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4" r:id="rId3"/>
    <p:sldId id="259" r:id="rId4"/>
    <p:sldId id="260" r:id="rId5"/>
    <p:sldId id="261" r:id="rId6"/>
    <p:sldId id="262" r:id="rId7"/>
    <p:sldId id="265" r:id="rId8"/>
    <p:sldId id="269" r:id="rId9"/>
    <p:sldId id="266" r:id="rId10"/>
    <p:sldId id="270" r:id="rId11"/>
    <p:sldId id="271" r:id="rId12"/>
    <p:sldId id="272" r:id="rId13"/>
    <p:sldId id="273" r:id="rId14"/>
    <p:sldId id="268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3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616"/>
    <a:srgbClr val="FFFFFF"/>
    <a:srgbClr val="E24A33"/>
    <a:srgbClr val="404140"/>
    <a:srgbClr val="B9B9B9"/>
    <a:srgbClr val="333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gan K" userId="3a87a41a86bcd14e" providerId="LiveId" clId="{FAE2E703-C205-49B4-91CB-F9F859FB193A}"/>
    <pc:docChg chg="undo redo custSel addSld delSld modSld">
      <pc:chgData name="Gagan K" userId="3a87a41a86bcd14e" providerId="LiveId" clId="{FAE2E703-C205-49B4-91CB-F9F859FB193A}" dt="2023-07-31T06:37:51.054" v="4375" actId="1035"/>
      <pc:docMkLst>
        <pc:docMk/>
      </pc:docMkLst>
      <pc:sldChg chg="addSp delSp modSp mod modTransition">
        <pc:chgData name="Gagan K" userId="3a87a41a86bcd14e" providerId="LiveId" clId="{FAE2E703-C205-49B4-91CB-F9F859FB193A}" dt="2023-07-31T06:37:51.054" v="4375" actId="1035"/>
        <pc:sldMkLst>
          <pc:docMk/>
          <pc:sldMk cId="1744658548" sldId="256"/>
        </pc:sldMkLst>
        <pc:spChg chg="add del mod">
          <ac:chgData name="Gagan K" userId="3a87a41a86bcd14e" providerId="LiveId" clId="{FAE2E703-C205-49B4-91CB-F9F859FB193A}" dt="2023-07-31T06:29:55.682" v="4065"/>
          <ac:spMkLst>
            <pc:docMk/>
            <pc:sldMk cId="1744658548" sldId="256"/>
            <ac:spMk id="2" creationId="{3B676141-6C39-88A4-EF1A-A20561838A70}"/>
          </ac:spMkLst>
        </pc:spChg>
        <pc:spChg chg="add del mod">
          <ac:chgData name="Gagan K" userId="3a87a41a86bcd14e" providerId="LiveId" clId="{FAE2E703-C205-49B4-91CB-F9F859FB193A}" dt="2023-07-31T06:29:55.682" v="4065"/>
          <ac:spMkLst>
            <pc:docMk/>
            <pc:sldMk cId="1744658548" sldId="256"/>
            <ac:spMk id="3" creationId="{76A67F30-F150-EBB8-43AC-D259CB7CD6A4}"/>
          </ac:spMkLst>
        </pc:spChg>
        <pc:spChg chg="add del mod">
          <ac:chgData name="Gagan K" userId="3a87a41a86bcd14e" providerId="LiveId" clId="{FAE2E703-C205-49B4-91CB-F9F859FB193A}" dt="2023-07-31T06:29:55.682" v="4065"/>
          <ac:spMkLst>
            <pc:docMk/>
            <pc:sldMk cId="1744658548" sldId="256"/>
            <ac:spMk id="4" creationId="{62DA7D11-2B0E-87B5-011D-13BFF6E09BF4}"/>
          </ac:spMkLst>
        </pc:spChg>
        <pc:spChg chg="add del mod">
          <ac:chgData name="Gagan K" userId="3a87a41a86bcd14e" providerId="LiveId" clId="{FAE2E703-C205-49B4-91CB-F9F859FB193A}" dt="2023-07-31T06:29:51.082" v="4064" actId="21"/>
          <ac:spMkLst>
            <pc:docMk/>
            <pc:sldMk cId="1744658548" sldId="256"/>
            <ac:spMk id="9" creationId="{9E40EC73-765A-C95F-CFF6-F9B86C4A1CD4}"/>
          </ac:spMkLst>
        </pc:spChg>
        <pc:spChg chg="add mod">
          <ac:chgData name="Gagan K" userId="3a87a41a86bcd14e" providerId="LiveId" clId="{FAE2E703-C205-49B4-91CB-F9F859FB193A}" dt="2023-07-31T06:30:06.315" v="4068" actId="1076"/>
          <ac:spMkLst>
            <pc:docMk/>
            <pc:sldMk cId="1744658548" sldId="256"/>
            <ac:spMk id="11" creationId="{EF10378E-6F08-072F-E1E5-93D6A5EC9DE9}"/>
          </ac:spMkLst>
        </pc:spChg>
        <pc:spChg chg="add mod">
          <ac:chgData name="Gagan K" userId="3a87a41a86bcd14e" providerId="LiveId" clId="{FAE2E703-C205-49B4-91CB-F9F859FB193A}" dt="2023-07-31T06:30:06.315" v="4068" actId="1076"/>
          <ac:spMkLst>
            <pc:docMk/>
            <pc:sldMk cId="1744658548" sldId="256"/>
            <ac:spMk id="14" creationId="{7025306B-E73F-3285-69E2-78A5E6B9146A}"/>
          </ac:spMkLst>
        </pc:spChg>
        <pc:spChg chg="add mod">
          <ac:chgData name="Gagan K" userId="3a87a41a86bcd14e" providerId="LiveId" clId="{FAE2E703-C205-49B4-91CB-F9F859FB193A}" dt="2023-07-31T06:30:14.603" v="4070" actId="1076"/>
          <ac:spMkLst>
            <pc:docMk/>
            <pc:sldMk cId="1744658548" sldId="256"/>
            <ac:spMk id="17" creationId="{6520F937-ED1A-850E-E65D-6CD468A53C00}"/>
          </ac:spMkLst>
        </pc:spChg>
        <pc:spChg chg="add mod">
          <ac:chgData name="Gagan K" userId="3a87a41a86bcd14e" providerId="LiveId" clId="{FAE2E703-C205-49B4-91CB-F9F859FB193A}" dt="2023-07-31T06:30:14.603" v="4070" actId="1076"/>
          <ac:spMkLst>
            <pc:docMk/>
            <pc:sldMk cId="1744658548" sldId="256"/>
            <ac:spMk id="18" creationId="{5D4D2CB5-936F-9A64-346E-903B2F101077}"/>
          </ac:spMkLst>
        </pc:spChg>
        <pc:spChg chg="add mod">
          <ac:chgData name="Gagan K" userId="3a87a41a86bcd14e" providerId="LiveId" clId="{FAE2E703-C205-49B4-91CB-F9F859FB193A}" dt="2023-07-31T06:30:14.603" v="4070" actId="1076"/>
          <ac:spMkLst>
            <pc:docMk/>
            <pc:sldMk cId="1744658548" sldId="256"/>
            <ac:spMk id="19" creationId="{D8001DF3-E2F2-DB7D-00F2-F4FBFA42C25C}"/>
          </ac:spMkLst>
        </pc:spChg>
        <pc:spChg chg="add mod">
          <ac:chgData name="Gagan K" userId="3a87a41a86bcd14e" providerId="LiveId" clId="{FAE2E703-C205-49B4-91CB-F9F859FB193A}" dt="2023-07-31T06:37:31.997" v="4292" actId="1036"/>
          <ac:spMkLst>
            <pc:docMk/>
            <pc:sldMk cId="1744658548" sldId="256"/>
            <ac:spMk id="20" creationId="{34D52C46-EFBC-96AE-ACFF-C38802470F11}"/>
          </ac:spMkLst>
        </pc:spChg>
        <pc:spChg chg="add mod">
          <ac:chgData name="Gagan K" userId="3a87a41a86bcd14e" providerId="LiveId" clId="{FAE2E703-C205-49B4-91CB-F9F859FB193A}" dt="2023-07-31T06:37:31.997" v="4292" actId="1036"/>
          <ac:spMkLst>
            <pc:docMk/>
            <pc:sldMk cId="1744658548" sldId="256"/>
            <ac:spMk id="21" creationId="{115BD22F-3C52-D227-83D1-DD9681AC92A1}"/>
          </ac:spMkLst>
        </pc:spChg>
        <pc:spChg chg="add mod">
          <ac:chgData name="Gagan K" userId="3a87a41a86bcd14e" providerId="LiveId" clId="{FAE2E703-C205-49B4-91CB-F9F859FB193A}" dt="2023-07-31T06:37:31.997" v="4292" actId="1036"/>
          <ac:spMkLst>
            <pc:docMk/>
            <pc:sldMk cId="1744658548" sldId="256"/>
            <ac:spMk id="22" creationId="{2567D141-B7EE-4A68-F313-EDA0B5DA0EB8}"/>
          </ac:spMkLst>
        </pc:spChg>
        <pc:spChg chg="add del mod">
          <ac:chgData name="Gagan K" userId="3a87a41a86bcd14e" providerId="LiveId" clId="{FAE2E703-C205-49B4-91CB-F9F859FB193A}" dt="2023-07-31T06:37:41.337" v="4296"/>
          <ac:spMkLst>
            <pc:docMk/>
            <pc:sldMk cId="1744658548" sldId="256"/>
            <ac:spMk id="23" creationId="{665E2839-31B0-C725-2218-901580855C50}"/>
          </ac:spMkLst>
        </pc:spChg>
        <pc:spChg chg="add del mod">
          <ac:chgData name="Gagan K" userId="3a87a41a86bcd14e" providerId="LiveId" clId="{FAE2E703-C205-49B4-91CB-F9F859FB193A}" dt="2023-07-31T06:37:41.337" v="4296"/>
          <ac:spMkLst>
            <pc:docMk/>
            <pc:sldMk cId="1744658548" sldId="256"/>
            <ac:spMk id="24" creationId="{F573628C-B284-7D42-8783-AE6636167EC4}"/>
          </ac:spMkLst>
        </pc:spChg>
        <pc:spChg chg="add del mod">
          <ac:chgData name="Gagan K" userId="3a87a41a86bcd14e" providerId="LiveId" clId="{FAE2E703-C205-49B4-91CB-F9F859FB193A}" dt="2023-07-31T06:37:41.337" v="4296"/>
          <ac:spMkLst>
            <pc:docMk/>
            <pc:sldMk cId="1744658548" sldId="256"/>
            <ac:spMk id="25" creationId="{EBEFA6A6-A8C4-0519-295A-CC9CA1556544}"/>
          </ac:spMkLst>
        </pc:spChg>
        <pc:spChg chg="add mod">
          <ac:chgData name="Gagan K" userId="3a87a41a86bcd14e" providerId="LiveId" clId="{FAE2E703-C205-49B4-91CB-F9F859FB193A}" dt="2023-07-31T06:37:51.054" v="4375" actId="1035"/>
          <ac:spMkLst>
            <pc:docMk/>
            <pc:sldMk cId="1744658548" sldId="256"/>
            <ac:spMk id="28" creationId="{8E915A37-F45B-F6F0-8532-C5EB53F85716}"/>
          </ac:spMkLst>
        </pc:spChg>
        <pc:spChg chg="add mod">
          <ac:chgData name="Gagan K" userId="3a87a41a86bcd14e" providerId="LiveId" clId="{FAE2E703-C205-49B4-91CB-F9F859FB193A}" dt="2023-07-31T06:37:51.054" v="4375" actId="1035"/>
          <ac:spMkLst>
            <pc:docMk/>
            <pc:sldMk cId="1744658548" sldId="256"/>
            <ac:spMk id="29" creationId="{728EBC2C-9B42-7F3C-4963-06D0B2910282}"/>
          </ac:spMkLst>
        </pc:spChg>
        <pc:picChg chg="add del mod">
          <ac:chgData name="Gagan K" userId="3a87a41a86bcd14e" providerId="LiveId" clId="{FAE2E703-C205-49B4-91CB-F9F859FB193A}" dt="2023-07-31T06:29:55.682" v="4065"/>
          <ac:picMkLst>
            <pc:docMk/>
            <pc:sldMk cId="1744658548" sldId="256"/>
            <ac:picMk id="5" creationId="{F180854F-6BE5-A250-D820-421BFD268758}"/>
          </ac:picMkLst>
        </pc:picChg>
        <pc:picChg chg="add del mod">
          <ac:chgData name="Gagan K" userId="3a87a41a86bcd14e" providerId="LiveId" clId="{FAE2E703-C205-49B4-91CB-F9F859FB193A}" dt="2023-07-31T06:29:55.682" v="4065"/>
          <ac:picMkLst>
            <pc:docMk/>
            <pc:sldMk cId="1744658548" sldId="256"/>
            <ac:picMk id="7" creationId="{71510C89-FDBE-CCAA-8FEF-4F746FF21B8F}"/>
          </ac:picMkLst>
        </pc:picChg>
        <pc:picChg chg="add mod">
          <ac:chgData name="Gagan K" userId="3a87a41a86bcd14e" providerId="LiveId" clId="{FAE2E703-C205-49B4-91CB-F9F859FB193A}" dt="2023-07-31T06:30:06.315" v="4068" actId="1076"/>
          <ac:picMkLst>
            <pc:docMk/>
            <pc:sldMk cId="1744658548" sldId="256"/>
            <ac:picMk id="15" creationId="{979B8062-EB55-A7BA-2DF1-FF7BCB97585C}"/>
          </ac:picMkLst>
        </pc:picChg>
        <pc:picChg chg="add mod">
          <ac:chgData name="Gagan K" userId="3a87a41a86bcd14e" providerId="LiveId" clId="{FAE2E703-C205-49B4-91CB-F9F859FB193A}" dt="2023-07-31T06:30:06.315" v="4068" actId="1076"/>
          <ac:picMkLst>
            <pc:docMk/>
            <pc:sldMk cId="1744658548" sldId="256"/>
            <ac:picMk id="16" creationId="{413117F5-B707-BB80-46AE-8C2ED97C0E8C}"/>
          </ac:picMkLst>
        </pc:picChg>
        <pc:picChg chg="add del mod">
          <ac:chgData name="Gagan K" userId="3a87a41a86bcd14e" providerId="LiveId" clId="{FAE2E703-C205-49B4-91CB-F9F859FB193A}" dt="2023-07-31T06:37:41.337" v="4296"/>
          <ac:picMkLst>
            <pc:docMk/>
            <pc:sldMk cId="1744658548" sldId="256"/>
            <ac:picMk id="26" creationId="{ED353136-6892-F69C-329A-F5F6EC462937}"/>
          </ac:picMkLst>
        </pc:picChg>
        <pc:picChg chg="add del mod">
          <ac:chgData name="Gagan K" userId="3a87a41a86bcd14e" providerId="LiveId" clId="{FAE2E703-C205-49B4-91CB-F9F859FB193A}" dt="2023-07-31T06:37:41.337" v="4296"/>
          <ac:picMkLst>
            <pc:docMk/>
            <pc:sldMk cId="1744658548" sldId="256"/>
            <ac:picMk id="27" creationId="{4832F915-2885-C0E7-A9BA-C897E683C54E}"/>
          </ac:picMkLst>
        </pc:picChg>
        <pc:picChg chg="add mod">
          <ac:chgData name="Gagan K" userId="3a87a41a86bcd14e" providerId="LiveId" clId="{FAE2E703-C205-49B4-91CB-F9F859FB193A}" dt="2023-07-31T06:37:51.054" v="4375" actId="1035"/>
          <ac:picMkLst>
            <pc:docMk/>
            <pc:sldMk cId="1744658548" sldId="256"/>
            <ac:picMk id="30" creationId="{6CC5CC5E-4708-186E-19C1-BF756E07BA7F}"/>
          </ac:picMkLst>
        </pc:picChg>
        <pc:picChg chg="add mod">
          <ac:chgData name="Gagan K" userId="3a87a41a86bcd14e" providerId="LiveId" clId="{FAE2E703-C205-49B4-91CB-F9F859FB193A}" dt="2023-07-31T06:37:51.054" v="4375" actId="1035"/>
          <ac:picMkLst>
            <pc:docMk/>
            <pc:sldMk cId="1744658548" sldId="256"/>
            <ac:picMk id="31" creationId="{1B82ABC1-F109-677D-AE38-A34934C65F23}"/>
          </ac:picMkLst>
        </pc:picChg>
      </pc:sldChg>
      <pc:sldChg chg="addSp modSp del modTransition">
        <pc:chgData name="Gagan K" userId="3a87a41a86bcd14e" providerId="LiveId" clId="{FAE2E703-C205-49B4-91CB-F9F859FB193A}" dt="2023-07-31T06:27:22.805" v="4021" actId="2696"/>
        <pc:sldMkLst>
          <pc:docMk/>
          <pc:sldMk cId="2927373862" sldId="257"/>
        </pc:sldMkLst>
        <pc:spChg chg="add mod">
          <ac:chgData name="Gagan K" userId="3a87a41a86bcd14e" providerId="LiveId" clId="{FAE2E703-C205-49B4-91CB-F9F859FB193A}" dt="2023-07-31T06:27:14.166" v="4019"/>
          <ac:spMkLst>
            <pc:docMk/>
            <pc:sldMk cId="2927373862" sldId="257"/>
            <ac:spMk id="2" creationId="{49B32D42-3917-B6A6-BECF-A424F4882BB4}"/>
          </ac:spMkLst>
        </pc:spChg>
      </pc:sldChg>
      <pc:sldChg chg="addSp modSp del mod">
        <pc:chgData name="Gagan K" userId="3a87a41a86bcd14e" providerId="LiveId" clId="{FAE2E703-C205-49B4-91CB-F9F859FB193A}" dt="2023-07-31T06:27:19.431" v="4020" actId="2696"/>
        <pc:sldMkLst>
          <pc:docMk/>
          <pc:sldMk cId="539941493" sldId="258"/>
        </pc:sldMkLst>
        <pc:spChg chg="mod">
          <ac:chgData name="Gagan K" userId="3a87a41a86bcd14e" providerId="LiveId" clId="{FAE2E703-C205-49B4-91CB-F9F859FB193A}" dt="2023-07-30T10:23:41.712" v="3475" actId="2085"/>
          <ac:spMkLst>
            <pc:docMk/>
            <pc:sldMk cId="539941493" sldId="258"/>
            <ac:spMk id="2" creationId="{7B747CB5-2CD9-EAA7-827F-C3307EFF8B33}"/>
          </ac:spMkLst>
        </pc:spChg>
        <pc:spChg chg="add mod">
          <ac:chgData name="Gagan K" userId="3a87a41a86bcd14e" providerId="LiveId" clId="{FAE2E703-C205-49B4-91CB-F9F859FB193A}" dt="2023-07-30T10:25:54.231" v="3730" actId="1037"/>
          <ac:spMkLst>
            <pc:docMk/>
            <pc:sldMk cId="539941493" sldId="258"/>
            <ac:spMk id="5" creationId="{A8AD7EFF-3C4F-142F-6A4D-69941F6E2FA4}"/>
          </ac:spMkLst>
        </pc:spChg>
        <pc:spChg chg="add mod">
          <ac:chgData name="Gagan K" userId="3a87a41a86bcd14e" providerId="LiveId" clId="{FAE2E703-C205-49B4-91CB-F9F859FB193A}" dt="2023-07-30T10:25:54.231" v="3730" actId="1037"/>
          <ac:spMkLst>
            <pc:docMk/>
            <pc:sldMk cId="539941493" sldId="258"/>
            <ac:spMk id="6" creationId="{8DFF3DA4-9DDA-6CC7-28F6-255469BD6A02}"/>
          </ac:spMkLst>
        </pc:spChg>
        <pc:spChg chg="mod">
          <ac:chgData name="Gagan K" userId="3a87a41a86bcd14e" providerId="LiveId" clId="{FAE2E703-C205-49B4-91CB-F9F859FB193A}" dt="2023-07-30T10:23:47.801" v="3476" actId="2085"/>
          <ac:spMkLst>
            <pc:docMk/>
            <pc:sldMk cId="539941493" sldId="258"/>
            <ac:spMk id="13" creationId="{2C639A17-5916-9D36-187E-EE7633CE981F}"/>
          </ac:spMkLst>
        </pc:spChg>
      </pc:sldChg>
      <pc:sldChg chg="addSp delSp modSp mod modTransition">
        <pc:chgData name="Gagan K" userId="3a87a41a86bcd14e" providerId="LiveId" clId="{FAE2E703-C205-49B4-91CB-F9F859FB193A}" dt="2023-07-31T06:30:41.417" v="4073"/>
        <pc:sldMkLst>
          <pc:docMk/>
          <pc:sldMk cId="2622337842" sldId="259"/>
        </pc:sldMkLst>
        <pc:spChg chg="del mod">
          <ac:chgData name="Gagan K" userId="3a87a41a86bcd14e" providerId="LiveId" clId="{FAE2E703-C205-49B4-91CB-F9F859FB193A}" dt="2023-07-30T10:26:39.292" v="3732" actId="478"/>
          <ac:spMkLst>
            <pc:docMk/>
            <pc:sldMk cId="2622337842" sldId="259"/>
            <ac:spMk id="2" creationId="{7B747CB5-2CD9-EAA7-827F-C3307EFF8B33}"/>
          </ac:spMkLst>
        </pc:spChg>
        <pc:spChg chg="del">
          <ac:chgData name="Gagan K" userId="3a87a41a86bcd14e" providerId="LiveId" clId="{FAE2E703-C205-49B4-91CB-F9F859FB193A}" dt="2023-07-30T10:25:38.618" v="3598" actId="478"/>
          <ac:spMkLst>
            <pc:docMk/>
            <pc:sldMk cId="2622337842" sldId="259"/>
            <ac:spMk id="4" creationId="{39CA69E4-472C-F13A-58D6-4C9F3785CA1B}"/>
          </ac:spMkLst>
        </pc:spChg>
        <pc:spChg chg="mod">
          <ac:chgData name="Gagan K" userId="3a87a41a86bcd14e" providerId="LiveId" clId="{FAE2E703-C205-49B4-91CB-F9F859FB193A}" dt="2023-07-30T10:22:03.936" v="3466" actId="207"/>
          <ac:spMkLst>
            <pc:docMk/>
            <pc:sldMk cId="2622337842" sldId="259"/>
            <ac:spMk id="5" creationId="{589DF866-FD2E-C1B1-64D4-37931ED6F83C}"/>
          </ac:spMkLst>
        </pc:spChg>
        <pc:spChg chg="del">
          <ac:chgData name="Gagan K" userId="3a87a41a86bcd14e" providerId="LiveId" clId="{FAE2E703-C205-49B4-91CB-F9F859FB193A}" dt="2023-07-30T10:23:01.975" v="3470" actId="478"/>
          <ac:spMkLst>
            <pc:docMk/>
            <pc:sldMk cId="2622337842" sldId="259"/>
            <ac:spMk id="6" creationId="{F3DFAE20-5E07-F53C-3C08-9573BEFF137A}"/>
          </ac:spMkLst>
        </pc:spChg>
        <pc:spChg chg="add mod ord">
          <ac:chgData name="Gagan K" userId="3a87a41a86bcd14e" providerId="LiveId" clId="{FAE2E703-C205-49B4-91CB-F9F859FB193A}" dt="2023-07-30T10:23:59.867" v="3479" actId="2085"/>
          <ac:spMkLst>
            <pc:docMk/>
            <pc:sldMk cId="2622337842" sldId="259"/>
            <ac:spMk id="8" creationId="{9E7479BB-D61C-9A74-119C-549DA5BA94E1}"/>
          </ac:spMkLst>
        </pc:spChg>
        <pc:spChg chg="add mod">
          <ac:chgData name="Gagan K" userId="3a87a41a86bcd14e" providerId="LiveId" clId="{FAE2E703-C205-49B4-91CB-F9F859FB193A}" dt="2023-07-30T10:25:36.522" v="3597" actId="1037"/>
          <ac:spMkLst>
            <pc:docMk/>
            <pc:sldMk cId="2622337842" sldId="259"/>
            <ac:spMk id="9" creationId="{56ED0E98-F1C9-DCB7-48D2-A56F862E1FA3}"/>
          </ac:spMkLst>
        </pc:spChg>
        <pc:spChg chg="add mod">
          <ac:chgData name="Gagan K" userId="3a87a41a86bcd14e" providerId="LiveId" clId="{FAE2E703-C205-49B4-91CB-F9F859FB193A}" dt="2023-07-30T10:25:36.522" v="3597" actId="1037"/>
          <ac:spMkLst>
            <pc:docMk/>
            <pc:sldMk cId="2622337842" sldId="259"/>
            <ac:spMk id="10" creationId="{54FEF986-16EF-5F32-52F4-76CCF893127F}"/>
          </ac:spMkLst>
        </pc:spChg>
        <pc:spChg chg="add mod ord">
          <ac:chgData name="Gagan K" userId="3a87a41a86bcd14e" providerId="LiveId" clId="{FAE2E703-C205-49B4-91CB-F9F859FB193A}" dt="2023-07-30T10:26:42.541" v="3734" actId="167"/>
          <ac:spMkLst>
            <pc:docMk/>
            <pc:sldMk cId="2622337842" sldId="259"/>
            <ac:spMk id="11" creationId="{2B8C4ECF-3E46-E2C2-8637-45D56836F136}"/>
          </ac:spMkLst>
        </pc:spChg>
      </pc:sldChg>
      <pc:sldChg chg="addSp modSp mod modTransition">
        <pc:chgData name="Gagan K" userId="3a87a41a86bcd14e" providerId="LiveId" clId="{FAE2E703-C205-49B4-91CB-F9F859FB193A}" dt="2023-07-30T10:27:27.699" v="3736"/>
        <pc:sldMkLst>
          <pc:docMk/>
          <pc:sldMk cId="2028918099" sldId="260"/>
        </pc:sldMkLst>
        <pc:spChg chg="mod">
          <ac:chgData name="Gagan K" userId="3a87a41a86bcd14e" providerId="LiveId" clId="{FAE2E703-C205-49B4-91CB-F9F859FB193A}" dt="2023-07-30T09:27:31.453" v="1612" actId="1076"/>
          <ac:spMkLst>
            <pc:docMk/>
            <pc:sldMk cId="2028918099" sldId="260"/>
            <ac:spMk id="7" creationId="{D0D9BE84-EEA5-1717-048C-AEE76772B251}"/>
          </ac:spMkLst>
        </pc:spChg>
        <pc:spChg chg="add mod">
          <ac:chgData name="Gagan K" userId="3a87a41a86bcd14e" providerId="LiveId" clId="{FAE2E703-C205-49B4-91CB-F9F859FB193A}" dt="2023-07-30T10:22:26.761" v="3468" actId="1076"/>
          <ac:spMkLst>
            <pc:docMk/>
            <pc:sldMk cId="2028918099" sldId="260"/>
            <ac:spMk id="8" creationId="{4E71D798-AAB6-C651-5ED0-0F914FEDA4DD}"/>
          </ac:spMkLst>
        </pc:spChg>
        <pc:spChg chg="mod">
          <ac:chgData name="Gagan K" userId="3a87a41a86bcd14e" providerId="LiveId" clId="{FAE2E703-C205-49B4-91CB-F9F859FB193A}" dt="2023-07-30T09:27:01.195" v="1606" actId="20577"/>
          <ac:spMkLst>
            <pc:docMk/>
            <pc:sldMk cId="2028918099" sldId="260"/>
            <ac:spMk id="11" creationId="{80DA696F-604A-90B0-A5C2-B44CB7D4BE2C}"/>
          </ac:spMkLst>
        </pc:spChg>
      </pc:sldChg>
      <pc:sldChg chg="addSp delSp modSp mod">
        <pc:chgData name="Gagan K" userId="3a87a41a86bcd14e" providerId="LiveId" clId="{FAE2E703-C205-49B4-91CB-F9F859FB193A}" dt="2023-07-30T09:27:50.430" v="1666" actId="1038"/>
        <pc:sldMkLst>
          <pc:docMk/>
          <pc:sldMk cId="3414807140" sldId="261"/>
        </pc:sldMkLst>
        <pc:spChg chg="del">
          <ac:chgData name="Gagan K" userId="3a87a41a86bcd14e" providerId="LiveId" clId="{FAE2E703-C205-49B4-91CB-F9F859FB193A}" dt="2023-07-30T09:27:48.192" v="1658" actId="478"/>
          <ac:spMkLst>
            <pc:docMk/>
            <pc:sldMk cId="3414807140" sldId="261"/>
            <ac:spMk id="5" creationId="{A7CC77C3-CCFB-40F4-DD7B-E7B9325F3252}"/>
          </ac:spMkLst>
        </pc:spChg>
        <pc:spChg chg="del">
          <ac:chgData name="Gagan K" userId="3a87a41a86bcd14e" providerId="LiveId" clId="{FAE2E703-C205-49B4-91CB-F9F859FB193A}" dt="2023-07-30T09:27:48.192" v="1658" actId="478"/>
          <ac:spMkLst>
            <pc:docMk/>
            <pc:sldMk cId="3414807140" sldId="261"/>
            <ac:spMk id="6" creationId="{B9B3E85F-8313-2E60-79C7-3245632B89AE}"/>
          </ac:spMkLst>
        </pc:spChg>
        <pc:spChg chg="add mod">
          <ac:chgData name="Gagan K" userId="3a87a41a86bcd14e" providerId="LiveId" clId="{FAE2E703-C205-49B4-91CB-F9F859FB193A}" dt="2023-07-30T09:27:50.430" v="1666" actId="1038"/>
          <ac:spMkLst>
            <pc:docMk/>
            <pc:sldMk cId="3414807140" sldId="261"/>
            <ac:spMk id="7" creationId="{B5506A26-1E61-77F5-88BF-8E8799736493}"/>
          </ac:spMkLst>
        </pc:spChg>
        <pc:spChg chg="add mod">
          <ac:chgData name="Gagan K" userId="3a87a41a86bcd14e" providerId="LiveId" clId="{FAE2E703-C205-49B4-91CB-F9F859FB193A}" dt="2023-07-30T09:27:50.430" v="1666" actId="1038"/>
          <ac:spMkLst>
            <pc:docMk/>
            <pc:sldMk cId="3414807140" sldId="261"/>
            <ac:spMk id="11" creationId="{6A4DF81F-3ADC-BF69-F9F8-CF0438623432}"/>
          </ac:spMkLst>
        </pc:spChg>
      </pc:sldChg>
      <pc:sldChg chg="addSp modSp mod">
        <pc:chgData name="Gagan K" userId="3a87a41a86bcd14e" providerId="LiveId" clId="{FAE2E703-C205-49B4-91CB-F9F859FB193A}" dt="2023-07-30T09:15:33.875" v="1072" actId="1076"/>
        <pc:sldMkLst>
          <pc:docMk/>
          <pc:sldMk cId="3056123437" sldId="266"/>
        </pc:sldMkLst>
        <pc:spChg chg="mod ord">
          <ac:chgData name="Gagan K" userId="3a87a41a86bcd14e" providerId="LiveId" clId="{FAE2E703-C205-49B4-91CB-F9F859FB193A}" dt="2023-07-30T09:15:28.063" v="1071" actId="1076"/>
          <ac:spMkLst>
            <pc:docMk/>
            <pc:sldMk cId="3056123437" sldId="266"/>
            <ac:spMk id="4" creationId="{40A18AE1-6BEF-EF04-333B-40933330EFA8}"/>
          </ac:spMkLst>
        </pc:spChg>
        <pc:spChg chg="add mod">
          <ac:chgData name="Gagan K" userId="3a87a41a86bcd14e" providerId="LiveId" clId="{FAE2E703-C205-49B4-91CB-F9F859FB193A}" dt="2023-07-30T09:15:33.875" v="1072" actId="1076"/>
          <ac:spMkLst>
            <pc:docMk/>
            <pc:sldMk cId="3056123437" sldId="266"/>
            <ac:spMk id="5" creationId="{99B5E6D7-DA96-8BDD-7C55-0743CB45BA7A}"/>
          </ac:spMkLst>
        </pc:spChg>
        <pc:graphicFrameChg chg="add mod modGraphic">
          <ac:chgData name="Gagan K" userId="3a87a41a86bcd14e" providerId="LiveId" clId="{FAE2E703-C205-49B4-91CB-F9F859FB193A}" dt="2023-07-30T08:57:57.984" v="173" actId="339"/>
          <ac:graphicFrameMkLst>
            <pc:docMk/>
            <pc:sldMk cId="3056123437" sldId="266"/>
            <ac:graphicFrameMk id="2" creationId="{156C980E-E1D0-550C-0D2A-4C79B49A3B42}"/>
          </ac:graphicFrameMkLst>
        </pc:graphicFrameChg>
        <pc:picChg chg="ord">
          <ac:chgData name="Gagan K" userId="3a87a41a86bcd14e" providerId="LiveId" clId="{FAE2E703-C205-49B4-91CB-F9F859FB193A}" dt="2023-07-30T08:53:22.173" v="14" actId="171"/>
          <ac:picMkLst>
            <pc:docMk/>
            <pc:sldMk cId="3056123437" sldId="266"/>
            <ac:picMk id="3" creationId="{B0D7613E-23C2-852C-2BDC-462A88BBA070}"/>
          </ac:picMkLst>
        </pc:picChg>
        <pc:picChg chg="add mod">
          <ac:chgData name="Gagan K" userId="3a87a41a86bcd14e" providerId="LiveId" clId="{FAE2E703-C205-49B4-91CB-F9F859FB193A}" dt="2023-07-30T09:15:05.034" v="1066" actId="571"/>
          <ac:picMkLst>
            <pc:docMk/>
            <pc:sldMk cId="3056123437" sldId="266"/>
            <ac:picMk id="6" creationId="{E7FEBBC9-9301-D27C-7F19-8DCCA1831C44}"/>
          </ac:picMkLst>
        </pc:picChg>
      </pc:sldChg>
      <pc:sldChg chg="addSp delSp modSp add mod">
        <pc:chgData name="Gagan K" userId="3a87a41a86bcd14e" providerId="LiveId" clId="{FAE2E703-C205-49B4-91CB-F9F859FB193A}" dt="2023-07-30T10:29:32.831" v="3749" actId="1076"/>
        <pc:sldMkLst>
          <pc:docMk/>
          <pc:sldMk cId="1034927758" sldId="268"/>
        </pc:sldMkLst>
        <pc:spChg chg="del mod">
          <ac:chgData name="Gagan K" userId="3a87a41a86bcd14e" providerId="LiveId" clId="{FAE2E703-C205-49B4-91CB-F9F859FB193A}" dt="2023-07-30T09:32:47.688" v="1675" actId="478"/>
          <ac:spMkLst>
            <pc:docMk/>
            <pc:sldMk cId="1034927758" sldId="268"/>
            <ac:spMk id="2" creationId="{B551EEBE-90BE-E131-AC40-24327BA6FB4C}"/>
          </ac:spMkLst>
        </pc:spChg>
        <pc:spChg chg="add del mod">
          <ac:chgData name="Gagan K" userId="3a87a41a86bcd14e" providerId="LiveId" clId="{FAE2E703-C205-49B4-91CB-F9F859FB193A}" dt="2023-07-30T09:32:46.524" v="1674"/>
          <ac:spMkLst>
            <pc:docMk/>
            <pc:sldMk cId="1034927758" sldId="268"/>
            <ac:spMk id="3" creationId="{447CC952-53A9-C367-4ACF-A3AF46A2ED98}"/>
          </ac:spMkLst>
        </pc:spChg>
        <pc:spChg chg="mod ord">
          <ac:chgData name="Gagan K" userId="3a87a41a86bcd14e" providerId="LiveId" clId="{FAE2E703-C205-49B4-91CB-F9F859FB193A}" dt="2023-07-30T09:32:54.907" v="1679" actId="166"/>
          <ac:spMkLst>
            <pc:docMk/>
            <pc:sldMk cId="1034927758" sldId="268"/>
            <ac:spMk id="4" creationId="{C5DC0FEE-F772-5EBD-863C-97DA785BEC90}"/>
          </ac:spMkLst>
        </pc:spChg>
        <pc:spChg chg="add mod">
          <ac:chgData name="Gagan K" userId="3a87a41a86bcd14e" providerId="LiveId" clId="{FAE2E703-C205-49B4-91CB-F9F859FB193A}" dt="2023-07-30T09:32:57.759" v="1680" actId="14100"/>
          <ac:spMkLst>
            <pc:docMk/>
            <pc:sldMk cId="1034927758" sldId="268"/>
            <ac:spMk id="6" creationId="{13310C7C-18B4-C0D9-D8E0-AE7E5568D615}"/>
          </ac:spMkLst>
        </pc:spChg>
        <pc:spChg chg="add mod">
          <ac:chgData name="Gagan K" userId="3a87a41a86bcd14e" providerId="LiveId" clId="{FAE2E703-C205-49B4-91CB-F9F859FB193A}" dt="2023-07-30T10:29:00.778" v="3745" actId="1076"/>
          <ac:spMkLst>
            <pc:docMk/>
            <pc:sldMk cId="1034927758" sldId="268"/>
            <ac:spMk id="7" creationId="{4F0E732A-EE80-ED35-73A6-FBAB0AE596CC}"/>
          </ac:spMkLst>
        </pc:spChg>
        <pc:picChg chg="del">
          <ac:chgData name="Gagan K" userId="3a87a41a86bcd14e" providerId="LiveId" clId="{FAE2E703-C205-49B4-91CB-F9F859FB193A}" dt="2023-07-30T09:32:03.128" v="1668" actId="478"/>
          <ac:picMkLst>
            <pc:docMk/>
            <pc:sldMk cId="1034927758" sldId="268"/>
            <ac:picMk id="5" creationId="{0C1BAB58-19A8-142F-2C17-E447216A1044}"/>
          </ac:picMkLst>
        </pc:picChg>
        <pc:picChg chg="del">
          <ac:chgData name="Gagan K" userId="3a87a41a86bcd14e" providerId="LiveId" clId="{FAE2E703-C205-49B4-91CB-F9F859FB193A}" dt="2023-07-30T09:32:02.319" v="1667" actId="478"/>
          <ac:picMkLst>
            <pc:docMk/>
            <pc:sldMk cId="1034927758" sldId="268"/>
            <ac:picMk id="8" creationId="{C8D227A2-DDC0-0D03-B28D-A96066B900DA}"/>
          </ac:picMkLst>
        </pc:picChg>
        <pc:picChg chg="add mod">
          <ac:chgData name="Gagan K" userId="3a87a41a86bcd14e" providerId="LiveId" clId="{FAE2E703-C205-49B4-91CB-F9F859FB193A}" dt="2023-07-30T10:29:00.778" v="3745" actId="1076"/>
          <ac:picMkLst>
            <pc:docMk/>
            <pc:sldMk cId="1034927758" sldId="268"/>
            <ac:picMk id="9" creationId="{4DC424B5-C3BB-FC05-84C4-398FE05DE366}"/>
          </ac:picMkLst>
        </pc:picChg>
        <pc:picChg chg="add mod">
          <ac:chgData name="Gagan K" userId="3a87a41a86bcd14e" providerId="LiveId" clId="{FAE2E703-C205-49B4-91CB-F9F859FB193A}" dt="2023-07-30T10:29:00.778" v="3745" actId="1076"/>
          <ac:picMkLst>
            <pc:docMk/>
            <pc:sldMk cId="1034927758" sldId="268"/>
            <ac:picMk id="10" creationId="{00DCA3ED-821C-9963-F24B-C93712C5079D}"/>
          </ac:picMkLst>
        </pc:picChg>
        <pc:picChg chg="add mod">
          <ac:chgData name="Gagan K" userId="3a87a41a86bcd14e" providerId="LiveId" clId="{FAE2E703-C205-49B4-91CB-F9F859FB193A}" dt="2023-07-30T10:29:32.831" v="3749" actId="1076"/>
          <ac:picMkLst>
            <pc:docMk/>
            <pc:sldMk cId="1034927758" sldId="268"/>
            <ac:picMk id="11" creationId="{529B278C-31FA-F9D3-6F9D-F06BD836C61B}"/>
          </ac:picMkLst>
        </pc:picChg>
      </pc:sldChg>
      <pc:sldChg chg="addSp modSp mod modTransition">
        <pc:chgData name="Gagan K" userId="3a87a41a86bcd14e" providerId="LiveId" clId="{FAE2E703-C205-49B4-91CB-F9F859FB193A}" dt="2023-07-30T10:27:49.861" v="3737"/>
        <pc:sldMkLst>
          <pc:docMk/>
          <pc:sldMk cId="2202632771" sldId="269"/>
        </pc:sldMkLst>
        <pc:spChg chg="add mod ord">
          <ac:chgData name="Gagan K" userId="3a87a41a86bcd14e" providerId="LiveId" clId="{FAE2E703-C205-49B4-91CB-F9F859FB193A}" dt="2023-07-30T08:53:02.671" v="10" actId="167"/>
          <ac:spMkLst>
            <pc:docMk/>
            <pc:sldMk cId="2202632771" sldId="269"/>
            <ac:spMk id="4" creationId="{2344094B-BF0A-7EFA-BFEB-C984AF11ACCD}"/>
          </ac:spMkLst>
        </pc:spChg>
        <pc:picChg chg="ord">
          <ac:chgData name="Gagan K" userId="3a87a41a86bcd14e" providerId="LiveId" clId="{FAE2E703-C205-49B4-91CB-F9F859FB193A}" dt="2023-07-30T08:53:02.671" v="10" actId="167"/>
          <ac:picMkLst>
            <pc:docMk/>
            <pc:sldMk cId="2202632771" sldId="269"/>
            <ac:picMk id="9" creationId="{BCCD74DD-BBD6-5424-70C2-C390AE870101}"/>
          </ac:picMkLst>
        </pc:picChg>
      </pc:sldChg>
      <pc:sldChg chg="addSp delSp modSp add mod">
        <pc:chgData name="Gagan K" userId="3a87a41a86bcd14e" providerId="LiveId" clId="{FAE2E703-C205-49B4-91CB-F9F859FB193A}" dt="2023-07-30T09:07:21.335" v="730" actId="1076"/>
        <pc:sldMkLst>
          <pc:docMk/>
          <pc:sldMk cId="2083824294" sldId="270"/>
        </pc:sldMkLst>
        <pc:spChg chg="mod ord">
          <ac:chgData name="Gagan K" userId="3a87a41a86bcd14e" providerId="LiveId" clId="{FAE2E703-C205-49B4-91CB-F9F859FB193A}" dt="2023-07-30T08:53:16.335" v="13" actId="171"/>
          <ac:spMkLst>
            <pc:docMk/>
            <pc:sldMk cId="2083824294" sldId="270"/>
            <ac:spMk id="4" creationId="{40A18AE1-6BEF-EF04-333B-40933330EFA8}"/>
          </ac:spMkLst>
        </pc:spChg>
        <pc:spChg chg="add mod">
          <ac:chgData name="Gagan K" userId="3a87a41a86bcd14e" providerId="LiveId" clId="{FAE2E703-C205-49B4-91CB-F9F859FB193A}" dt="2023-07-30T09:07:21.335" v="730" actId="1076"/>
          <ac:spMkLst>
            <pc:docMk/>
            <pc:sldMk cId="2083824294" sldId="270"/>
            <ac:spMk id="5" creationId="{BCC390E2-D301-4F68-5843-0F8A0969B90F}"/>
          </ac:spMkLst>
        </pc:spChg>
        <pc:spChg chg="add mod">
          <ac:chgData name="Gagan K" userId="3a87a41a86bcd14e" providerId="LiveId" clId="{FAE2E703-C205-49B4-91CB-F9F859FB193A}" dt="2023-07-30T09:02:45.967" v="578" actId="688"/>
          <ac:spMkLst>
            <pc:docMk/>
            <pc:sldMk cId="2083824294" sldId="270"/>
            <ac:spMk id="7" creationId="{5A00E4BF-1B4C-FFE9-8302-D2663E7940BE}"/>
          </ac:spMkLst>
        </pc:spChg>
        <pc:spChg chg="add mod">
          <ac:chgData name="Gagan K" userId="3a87a41a86bcd14e" providerId="LiveId" clId="{FAE2E703-C205-49B4-91CB-F9F859FB193A}" dt="2023-07-30T09:07:17.452" v="729" actId="1076"/>
          <ac:spMkLst>
            <pc:docMk/>
            <pc:sldMk cId="2083824294" sldId="270"/>
            <ac:spMk id="8" creationId="{6CE7F09C-36F0-0992-18FD-9286FECC88BF}"/>
          </ac:spMkLst>
        </pc:spChg>
        <pc:spChg chg="mod">
          <ac:chgData name="Gagan K" userId="3a87a41a86bcd14e" providerId="LiveId" clId="{FAE2E703-C205-49B4-91CB-F9F859FB193A}" dt="2023-07-30T08:55:05.311" v="28" actId="14100"/>
          <ac:spMkLst>
            <pc:docMk/>
            <pc:sldMk cId="2083824294" sldId="270"/>
            <ac:spMk id="211" creationId="{C66CC72D-B7DF-ACBA-38D2-189C4FA86130}"/>
          </ac:spMkLst>
        </pc:spChg>
        <pc:grpChg chg="mod">
          <ac:chgData name="Gagan K" userId="3a87a41a86bcd14e" providerId="LiveId" clId="{FAE2E703-C205-49B4-91CB-F9F859FB193A}" dt="2023-07-30T08:52:45.767" v="6" actId="1076"/>
          <ac:grpSpMkLst>
            <pc:docMk/>
            <pc:sldMk cId="2083824294" sldId="270"/>
            <ac:grpSpMk id="11" creationId="{5F9133D3-9926-DD22-81E2-0BA809B8E3C4}"/>
          </ac:grpSpMkLst>
        </pc:grpChg>
        <pc:graphicFrameChg chg="add mod modGraphic">
          <ac:chgData name="Gagan K" userId="3a87a41a86bcd14e" providerId="LiveId" clId="{FAE2E703-C205-49B4-91CB-F9F859FB193A}" dt="2023-07-30T08:59:00.927" v="227" actId="1076"/>
          <ac:graphicFrameMkLst>
            <pc:docMk/>
            <pc:sldMk cId="2083824294" sldId="270"/>
            <ac:graphicFrameMk id="2" creationId="{EC7DF97B-9373-536B-8E0D-F33B601B6F43}"/>
          </ac:graphicFrameMkLst>
        </pc:graphicFrameChg>
        <pc:picChg chg="mod ord">
          <ac:chgData name="Gagan K" userId="3a87a41a86bcd14e" providerId="LiveId" clId="{FAE2E703-C205-49B4-91CB-F9F859FB193A}" dt="2023-07-30T08:53:16.335" v="13" actId="171"/>
          <ac:picMkLst>
            <pc:docMk/>
            <pc:sldMk cId="2083824294" sldId="270"/>
            <ac:picMk id="3" creationId="{B0D7613E-23C2-852C-2BDC-462A88BBA070}"/>
          </ac:picMkLst>
        </pc:picChg>
        <pc:picChg chg="add mod">
          <ac:chgData name="Gagan K" userId="3a87a41a86bcd14e" providerId="LiveId" clId="{FAE2E703-C205-49B4-91CB-F9F859FB193A}" dt="2023-07-30T08:57:37.895" v="168" actId="1076"/>
          <ac:picMkLst>
            <pc:docMk/>
            <pc:sldMk cId="2083824294" sldId="270"/>
            <ac:picMk id="6" creationId="{3E69B389-6AFD-F157-693E-9A815A57DBAB}"/>
          </ac:picMkLst>
        </pc:picChg>
        <pc:picChg chg="add del mod">
          <ac:chgData name="Gagan K" userId="3a87a41a86bcd14e" providerId="LiveId" clId="{FAE2E703-C205-49B4-91CB-F9F859FB193A}" dt="2023-07-30T08:56:58.111" v="154"/>
          <ac:picMkLst>
            <pc:docMk/>
            <pc:sldMk cId="2083824294" sldId="270"/>
            <ac:picMk id="1026" creationId="{9E829013-1547-F95F-C535-D44C54DB77D5}"/>
          </ac:picMkLst>
        </pc:picChg>
        <pc:picChg chg="add del mod">
          <ac:chgData name="Gagan K" userId="3a87a41a86bcd14e" providerId="LiveId" clId="{FAE2E703-C205-49B4-91CB-F9F859FB193A}" dt="2023-07-30T08:57:19.413" v="165" actId="478"/>
          <ac:picMkLst>
            <pc:docMk/>
            <pc:sldMk cId="2083824294" sldId="270"/>
            <ac:picMk id="1028" creationId="{ADAD8B76-83ED-4FA2-FD72-CAF90234DB66}"/>
          </ac:picMkLst>
        </pc:picChg>
      </pc:sldChg>
      <pc:sldChg chg="addSp delSp modSp add mod">
        <pc:chgData name="Gagan K" userId="3a87a41a86bcd14e" providerId="LiveId" clId="{FAE2E703-C205-49B4-91CB-F9F859FB193A}" dt="2023-07-30T10:29:15.680" v="3747" actId="1076"/>
        <pc:sldMkLst>
          <pc:docMk/>
          <pc:sldMk cId="1219166522" sldId="271"/>
        </pc:sldMkLst>
        <pc:spChg chg="mod">
          <ac:chgData name="Gagan K" userId="3a87a41a86bcd14e" providerId="LiveId" clId="{FAE2E703-C205-49B4-91CB-F9F859FB193A}" dt="2023-07-30T09:05:27.887" v="629" actId="1076"/>
          <ac:spMkLst>
            <pc:docMk/>
            <pc:sldMk cId="1219166522" sldId="271"/>
            <ac:spMk id="5" creationId="{BCC390E2-D301-4F68-5843-0F8A0969B90F}"/>
          </ac:spMkLst>
        </pc:spChg>
        <pc:spChg chg="add mod">
          <ac:chgData name="Gagan K" userId="3a87a41a86bcd14e" providerId="LiveId" clId="{FAE2E703-C205-49B4-91CB-F9F859FB193A}" dt="2023-07-30T08:58:55.906" v="226"/>
          <ac:spMkLst>
            <pc:docMk/>
            <pc:sldMk cId="1219166522" sldId="271"/>
            <ac:spMk id="7" creationId="{62288627-9541-78A3-40D5-9F52F2097FC4}"/>
          </ac:spMkLst>
        </pc:spChg>
        <pc:spChg chg="add mod">
          <ac:chgData name="Gagan K" userId="3a87a41a86bcd14e" providerId="LiveId" clId="{FAE2E703-C205-49B4-91CB-F9F859FB193A}" dt="2023-07-30T09:05:27.887" v="629" actId="1076"/>
          <ac:spMkLst>
            <pc:docMk/>
            <pc:sldMk cId="1219166522" sldId="271"/>
            <ac:spMk id="9" creationId="{A9157FAB-4797-D8B6-2CAD-24B3405A23D2}"/>
          </ac:spMkLst>
        </pc:spChg>
        <pc:spChg chg="add mod">
          <ac:chgData name="Gagan K" userId="3a87a41a86bcd14e" providerId="LiveId" clId="{FAE2E703-C205-49B4-91CB-F9F859FB193A}" dt="2023-07-30T09:15:44.251" v="1074" actId="20577"/>
          <ac:spMkLst>
            <pc:docMk/>
            <pc:sldMk cId="1219166522" sldId="271"/>
            <ac:spMk id="10" creationId="{A3D81850-F19E-BAA7-7A88-48B064826A2C}"/>
          </ac:spMkLst>
        </pc:spChg>
        <pc:spChg chg="add mod">
          <ac:chgData name="Gagan K" userId="3a87a41a86bcd14e" providerId="LiveId" clId="{FAE2E703-C205-49B4-91CB-F9F859FB193A}" dt="2023-07-30T09:02:31.423" v="522" actId="207"/>
          <ac:spMkLst>
            <pc:docMk/>
            <pc:sldMk cId="1219166522" sldId="271"/>
            <ac:spMk id="12" creationId="{C450302F-163C-FCD4-1967-D3F3ED327863}"/>
          </ac:spMkLst>
        </pc:spChg>
        <pc:spChg chg="add mod">
          <ac:chgData name="Gagan K" userId="3a87a41a86bcd14e" providerId="LiveId" clId="{FAE2E703-C205-49B4-91CB-F9F859FB193A}" dt="2023-07-30T10:29:15.680" v="3747" actId="1076"/>
          <ac:spMkLst>
            <pc:docMk/>
            <pc:sldMk cId="1219166522" sldId="271"/>
            <ac:spMk id="13" creationId="{E2A5C1D1-58F5-9400-51EB-CAB155C0D2AC}"/>
          </ac:spMkLst>
        </pc:spChg>
        <pc:spChg chg="del">
          <ac:chgData name="Gagan K" userId="3a87a41a86bcd14e" providerId="LiveId" clId="{FAE2E703-C205-49B4-91CB-F9F859FB193A}" dt="2023-07-30T08:58:55.044" v="225" actId="478"/>
          <ac:spMkLst>
            <pc:docMk/>
            <pc:sldMk cId="1219166522" sldId="271"/>
            <ac:spMk id="211" creationId="{C66CC72D-B7DF-ACBA-38D2-189C4FA86130}"/>
          </ac:spMkLst>
        </pc:spChg>
        <pc:graphicFrameChg chg="del">
          <ac:chgData name="Gagan K" userId="3a87a41a86bcd14e" providerId="LiveId" clId="{FAE2E703-C205-49B4-91CB-F9F859FB193A}" dt="2023-07-30T08:59:04.319" v="228" actId="478"/>
          <ac:graphicFrameMkLst>
            <pc:docMk/>
            <pc:sldMk cId="1219166522" sldId="271"/>
            <ac:graphicFrameMk id="2" creationId="{EC7DF97B-9373-536B-8E0D-F33B601B6F43}"/>
          </ac:graphicFrameMkLst>
        </pc:graphicFrameChg>
        <pc:graphicFrameChg chg="add mod modGraphic">
          <ac:chgData name="Gagan K" userId="3a87a41a86bcd14e" providerId="LiveId" clId="{FAE2E703-C205-49B4-91CB-F9F859FB193A}" dt="2023-07-30T09:02:01.450" v="518" actId="339"/>
          <ac:graphicFrameMkLst>
            <pc:docMk/>
            <pc:sldMk cId="1219166522" sldId="271"/>
            <ac:graphicFrameMk id="8" creationId="{ED142D9E-4AD9-6927-205C-311CF5746A33}"/>
          </ac:graphicFrameMkLst>
        </pc:graphicFrameChg>
        <pc:picChg chg="del">
          <ac:chgData name="Gagan K" userId="3a87a41a86bcd14e" providerId="LiveId" clId="{FAE2E703-C205-49B4-91CB-F9F859FB193A}" dt="2023-07-30T08:58:47.294" v="224" actId="478"/>
          <ac:picMkLst>
            <pc:docMk/>
            <pc:sldMk cId="1219166522" sldId="271"/>
            <ac:picMk id="6" creationId="{3E69B389-6AFD-F157-693E-9A815A57DBAB}"/>
          </ac:picMkLst>
        </pc:picChg>
      </pc:sldChg>
      <pc:sldChg chg="addSp delSp modSp add mod">
        <pc:chgData name="Gagan K" userId="3a87a41a86bcd14e" providerId="LiveId" clId="{FAE2E703-C205-49B4-91CB-F9F859FB193A}" dt="2023-07-30T10:28:48.943" v="3743" actId="1076"/>
        <pc:sldMkLst>
          <pc:docMk/>
          <pc:sldMk cId="1325904934" sldId="272"/>
        </pc:sldMkLst>
        <pc:spChg chg="add del">
          <ac:chgData name="Gagan K" userId="3a87a41a86bcd14e" providerId="LiveId" clId="{FAE2E703-C205-49B4-91CB-F9F859FB193A}" dt="2023-07-30T09:17:12.542" v="1161"/>
          <ac:spMkLst>
            <pc:docMk/>
            <pc:sldMk cId="1325904934" sldId="272"/>
            <ac:spMk id="2" creationId="{B30671CA-29B5-E5F9-F9C3-ECF3FFAF8237}"/>
          </ac:spMkLst>
        </pc:spChg>
        <pc:spChg chg="mod">
          <ac:chgData name="Gagan K" userId="3a87a41a86bcd14e" providerId="LiveId" clId="{FAE2E703-C205-49B4-91CB-F9F859FB193A}" dt="2023-07-30T09:24:44.023" v="1521" actId="20577"/>
          <ac:spMkLst>
            <pc:docMk/>
            <pc:sldMk cId="1325904934" sldId="272"/>
            <ac:spMk id="5" creationId="{BCC390E2-D301-4F68-5843-0F8A0969B90F}"/>
          </ac:spMkLst>
        </pc:spChg>
        <pc:spChg chg="del">
          <ac:chgData name="Gagan K" userId="3a87a41a86bcd14e" providerId="LiveId" clId="{FAE2E703-C205-49B4-91CB-F9F859FB193A}" dt="2023-07-30T09:10:19.162" v="859" actId="478"/>
          <ac:spMkLst>
            <pc:docMk/>
            <pc:sldMk cId="1325904934" sldId="272"/>
            <ac:spMk id="9" creationId="{A9157FAB-4797-D8B6-2CAD-24B3405A23D2}"/>
          </ac:spMkLst>
        </pc:spChg>
        <pc:spChg chg="del">
          <ac:chgData name="Gagan K" userId="3a87a41a86bcd14e" providerId="LiveId" clId="{FAE2E703-C205-49B4-91CB-F9F859FB193A}" dt="2023-07-30T09:10:19.162" v="859" actId="478"/>
          <ac:spMkLst>
            <pc:docMk/>
            <pc:sldMk cId="1325904934" sldId="272"/>
            <ac:spMk id="10" creationId="{A3D81850-F19E-BAA7-7A88-48B064826A2C}"/>
          </ac:spMkLst>
        </pc:spChg>
        <pc:spChg chg="mod">
          <ac:chgData name="Gagan K" userId="3a87a41a86bcd14e" providerId="LiveId" clId="{FAE2E703-C205-49B4-91CB-F9F859FB193A}" dt="2023-07-30T09:08:57.051" v="737" actId="1076"/>
          <ac:spMkLst>
            <pc:docMk/>
            <pc:sldMk cId="1325904934" sldId="272"/>
            <ac:spMk id="12" creationId="{C450302F-163C-FCD4-1967-D3F3ED327863}"/>
          </ac:spMkLst>
        </pc:spChg>
        <pc:spChg chg="add mod">
          <ac:chgData name="Gagan K" userId="3a87a41a86bcd14e" providerId="LiveId" clId="{FAE2E703-C205-49B4-91CB-F9F859FB193A}" dt="2023-07-30T10:28:35.875" v="3739" actId="1076"/>
          <ac:spMkLst>
            <pc:docMk/>
            <pc:sldMk cId="1325904934" sldId="272"/>
            <ac:spMk id="14" creationId="{109DCE8B-4F0F-E6E0-77A2-126E8BA01E26}"/>
          </ac:spMkLst>
        </pc:spChg>
        <pc:spChg chg="add mod">
          <ac:chgData name="Gagan K" userId="3a87a41a86bcd14e" providerId="LiveId" clId="{FAE2E703-C205-49B4-91CB-F9F859FB193A}" dt="2023-07-30T10:28:35.875" v="3739" actId="1076"/>
          <ac:spMkLst>
            <pc:docMk/>
            <pc:sldMk cId="1325904934" sldId="272"/>
            <ac:spMk id="15" creationId="{2A8EB41C-FAFA-D502-D982-06EAD620F716}"/>
          </ac:spMkLst>
        </pc:spChg>
        <pc:spChg chg="add mod">
          <ac:chgData name="Gagan K" userId="3a87a41a86bcd14e" providerId="LiveId" clId="{FAE2E703-C205-49B4-91CB-F9F859FB193A}" dt="2023-07-30T10:28:35.875" v="3739" actId="1076"/>
          <ac:spMkLst>
            <pc:docMk/>
            <pc:sldMk cId="1325904934" sldId="272"/>
            <ac:spMk id="136" creationId="{56B129A2-E571-6878-CAC7-9874EA174829}"/>
          </ac:spMkLst>
        </pc:spChg>
        <pc:spChg chg="add mod">
          <ac:chgData name="Gagan K" userId="3a87a41a86bcd14e" providerId="LiveId" clId="{FAE2E703-C205-49B4-91CB-F9F859FB193A}" dt="2023-07-30T10:28:48.943" v="3743" actId="1076"/>
          <ac:spMkLst>
            <pc:docMk/>
            <pc:sldMk cId="1325904934" sldId="272"/>
            <ac:spMk id="137" creationId="{48DE671C-B725-4411-A613-96DD58B9C9ED}"/>
          </ac:spMkLst>
        </pc:spChg>
        <pc:graphicFrameChg chg="mod modGraphic">
          <ac:chgData name="Gagan K" userId="3a87a41a86bcd14e" providerId="LiveId" clId="{FAE2E703-C205-49B4-91CB-F9F859FB193A}" dt="2023-07-30T09:09:11.134" v="741" actId="339"/>
          <ac:graphicFrameMkLst>
            <pc:docMk/>
            <pc:sldMk cId="1325904934" sldId="272"/>
            <ac:graphicFrameMk id="8" creationId="{ED142D9E-4AD9-6927-205C-311CF5746A33}"/>
          </ac:graphicFrameMkLst>
        </pc:graphicFrameChg>
        <pc:picChg chg="add del mod">
          <ac:chgData name="Gagan K" userId="3a87a41a86bcd14e" providerId="LiveId" clId="{FAE2E703-C205-49B4-91CB-F9F859FB193A}" dt="2023-07-30T09:20:34.817" v="1212" actId="478"/>
          <ac:picMkLst>
            <pc:docMk/>
            <pc:sldMk cId="1325904934" sldId="272"/>
            <ac:picMk id="13" creationId="{AD8FD910-96FC-C047-EE53-8E250A169323}"/>
          </ac:picMkLst>
        </pc:picChg>
        <pc:picChg chg="add mod">
          <ac:chgData name="Gagan K" userId="3a87a41a86bcd14e" providerId="LiveId" clId="{FAE2E703-C205-49B4-91CB-F9F859FB193A}" dt="2023-07-30T10:28:48.943" v="3743" actId="1076"/>
          <ac:picMkLst>
            <pc:docMk/>
            <pc:sldMk cId="1325904934" sldId="272"/>
            <ac:picMk id="138" creationId="{1CE2EDF5-4D02-1547-8957-C703AFABC466}"/>
          </ac:picMkLst>
        </pc:picChg>
        <pc:picChg chg="add mod">
          <ac:chgData name="Gagan K" userId="3a87a41a86bcd14e" providerId="LiveId" clId="{FAE2E703-C205-49B4-91CB-F9F859FB193A}" dt="2023-07-30T10:28:48.943" v="3743" actId="1076"/>
          <ac:picMkLst>
            <pc:docMk/>
            <pc:sldMk cId="1325904934" sldId="272"/>
            <ac:picMk id="139" creationId="{190FF24A-B03E-81AA-C625-83E5EB3C8BC1}"/>
          </ac:picMkLst>
        </pc:picChg>
      </pc:sldChg>
      <pc:sldChg chg="addSp delSp modSp add mod">
        <pc:chgData name="Gagan K" userId="3a87a41a86bcd14e" providerId="LiveId" clId="{FAE2E703-C205-49B4-91CB-F9F859FB193A}" dt="2023-07-30T10:28:42.996" v="3741" actId="1076"/>
        <pc:sldMkLst>
          <pc:docMk/>
          <pc:sldMk cId="1000682505" sldId="273"/>
        </pc:sldMkLst>
        <pc:spChg chg="mod">
          <ac:chgData name="Gagan K" userId="3a87a41a86bcd14e" providerId="LiveId" clId="{FAE2E703-C205-49B4-91CB-F9F859FB193A}" dt="2023-07-30T09:23:15.263" v="1492" actId="1076"/>
          <ac:spMkLst>
            <pc:docMk/>
            <pc:sldMk cId="1000682505" sldId="273"/>
            <ac:spMk id="5" creationId="{BCC390E2-D301-4F68-5843-0F8A0969B90F}"/>
          </ac:spMkLst>
        </pc:spChg>
        <pc:spChg chg="add del mod">
          <ac:chgData name="Gagan K" userId="3a87a41a86bcd14e" providerId="LiveId" clId="{FAE2E703-C205-49B4-91CB-F9F859FB193A}" dt="2023-07-30T09:33:26.223" v="1729" actId="478"/>
          <ac:spMkLst>
            <pc:docMk/>
            <pc:sldMk cId="1000682505" sldId="273"/>
            <ac:spMk id="13" creationId="{905235FF-4C45-A562-59C9-37EC2D7BE913}"/>
          </ac:spMkLst>
        </pc:spChg>
        <pc:spChg chg="add mod">
          <ac:chgData name="Gagan K" userId="3a87a41a86bcd14e" providerId="LiveId" clId="{FAE2E703-C205-49B4-91CB-F9F859FB193A}" dt="2023-07-30T09:33:06.793" v="1726" actId="1036"/>
          <ac:spMkLst>
            <pc:docMk/>
            <pc:sldMk cId="1000682505" sldId="273"/>
            <ac:spMk id="14" creationId="{9DD44955-0602-7617-E89C-26EA237C885C}"/>
          </ac:spMkLst>
        </pc:spChg>
        <pc:spChg chg="add mod">
          <ac:chgData name="Gagan K" userId="3a87a41a86bcd14e" providerId="LiveId" clId="{FAE2E703-C205-49B4-91CB-F9F859FB193A}" dt="2023-07-30T09:33:36.900" v="1813" actId="1035"/>
          <ac:spMkLst>
            <pc:docMk/>
            <pc:sldMk cId="1000682505" sldId="273"/>
            <ac:spMk id="15" creationId="{36F2B769-D70A-85A7-8B19-152C0ACA44B1}"/>
          </ac:spMkLst>
        </pc:spChg>
        <pc:spChg chg="add mod">
          <ac:chgData name="Gagan K" userId="3a87a41a86bcd14e" providerId="LiveId" clId="{FAE2E703-C205-49B4-91CB-F9F859FB193A}" dt="2023-07-30T10:28:42.996" v="3741" actId="1076"/>
          <ac:spMkLst>
            <pc:docMk/>
            <pc:sldMk cId="1000682505" sldId="273"/>
            <ac:spMk id="136" creationId="{C3C15EE9-B8DC-2F7A-5629-4A18653FAC25}"/>
          </ac:spMkLst>
        </pc:spChg>
        <pc:picChg chg="add mod">
          <ac:chgData name="Gagan K" userId="3a87a41a86bcd14e" providerId="LiveId" clId="{FAE2E703-C205-49B4-91CB-F9F859FB193A}" dt="2023-07-30T09:23:40.551" v="1504" actId="1036"/>
          <ac:picMkLst>
            <pc:docMk/>
            <pc:sldMk cId="1000682505" sldId="273"/>
            <ac:picMk id="6" creationId="{75024372-FE95-B78B-83FD-C16DDE6DABB8}"/>
          </ac:picMkLst>
        </pc:picChg>
        <pc:picChg chg="add mod">
          <ac:chgData name="Gagan K" userId="3a87a41a86bcd14e" providerId="LiveId" clId="{FAE2E703-C205-49B4-91CB-F9F859FB193A}" dt="2023-07-30T09:23:34.834" v="1497" actId="14100"/>
          <ac:picMkLst>
            <pc:docMk/>
            <pc:sldMk cId="1000682505" sldId="273"/>
            <ac:picMk id="10" creationId="{67E47D33-90B5-67A9-DD73-CEFAA7FBE0A0}"/>
          </ac:picMkLst>
        </pc:picChg>
      </pc:sldChg>
      <pc:sldChg chg="addSp modSp add mod">
        <pc:chgData name="Gagan K" userId="3a87a41a86bcd14e" providerId="LiveId" clId="{FAE2E703-C205-49B4-91CB-F9F859FB193A}" dt="2023-07-30T10:29:43.469" v="3753" actId="1076"/>
        <pc:sldMkLst>
          <pc:docMk/>
          <pc:sldMk cId="1034548861" sldId="274"/>
        </pc:sldMkLst>
        <pc:spChg chg="mod">
          <ac:chgData name="Gagan K" userId="3a87a41a86bcd14e" providerId="LiveId" clId="{FAE2E703-C205-49B4-91CB-F9F859FB193A}" dt="2023-07-30T09:34:42.334" v="1828" actId="1076"/>
          <ac:spMkLst>
            <pc:docMk/>
            <pc:sldMk cId="1034548861" sldId="274"/>
            <ac:spMk id="4" creationId="{C5DC0FEE-F772-5EBD-863C-97DA785BEC90}"/>
          </ac:spMkLst>
        </pc:spChg>
        <pc:spChg chg="add mod">
          <ac:chgData name="Gagan K" userId="3a87a41a86bcd14e" providerId="LiveId" clId="{FAE2E703-C205-49B4-91CB-F9F859FB193A}" dt="2023-07-30T09:47:31.264" v="1907" actId="1076"/>
          <ac:spMkLst>
            <pc:docMk/>
            <pc:sldMk cId="1034548861" sldId="274"/>
            <ac:spMk id="5" creationId="{F29684F3-3521-5E7D-1132-E67B9DA2CBAB}"/>
          </ac:spMkLst>
        </pc:spChg>
        <pc:picChg chg="add mod modCrop">
          <ac:chgData name="Gagan K" userId="3a87a41a86bcd14e" providerId="LiveId" clId="{FAE2E703-C205-49B4-91CB-F9F859FB193A}" dt="2023-07-30T09:46:47.351" v="1848" actId="1076"/>
          <ac:picMkLst>
            <pc:docMk/>
            <pc:sldMk cId="1034548861" sldId="274"/>
            <ac:picMk id="3" creationId="{57611940-0487-F64F-A6D5-D77DCE915BCC}"/>
          </ac:picMkLst>
        </pc:picChg>
        <pc:picChg chg="add mod">
          <ac:chgData name="Gagan K" userId="3a87a41a86bcd14e" providerId="LiveId" clId="{FAE2E703-C205-49B4-91CB-F9F859FB193A}" dt="2023-07-30T10:29:43.469" v="3753" actId="1076"/>
          <ac:picMkLst>
            <pc:docMk/>
            <pc:sldMk cId="1034548861" sldId="274"/>
            <ac:picMk id="7" creationId="{20324269-4AEB-0B8B-97B4-162C54BE597C}"/>
          </ac:picMkLst>
        </pc:picChg>
      </pc:sldChg>
      <pc:sldChg chg="addSp delSp modSp add del mod">
        <pc:chgData name="Gagan K" userId="3a87a41a86bcd14e" providerId="LiveId" clId="{FAE2E703-C205-49B4-91CB-F9F859FB193A}" dt="2023-07-30T10:31:46.814" v="3771" actId="1076"/>
        <pc:sldMkLst>
          <pc:docMk/>
          <pc:sldMk cId="2477520442" sldId="275"/>
        </pc:sldMkLst>
        <pc:spChg chg="mod">
          <ac:chgData name="Gagan K" userId="3a87a41a86bcd14e" providerId="LiveId" clId="{FAE2E703-C205-49B4-91CB-F9F859FB193A}" dt="2023-07-30T09:48:15.300" v="2110" actId="1037"/>
          <ac:spMkLst>
            <pc:docMk/>
            <pc:sldMk cId="2477520442" sldId="275"/>
            <ac:spMk id="5" creationId="{F29684F3-3521-5E7D-1132-E67B9DA2CBAB}"/>
          </ac:spMkLst>
        </pc:spChg>
        <pc:spChg chg="add mod">
          <ac:chgData name="Gagan K" userId="3a87a41a86bcd14e" providerId="LiveId" clId="{FAE2E703-C205-49B4-91CB-F9F859FB193A}" dt="2023-07-30T09:49:39.672" v="2180" actId="1076"/>
          <ac:spMkLst>
            <pc:docMk/>
            <pc:sldMk cId="2477520442" sldId="275"/>
            <ac:spMk id="8" creationId="{E5C4752A-7D6F-3923-4EFD-57E1C1CDE923}"/>
          </ac:spMkLst>
        </pc:spChg>
        <pc:picChg chg="mod">
          <ac:chgData name="Gagan K" userId="3a87a41a86bcd14e" providerId="LiveId" clId="{FAE2E703-C205-49B4-91CB-F9F859FB193A}" dt="2023-07-30T09:48:07.147" v="1991" actId="1037"/>
          <ac:picMkLst>
            <pc:docMk/>
            <pc:sldMk cId="2477520442" sldId="275"/>
            <ac:picMk id="3" creationId="{57611940-0487-F64F-A6D5-D77DCE915BCC}"/>
          </ac:picMkLst>
        </pc:picChg>
        <pc:picChg chg="add del mod modCrop">
          <ac:chgData name="Gagan K" userId="3a87a41a86bcd14e" providerId="LiveId" clId="{FAE2E703-C205-49B4-91CB-F9F859FB193A}" dt="2023-07-30T10:29:37.832" v="3751" actId="21"/>
          <ac:picMkLst>
            <pc:docMk/>
            <pc:sldMk cId="2477520442" sldId="275"/>
            <ac:picMk id="7" creationId="{F1868695-C75B-EA71-11A0-1CB46A0AB553}"/>
          </ac:picMkLst>
        </pc:picChg>
        <pc:picChg chg="add del mod">
          <ac:chgData name="Gagan K" userId="3a87a41a86bcd14e" providerId="LiveId" clId="{FAE2E703-C205-49B4-91CB-F9F859FB193A}" dt="2023-07-30T10:30:54.569" v="3760" actId="478"/>
          <ac:picMkLst>
            <pc:docMk/>
            <pc:sldMk cId="2477520442" sldId="275"/>
            <ac:picMk id="9" creationId="{C1B691D9-5DB2-DF4D-9C17-0A911B5B0DB8}"/>
          </ac:picMkLst>
        </pc:picChg>
        <pc:picChg chg="add del mod">
          <ac:chgData name="Gagan K" userId="3a87a41a86bcd14e" providerId="LiveId" clId="{FAE2E703-C205-49B4-91CB-F9F859FB193A}" dt="2023-07-30T10:31:13.969" v="3763" actId="478"/>
          <ac:picMkLst>
            <pc:docMk/>
            <pc:sldMk cId="2477520442" sldId="275"/>
            <ac:picMk id="10" creationId="{DB5EC61F-1135-75B8-B890-5831EAFD491E}"/>
          </ac:picMkLst>
        </pc:picChg>
        <pc:picChg chg="add mod">
          <ac:chgData name="Gagan K" userId="3a87a41a86bcd14e" providerId="LiveId" clId="{FAE2E703-C205-49B4-91CB-F9F859FB193A}" dt="2023-07-30T10:31:46.814" v="3771" actId="1076"/>
          <ac:picMkLst>
            <pc:docMk/>
            <pc:sldMk cId="2477520442" sldId="275"/>
            <ac:picMk id="11" creationId="{5AFD9984-5C5D-2A08-E4CC-88A4F1C3B045}"/>
          </ac:picMkLst>
        </pc:picChg>
      </pc:sldChg>
      <pc:sldChg chg="addSp delSp modSp add mod">
        <pc:chgData name="Gagan K" userId="3a87a41a86bcd14e" providerId="LiveId" clId="{FAE2E703-C205-49B4-91CB-F9F859FB193A}" dt="2023-07-30T10:31:43.555" v="3769" actId="1076"/>
        <pc:sldMkLst>
          <pc:docMk/>
          <pc:sldMk cId="127548413" sldId="276"/>
        </pc:sldMkLst>
        <pc:spChg chg="del">
          <ac:chgData name="Gagan K" userId="3a87a41a86bcd14e" providerId="LiveId" clId="{FAE2E703-C205-49B4-91CB-F9F859FB193A}" dt="2023-07-30T09:50:03.600" v="2184" actId="478"/>
          <ac:spMkLst>
            <pc:docMk/>
            <pc:sldMk cId="127548413" sldId="276"/>
            <ac:spMk id="5" creationId="{F29684F3-3521-5E7D-1132-E67B9DA2CBAB}"/>
          </ac:spMkLst>
        </pc:spChg>
        <pc:spChg chg="mod">
          <ac:chgData name="Gagan K" userId="3a87a41a86bcd14e" providerId="LiveId" clId="{FAE2E703-C205-49B4-91CB-F9F859FB193A}" dt="2023-07-30T09:50:45.081" v="2299" actId="1076"/>
          <ac:spMkLst>
            <pc:docMk/>
            <pc:sldMk cId="127548413" sldId="276"/>
            <ac:spMk id="6" creationId="{13310C7C-18B4-C0D9-D8E0-AE7E5568D615}"/>
          </ac:spMkLst>
        </pc:spChg>
        <pc:spChg chg="mod">
          <ac:chgData name="Gagan K" userId="3a87a41a86bcd14e" providerId="LiveId" clId="{FAE2E703-C205-49B4-91CB-F9F859FB193A}" dt="2023-07-30T09:50:14.561" v="2294" actId="1076"/>
          <ac:spMkLst>
            <pc:docMk/>
            <pc:sldMk cId="127548413" sldId="276"/>
            <ac:spMk id="8" creationId="{E5C4752A-7D6F-3923-4EFD-57E1C1CDE923}"/>
          </ac:spMkLst>
        </pc:spChg>
        <pc:spChg chg="add mod">
          <ac:chgData name="Gagan K" userId="3a87a41a86bcd14e" providerId="LiveId" clId="{FAE2E703-C205-49B4-91CB-F9F859FB193A}" dt="2023-07-30T09:52:26.121" v="2379" actId="207"/>
          <ac:spMkLst>
            <pc:docMk/>
            <pc:sldMk cId="127548413" sldId="276"/>
            <ac:spMk id="10" creationId="{AECD1780-7499-CF1D-DDE6-291739F0E561}"/>
          </ac:spMkLst>
        </pc:spChg>
        <pc:picChg chg="del">
          <ac:chgData name="Gagan K" userId="3a87a41a86bcd14e" providerId="LiveId" clId="{FAE2E703-C205-49B4-91CB-F9F859FB193A}" dt="2023-07-30T09:50:03.600" v="2184" actId="478"/>
          <ac:picMkLst>
            <pc:docMk/>
            <pc:sldMk cId="127548413" sldId="276"/>
            <ac:picMk id="3" creationId="{57611940-0487-F64F-A6D5-D77DCE915BCC}"/>
          </ac:picMkLst>
        </pc:picChg>
        <pc:picChg chg="mod">
          <ac:chgData name="Gagan K" userId="3a87a41a86bcd14e" providerId="LiveId" clId="{FAE2E703-C205-49B4-91CB-F9F859FB193A}" dt="2023-07-30T09:50:10.414" v="2293" actId="1037"/>
          <ac:picMkLst>
            <pc:docMk/>
            <pc:sldMk cId="127548413" sldId="276"/>
            <ac:picMk id="7" creationId="{F1868695-C75B-EA71-11A0-1CB46A0AB553}"/>
          </ac:picMkLst>
        </pc:picChg>
        <pc:picChg chg="add mod modCrop">
          <ac:chgData name="Gagan K" userId="3a87a41a86bcd14e" providerId="LiveId" clId="{FAE2E703-C205-49B4-91CB-F9F859FB193A}" dt="2023-07-30T10:31:43.555" v="3769" actId="1076"/>
          <ac:picMkLst>
            <pc:docMk/>
            <pc:sldMk cId="127548413" sldId="276"/>
            <ac:picMk id="9" creationId="{2CE9CCA3-8077-F26F-15AC-08527F4E4DCD}"/>
          </ac:picMkLst>
        </pc:picChg>
        <pc:picChg chg="add mod">
          <ac:chgData name="Gagan K" userId="3a87a41a86bcd14e" providerId="LiveId" clId="{FAE2E703-C205-49B4-91CB-F9F859FB193A}" dt="2023-07-30T10:31:42.312" v="3767" actId="1076"/>
          <ac:picMkLst>
            <pc:docMk/>
            <pc:sldMk cId="127548413" sldId="276"/>
            <ac:picMk id="11" creationId="{E94C6FBE-EDC8-8733-5DBF-C84081DAA428}"/>
          </ac:picMkLst>
        </pc:picChg>
      </pc:sldChg>
      <pc:sldChg chg="addSp delSp modSp add mod">
        <pc:chgData name="Gagan K" userId="3a87a41a86bcd14e" providerId="LiveId" clId="{FAE2E703-C205-49B4-91CB-F9F859FB193A}" dt="2023-07-30T10:30:07.420" v="3759" actId="1076"/>
        <pc:sldMkLst>
          <pc:docMk/>
          <pc:sldMk cId="2099222671" sldId="277"/>
        </pc:sldMkLst>
        <pc:spChg chg="del">
          <ac:chgData name="Gagan K" userId="3a87a41a86bcd14e" providerId="LiveId" clId="{FAE2E703-C205-49B4-91CB-F9F859FB193A}" dt="2023-07-30T09:52:58.320" v="2543" actId="478"/>
          <ac:spMkLst>
            <pc:docMk/>
            <pc:sldMk cId="2099222671" sldId="277"/>
            <ac:spMk id="8" creationId="{E5C4752A-7D6F-3923-4EFD-57E1C1CDE923}"/>
          </ac:spMkLst>
        </pc:spChg>
        <pc:spChg chg="mod">
          <ac:chgData name="Gagan K" userId="3a87a41a86bcd14e" providerId="LiveId" clId="{FAE2E703-C205-49B4-91CB-F9F859FB193A}" dt="2023-07-30T09:53:05.694" v="2545" actId="1076"/>
          <ac:spMkLst>
            <pc:docMk/>
            <pc:sldMk cId="2099222671" sldId="277"/>
            <ac:spMk id="10" creationId="{AECD1780-7499-CF1D-DDE6-291739F0E561}"/>
          </ac:spMkLst>
        </pc:spChg>
        <pc:picChg chg="add mod modCrop">
          <ac:chgData name="Gagan K" userId="3a87a41a86bcd14e" providerId="LiveId" clId="{FAE2E703-C205-49B4-91CB-F9F859FB193A}" dt="2023-07-30T09:54:15.522" v="2561" actId="1076"/>
          <ac:picMkLst>
            <pc:docMk/>
            <pc:sldMk cId="2099222671" sldId="277"/>
            <ac:picMk id="3" creationId="{248EE024-02E7-70D9-35DB-E4A46AECCFDE}"/>
          </ac:picMkLst>
        </pc:picChg>
        <pc:picChg chg="add mod">
          <ac:chgData name="Gagan K" userId="3a87a41a86bcd14e" providerId="LiveId" clId="{FAE2E703-C205-49B4-91CB-F9F859FB193A}" dt="2023-07-30T10:30:07.420" v="3759" actId="1076"/>
          <ac:picMkLst>
            <pc:docMk/>
            <pc:sldMk cId="2099222671" sldId="277"/>
            <ac:picMk id="5" creationId="{D138AE28-9B4D-1651-08ED-2E33FF6EEBF7}"/>
          </ac:picMkLst>
        </pc:picChg>
        <pc:picChg chg="del">
          <ac:chgData name="Gagan K" userId="3a87a41a86bcd14e" providerId="LiveId" clId="{FAE2E703-C205-49B4-91CB-F9F859FB193A}" dt="2023-07-30T09:52:58.320" v="2543" actId="478"/>
          <ac:picMkLst>
            <pc:docMk/>
            <pc:sldMk cId="2099222671" sldId="277"/>
            <ac:picMk id="7" creationId="{F1868695-C75B-EA71-11A0-1CB46A0AB553}"/>
          </ac:picMkLst>
        </pc:picChg>
        <pc:picChg chg="mod">
          <ac:chgData name="Gagan K" userId="3a87a41a86bcd14e" providerId="LiveId" clId="{FAE2E703-C205-49B4-91CB-F9F859FB193A}" dt="2023-07-30T09:53:01.655" v="2544" actId="1076"/>
          <ac:picMkLst>
            <pc:docMk/>
            <pc:sldMk cId="2099222671" sldId="277"/>
            <ac:picMk id="9" creationId="{2CE9CCA3-8077-F26F-15AC-08527F4E4DCD}"/>
          </ac:picMkLst>
        </pc:picChg>
      </pc:sldChg>
      <pc:sldChg chg="addSp delSp modSp add mod">
        <pc:chgData name="Gagan K" userId="3a87a41a86bcd14e" providerId="LiveId" clId="{FAE2E703-C205-49B4-91CB-F9F859FB193A}" dt="2023-07-30T09:58:47.512" v="2883" actId="14100"/>
        <pc:sldMkLst>
          <pc:docMk/>
          <pc:sldMk cId="1301818642" sldId="278"/>
        </pc:sldMkLst>
        <pc:spChg chg="mod">
          <ac:chgData name="Gagan K" userId="3a87a41a86bcd14e" providerId="LiveId" clId="{FAE2E703-C205-49B4-91CB-F9F859FB193A}" dt="2023-07-30T09:58:47.512" v="2883" actId="14100"/>
          <ac:spMkLst>
            <pc:docMk/>
            <pc:sldMk cId="1301818642" sldId="278"/>
            <ac:spMk id="6" creationId="{13310C7C-18B4-C0D9-D8E0-AE7E5568D615}"/>
          </ac:spMkLst>
        </pc:spChg>
        <pc:spChg chg="add mod">
          <ac:chgData name="Gagan K" userId="3a87a41a86bcd14e" providerId="LiveId" clId="{FAE2E703-C205-49B4-91CB-F9F859FB193A}" dt="2023-07-30T09:58:13.235" v="2879" actId="1038"/>
          <ac:spMkLst>
            <pc:docMk/>
            <pc:sldMk cId="1301818642" sldId="278"/>
            <ac:spMk id="7" creationId="{FC53951D-F8EF-4D90-9ABD-8C06F2F5ECAD}"/>
          </ac:spMkLst>
        </pc:spChg>
        <pc:picChg chg="mod">
          <ac:chgData name="Gagan K" userId="3a87a41a86bcd14e" providerId="LiveId" clId="{FAE2E703-C205-49B4-91CB-F9F859FB193A}" dt="2023-07-30T09:54:43.720" v="2564" actId="1076"/>
          <ac:picMkLst>
            <pc:docMk/>
            <pc:sldMk cId="1301818642" sldId="278"/>
            <ac:picMk id="3" creationId="{248EE024-02E7-70D9-35DB-E4A46AECCFDE}"/>
          </ac:picMkLst>
        </pc:picChg>
        <pc:picChg chg="add mod modCrop">
          <ac:chgData name="Gagan K" userId="3a87a41a86bcd14e" providerId="LiveId" clId="{FAE2E703-C205-49B4-91CB-F9F859FB193A}" dt="2023-07-30T09:55:46.705" v="2597" actId="14100"/>
          <ac:picMkLst>
            <pc:docMk/>
            <pc:sldMk cId="1301818642" sldId="278"/>
            <ac:picMk id="5" creationId="{924FAE28-4E53-6989-C72E-18B4D6BA91D6}"/>
          </ac:picMkLst>
        </pc:picChg>
        <pc:picChg chg="del">
          <ac:chgData name="Gagan K" userId="3a87a41a86bcd14e" providerId="LiveId" clId="{FAE2E703-C205-49B4-91CB-F9F859FB193A}" dt="2023-07-30T09:54:39.200" v="2563" actId="478"/>
          <ac:picMkLst>
            <pc:docMk/>
            <pc:sldMk cId="1301818642" sldId="278"/>
            <ac:picMk id="9" creationId="{2CE9CCA3-8077-F26F-15AC-08527F4E4DCD}"/>
          </ac:picMkLst>
        </pc:picChg>
      </pc:sldChg>
      <pc:sldChg chg="addSp modSp add mod">
        <pc:chgData name="Gagan K" userId="3a87a41a86bcd14e" providerId="LiveId" clId="{FAE2E703-C205-49B4-91CB-F9F859FB193A}" dt="2023-07-30T10:09:56.723" v="3291" actId="1076"/>
        <pc:sldMkLst>
          <pc:docMk/>
          <pc:sldMk cId="1111132731" sldId="279"/>
        </pc:sldMkLst>
        <pc:spChg chg="add mod ord">
          <ac:chgData name="Gagan K" userId="3a87a41a86bcd14e" providerId="LiveId" clId="{FAE2E703-C205-49B4-91CB-F9F859FB193A}" dt="2023-07-30T10:09:56.723" v="3291" actId="1076"/>
          <ac:spMkLst>
            <pc:docMk/>
            <pc:sldMk cId="1111132731" sldId="279"/>
            <ac:spMk id="2" creationId="{A00E50B5-A65B-96ED-D08A-31C543DF7394}"/>
          </ac:spMkLst>
        </pc:spChg>
        <pc:spChg chg="mod">
          <ac:chgData name="Gagan K" userId="3a87a41a86bcd14e" providerId="LiveId" clId="{FAE2E703-C205-49B4-91CB-F9F859FB193A}" dt="2023-07-30T09:56:42.769" v="2678" actId="1037"/>
          <ac:spMkLst>
            <pc:docMk/>
            <pc:sldMk cId="1111132731" sldId="279"/>
            <ac:spMk id="4" creationId="{C5DC0FEE-F772-5EBD-863C-97DA785BEC90}"/>
          </ac:spMkLst>
        </pc:spChg>
        <pc:spChg chg="mod">
          <ac:chgData name="Gagan K" userId="3a87a41a86bcd14e" providerId="LiveId" clId="{FAE2E703-C205-49B4-91CB-F9F859FB193A}" dt="2023-07-30T09:58:51.408" v="2884" actId="14100"/>
          <ac:spMkLst>
            <pc:docMk/>
            <pc:sldMk cId="1111132731" sldId="279"/>
            <ac:spMk id="6" creationId="{13310C7C-18B4-C0D9-D8E0-AE7E5568D615}"/>
          </ac:spMkLst>
        </pc:spChg>
        <pc:spChg chg="mod">
          <ac:chgData name="Gagan K" userId="3a87a41a86bcd14e" providerId="LiveId" clId="{FAE2E703-C205-49B4-91CB-F9F859FB193A}" dt="2023-07-30T09:56:57.234" v="2680" actId="14100"/>
          <ac:spMkLst>
            <pc:docMk/>
            <pc:sldMk cId="1111132731" sldId="279"/>
            <ac:spMk id="211" creationId="{C66CC72D-B7DF-ACBA-38D2-189C4FA86130}"/>
          </ac:spMkLst>
        </pc:spChg>
        <pc:picChg chg="mod">
          <ac:chgData name="Gagan K" userId="3a87a41a86bcd14e" providerId="LiveId" clId="{FAE2E703-C205-49B4-91CB-F9F859FB193A}" dt="2023-07-30T09:56:42.769" v="2678" actId="1037"/>
          <ac:picMkLst>
            <pc:docMk/>
            <pc:sldMk cId="1111132731" sldId="279"/>
            <ac:picMk id="5" creationId="{924FAE28-4E53-6989-C72E-18B4D6BA91D6}"/>
          </ac:picMkLst>
        </pc:picChg>
      </pc:sldChg>
      <pc:sldChg chg="addSp delSp modSp add mod">
        <pc:chgData name="Gagan K" userId="3a87a41a86bcd14e" providerId="LiveId" clId="{FAE2E703-C205-49B4-91CB-F9F859FB193A}" dt="2023-07-30T10:32:38.044" v="3778" actId="1076"/>
        <pc:sldMkLst>
          <pc:docMk/>
          <pc:sldMk cId="1343493745" sldId="280"/>
        </pc:sldMkLst>
        <pc:spChg chg="mod ord">
          <ac:chgData name="Gagan K" userId="3a87a41a86bcd14e" providerId="LiveId" clId="{FAE2E703-C205-49B4-91CB-F9F859FB193A}" dt="2023-07-30T10:00:33.340" v="2907" actId="167"/>
          <ac:spMkLst>
            <pc:docMk/>
            <pc:sldMk cId="1343493745" sldId="280"/>
            <ac:spMk id="2" creationId="{A00E50B5-A65B-96ED-D08A-31C543DF7394}"/>
          </ac:spMkLst>
        </pc:spChg>
        <pc:spChg chg="mod">
          <ac:chgData name="Gagan K" userId="3a87a41a86bcd14e" providerId="LiveId" clId="{FAE2E703-C205-49B4-91CB-F9F859FB193A}" dt="2023-07-30T10:00:11.448" v="2905" actId="14100"/>
          <ac:spMkLst>
            <pc:docMk/>
            <pc:sldMk cId="1343493745" sldId="280"/>
            <ac:spMk id="6" creationId="{13310C7C-18B4-C0D9-D8E0-AE7E5568D615}"/>
          </ac:spMkLst>
        </pc:spChg>
        <pc:spChg chg="add del mod">
          <ac:chgData name="Gagan K" userId="3a87a41a86bcd14e" providerId="LiveId" clId="{FAE2E703-C205-49B4-91CB-F9F859FB193A}" dt="2023-07-30T10:06:06.651" v="3097" actId="478"/>
          <ac:spMkLst>
            <pc:docMk/>
            <pc:sldMk cId="1343493745" sldId="280"/>
            <ac:spMk id="11" creationId="{4D78E943-9A71-6013-4D19-208F0C5418C2}"/>
          </ac:spMkLst>
        </pc:spChg>
        <pc:spChg chg="add mod">
          <ac:chgData name="Gagan K" userId="3a87a41a86bcd14e" providerId="LiveId" clId="{FAE2E703-C205-49B4-91CB-F9F859FB193A}" dt="2023-07-30T10:09:42.868" v="3290" actId="1076"/>
          <ac:spMkLst>
            <pc:docMk/>
            <pc:sldMk cId="1343493745" sldId="280"/>
            <ac:spMk id="12" creationId="{E969E8EF-2F94-EE45-CFB3-BA40BD57299A}"/>
          </ac:spMkLst>
        </pc:spChg>
        <pc:spChg chg="add mod">
          <ac:chgData name="Gagan K" userId="3a87a41a86bcd14e" providerId="LiveId" clId="{FAE2E703-C205-49B4-91CB-F9F859FB193A}" dt="2023-07-30T10:09:42.868" v="3290" actId="1076"/>
          <ac:spMkLst>
            <pc:docMk/>
            <pc:sldMk cId="1343493745" sldId="280"/>
            <ac:spMk id="13" creationId="{AB1646A4-E6CB-5B9C-0A67-348D26388413}"/>
          </ac:spMkLst>
        </pc:spChg>
        <pc:spChg chg="add mod">
          <ac:chgData name="Gagan K" userId="3a87a41a86bcd14e" providerId="LiveId" clId="{FAE2E703-C205-49B4-91CB-F9F859FB193A}" dt="2023-07-30T10:09:42.868" v="3290" actId="1076"/>
          <ac:spMkLst>
            <pc:docMk/>
            <pc:sldMk cId="1343493745" sldId="280"/>
            <ac:spMk id="14" creationId="{5CB8239C-01EE-C6DE-3E81-E8D098B17024}"/>
          </ac:spMkLst>
        </pc:spChg>
        <pc:spChg chg="add mod">
          <ac:chgData name="Gagan K" userId="3a87a41a86bcd14e" providerId="LiveId" clId="{FAE2E703-C205-49B4-91CB-F9F859FB193A}" dt="2023-07-30T10:09:42.868" v="3290" actId="1076"/>
          <ac:spMkLst>
            <pc:docMk/>
            <pc:sldMk cId="1343493745" sldId="280"/>
            <ac:spMk id="15" creationId="{63104871-26BA-6706-2CC5-CAC45B5B3961}"/>
          </ac:spMkLst>
        </pc:spChg>
        <pc:spChg chg="add mod">
          <ac:chgData name="Gagan K" userId="3a87a41a86bcd14e" providerId="LiveId" clId="{FAE2E703-C205-49B4-91CB-F9F859FB193A}" dt="2023-07-30T10:09:23.482" v="3288" actId="20577"/>
          <ac:spMkLst>
            <pc:docMk/>
            <pc:sldMk cId="1343493745" sldId="280"/>
            <ac:spMk id="16" creationId="{C0672CAC-317C-8B39-4EBA-9CB488030B4A}"/>
          </ac:spMkLst>
        </pc:spChg>
        <pc:spChg chg="add mod">
          <ac:chgData name="Gagan K" userId="3a87a41a86bcd14e" providerId="LiveId" clId="{FAE2E703-C205-49B4-91CB-F9F859FB193A}" dt="2023-07-30T10:10:49.316" v="3340" actId="20577"/>
          <ac:spMkLst>
            <pc:docMk/>
            <pc:sldMk cId="1343493745" sldId="280"/>
            <ac:spMk id="17" creationId="{C560B19E-70E7-90E1-EF37-BF71151BB772}"/>
          </ac:spMkLst>
        </pc:spChg>
        <pc:spChg chg="mod">
          <ac:chgData name="Gagan K" userId="3a87a41a86bcd14e" providerId="LiveId" clId="{FAE2E703-C205-49B4-91CB-F9F859FB193A}" dt="2023-07-30T10:00:21.258" v="2906" actId="14100"/>
          <ac:spMkLst>
            <pc:docMk/>
            <pc:sldMk cId="1343493745" sldId="280"/>
            <ac:spMk id="211" creationId="{C66CC72D-B7DF-ACBA-38D2-189C4FA86130}"/>
          </ac:spMkLst>
        </pc:spChg>
        <pc:graphicFrameChg chg="add mod modGraphic">
          <ac:chgData name="Gagan K" userId="3a87a41a86bcd14e" providerId="LiveId" clId="{FAE2E703-C205-49B4-91CB-F9F859FB193A}" dt="2023-07-30T10:09:42.868" v="3290" actId="1076"/>
          <ac:graphicFrameMkLst>
            <pc:docMk/>
            <pc:sldMk cId="1343493745" sldId="280"/>
            <ac:graphicFrameMk id="7" creationId="{E53DA8FA-477A-C1C4-4DD6-7DA431940E0A}"/>
          </ac:graphicFrameMkLst>
        </pc:graphicFrameChg>
        <pc:graphicFrameChg chg="add del mod modGraphic">
          <ac:chgData name="Gagan K" userId="3a87a41a86bcd14e" providerId="LiveId" clId="{FAE2E703-C205-49B4-91CB-F9F859FB193A}" dt="2023-07-30T10:04:03.330" v="2937" actId="1032"/>
          <ac:graphicFrameMkLst>
            <pc:docMk/>
            <pc:sldMk cId="1343493745" sldId="280"/>
            <ac:graphicFrameMk id="8" creationId="{5FDF7F55-81B4-9EEA-3FD0-651C520FE0B7}"/>
          </ac:graphicFrameMkLst>
        </pc:graphicFrameChg>
        <pc:graphicFrameChg chg="add del mod modGraphic">
          <ac:chgData name="Gagan K" userId="3a87a41a86bcd14e" providerId="LiveId" clId="{FAE2E703-C205-49B4-91CB-F9F859FB193A}" dt="2023-07-30T10:04:51.923" v="3022" actId="478"/>
          <ac:graphicFrameMkLst>
            <pc:docMk/>
            <pc:sldMk cId="1343493745" sldId="280"/>
            <ac:graphicFrameMk id="9" creationId="{3C05A54E-D302-E499-1669-CB180FAC64D9}"/>
          </ac:graphicFrameMkLst>
        </pc:graphicFrameChg>
        <pc:graphicFrameChg chg="add mod">
          <ac:chgData name="Gagan K" userId="3a87a41a86bcd14e" providerId="LiveId" clId="{FAE2E703-C205-49B4-91CB-F9F859FB193A}" dt="2023-07-30T10:32:38.044" v="3778" actId="1076"/>
          <ac:graphicFrameMkLst>
            <pc:docMk/>
            <pc:sldMk cId="1343493745" sldId="280"/>
            <ac:graphicFrameMk id="19" creationId="{4F72CBAE-9883-CBAF-B86A-3F9280A491EA}"/>
          </ac:graphicFrameMkLst>
        </pc:graphicFrameChg>
        <pc:picChg chg="add mod">
          <ac:chgData name="Gagan K" userId="3a87a41a86bcd14e" providerId="LiveId" clId="{FAE2E703-C205-49B4-91CB-F9F859FB193A}" dt="2023-07-30T10:32:38.044" v="3778" actId="1076"/>
          <ac:picMkLst>
            <pc:docMk/>
            <pc:sldMk cId="1343493745" sldId="280"/>
            <ac:picMk id="18" creationId="{D3F69CB3-1EF7-717B-4F49-CFDCB45FF1A5}"/>
          </ac:picMkLst>
        </pc:picChg>
      </pc:sldChg>
      <pc:sldChg chg="addSp delSp modSp add mod">
        <pc:chgData name="Gagan K" userId="3a87a41a86bcd14e" providerId="LiveId" clId="{FAE2E703-C205-49B4-91CB-F9F859FB193A}" dt="2023-07-30T10:49:55.259" v="3886" actId="1076"/>
        <pc:sldMkLst>
          <pc:docMk/>
          <pc:sldMk cId="4081921860" sldId="281"/>
        </pc:sldMkLst>
        <pc:spChg chg="mod">
          <ac:chgData name="Gagan K" userId="3a87a41a86bcd14e" providerId="LiveId" clId="{FAE2E703-C205-49B4-91CB-F9F859FB193A}" dt="2023-07-30T10:32:51.422" v="3779" actId="14100"/>
          <ac:spMkLst>
            <pc:docMk/>
            <pc:sldMk cId="4081921860" sldId="281"/>
            <ac:spMk id="6" creationId="{13310C7C-18B4-C0D9-D8E0-AE7E5568D615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2" creationId="{E969E8EF-2F94-EE45-CFB3-BA40BD57299A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3" creationId="{AB1646A4-E6CB-5B9C-0A67-348D26388413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4" creationId="{5CB8239C-01EE-C6DE-3E81-E8D098B17024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5" creationId="{63104871-26BA-6706-2CC5-CAC45B5B3961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6" creationId="{C0672CAC-317C-8B39-4EBA-9CB488030B4A}"/>
          </ac:spMkLst>
        </pc:spChg>
        <pc:spChg chg="del">
          <ac:chgData name="Gagan K" userId="3a87a41a86bcd14e" providerId="LiveId" clId="{FAE2E703-C205-49B4-91CB-F9F859FB193A}" dt="2023-07-30T10:14:42.979" v="3342" actId="478"/>
          <ac:spMkLst>
            <pc:docMk/>
            <pc:sldMk cId="4081921860" sldId="281"/>
            <ac:spMk id="17" creationId="{C560B19E-70E7-90E1-EF37-BF71151BB772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19" creationId="{D30FC5BD-0C28-CA54-98B6-C5B0E4F52968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20" creationId="{CB35A772-4629-4385-5BE0-7C91D6FAA03A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21" creationId="{BA21255C-9F4A-AB32-F939-57FB9C969B31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22" creationId="{863F236C-DE95-D30B-3414-512326FDDAD7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23" creationId="{E8638CB8-8189-E384-76E6-A04BD8FBD761}"/>
          </ac:spMkLst>
        </pc:spChg>
        <pc:spChg chg="add mod">
          <ac:chgData name="Gagan K" userId="3a87a41a86bcd14e" providerId="LiveId" clId="{FAE2E703-C205-49B4-91CB-F9F859FB193A}" dt="2023-07-30T10:32:30.200" v="3774" actId="1076"/>
          <ac:spMkLst>
            <pc:docMk/>
            <pc:sldMk cId="4081921860" sldId="281"/>
            <ac:spMk id="24" creationId="{E4E8DD3A-5A11-4FCB-9C13-4DAF233BEDC9}"/>
          </ac:spMkLst>
        </pc:spChg>
        <pc:spChg chg="add mod">
          <ac:chgData name="Gagan K" userId="3a87a41a86bcd14e" providerId="LiveId" clId="{FAE2E703-C205-49B4-91CB-F9F859FB193A}" dt="2023-07-30T10:49:55.259" v="3886" actId="1076"/>
          <ac:spMkLst>
            <pc:docMk/>
            <pc:sldMk cId="4081921860" sldId="281"/>
            <ac:spMk id="28" creationId="{F1C5128F-DE85-720A-16CC-2EDE317A3173}"/>
          </ac:spMkLst>
        </pc:spChg>
        <pc:spChg chg="mod">
          <ac:chgData name="Gagan K" userId="3a87a41a86bcd14e" providerId="LiveId" clId="{FAE2E703-C205-49B4-91CB-F9F859FB193A}" dt="2023-07-30T10:32:53.325" v="3780" actId="14100"/>
          <ac:spMkLst>
            <pc:docMk/>
            <pc:sldMk cId="4081921860" sldId="281"/>
            <ac:spMk id="211" creationId="{C66CC72D-B7DF-ACBA-38D2-189C4FA86130}"/>
          </ac:spMkLst>
        </pc:spChg>
        <pc:graphicFrameChg chg="del">
          <ac:chgData name="Gagan K" userId="3a87a41a86bcd14e" providerId="LiveId" clId="{FAE2E703-C205-49B4-91CB-F9F859FB193A}" dt="2023-07-30T10:14:42.979" v="3342" actId="478"/>
          <ac:graphicFrameMkLst>
            <pc:docMk/>
            <pc:sldMk cId="4081921860" sldId="281"/>
            <ac:graphicFrameMk id="7" creationId="{E53DA8FA-477A-C1C4-4DD6-7DA431940E0A}"/>
          </ac:graphicFrameMkLst>
        </pc:graphicFrameChg>
        <pc:graphicFrameChg chg="add mod modGraphic">
          <ac:chgData name="Gagan K" userId="3a87a41a86bcd14e" providerId="LiveId" clId="{FAE2E703-C205-49B4-91CB-F9F859FB193A}" dt="2023-07-30T10:33:04.250" v="3782" actId="1076"/>
          <ac:graphicFrameMkLst>
            <pc:docMk/>
            <pc:sldMk cId="4081921860" sldId="281"/>
            <ac:graphicFrameMk id="8" creationId="{2B196AEB-4621-0CBE-7086-BAC438A47F2B}"/>
          </ac:graphicFrameMkLst>
        </pc:graphicFrameChg>
        <pc:graphicFrameChg chg="add mod">
          <ac:chgData name="Gagan K" userId="3a87a41a86bcd14e" providerId="LiveId" clId="{FAE2E703-C205-49B4-91CB-F9F859FB193A}" dt="2023-07-30T10:32:30.200" v="3774" actId="1076"/>
          <ac:graphicFrameMkLst>
            <pc:docMk/>
            <pc:sldMk cId="4081921860" sldId="281"/>
            <ac:graphicFrameMk id="18" creationId="{438A54A9-4606-3B00-8365-8097D869AA27}"/>
          </ac:graphicFrameMkLst>
        </pc:graphicFrameChg>
        <pc:graphicFrameChg chg="add del mod">
          <ac:chgData name="Gagan K" userId="3a87a41a86bcd14e" providerId="LiveId" clId="{FAE2E703-C205-49B4-91CB-F9F859FB193A}" dt="2023-07-30T10:32:33.480" v="3776"/>
          <ac:graphicFrameMkLst>
            <pc:docMk/>
            <pc:sldMk cId="4081921860" sldId="281"/>
            <ac:graphicFrameMk id="26" creationId="{09289155-3E6C-8F0C-1383-E85F3ADA0DB6}"/>
          </ac:graphicFrameMkLst>
        </pc:graphicFrameChg>
        <pc:picChg chg="mod">
          <ac:chgData name="Gagan K" userId="3a87a41a86bcd14e" providerId="LiveId" clId="{FAE2E703-C205-49B4-91CB-F9F859FB193A}" dt="2023-07-30T10:32:17.248" v="3772" actId="1076"/>
          <ac:picMkLst>
            <pc:docMk/>
            <pc:sldMk cId="4081921860" sldId="281"/>
            <ac:picMk id="5" creationId="{924FAE28-4E53-6989-C72E-18B4D6BA91D6}"/>
          </ac:picMkLst>
        </pc:picChg>
        <pc:picChg chg="add del mod ord">
          <ac:chgData name="Gagan K" userId="3a87a41a86bcd14e" providerId="LiveId" clId="{FAE2E703-C205-49B4-91CB-F9F859FB193A}" dt="2023-07-30T10:45:08.656" v="3789" actId="478"/>
          <ac:picMkLst>
            <pc:docMk/>
            <pc:sldMk cId="4081921860" sldId="281"/>
            <ac:picMk id="11" creationId="{906184A1-AD66-570F-3194-F29FB177E494}"/>
          </ac:picMkLst>
        </pc:picChg>
        <pc:picChg chg="add del mod">
          <ac:chgData name="Gagan K" userId="3a87a41a86bcd14e" providerId="LiveId" clId="{FAE2E703-C205-49B4-91CB-F9F859FB193A}" dt="2023-07-30T10:32:33.480" v="3776"/>
          <ac:picMkLst>
            <pc:docMk/>
            <pc:sldMk cId="4081921860" sldId="281"/>
            <ac:picMk id="25" creationId="{7F6829D6-52BC-D548-5E53-67D38B47EBDA}"/>
          </ac:picMkLst>
        </pc:picChg>
        <pc:picChg chg="add mod">
          <ac:chgData name="Gagan K" userId="3a87a41a86bcd14e" providerId="LiveId" clId="{FAE2E703-C205-49B4-91CB-F9F859FB193A}" dt="2023-07-30T10:49:55.259" v="3886" actId="1076"/>
          <ac:picMkLst>
            <pc:docMk/>
            <pc:sldMk cId="4081921860" sldId="281"/>
            <ac:picMk id="27" creationId="{F8DD9639-0FA1-C6B7-DB5D-425CC1D2AAB7}"/>
          </ac:picMkLst>
        </pc:picChg>
      </pc:sldChg>
      <pc:sldChg chg="modSp add del mod">
        <pc:chgData name="Gagan K" userId="3a87a41a86bcd14e" providerId="LiveId" clId="{FAE2E703-C205-49B4-91CB-F9F859FB193A}" dt="2023-07-30T10:20:08.989" v="3461" actId="47"/>
        <pc:sldMkLst>
          <pc:docMk/>
          <pc:sldMk cId="1047236605" sldId="282"/>
        </pc:sldMkLst>
        <pc:spChg chg="mod">
          <ac:chgData name="Gagan K" userId="3a87a41a86bcd14e" providerId="LiveId" clId="{FAE2E703-C205-49B4-91CB-F9F859FB193A}" dt="2023-07-30T10:19:57.858" v="3460" actId="1076"/>
          <ac:spMkLst>
            <pc:docMk/>
            <pc:sldMk cId="1047236605" sldId="282"/>
            <ac:spMk id="6" creationId="{13310C7C-18B4-C0D9-D8E0-AE7E5568D615}"/>
          </ac:spMkLst>
        </pc:spChg>
        <pc:graphicFrameChg chg="mod">
          <ac:chgData name="Gagan K" userId="3a87a41a86bcd14e" providerId="LiveId" clId="{FAE2E703-C205-49B4-91CB-F9F859FB193A}" dt="2023-07-30T10:19:41.653" v="3457" actId="1076"/>
          <ac:graphicFrameMkLst>
            <pc:docMk/>
            <pc:sldMk cId="1047236605" sldId="282"/>
            <ac:graphicFrameMk id="8" creationId="{2B196AEB-4621-0CBE-7086-BAC438A47F2B}"/>
          </ac:graphicFrameMkLst>
        </pc:graphicFrameChg>
        <pc:picChg chg="mod">
          <ac:chgData name="Gagan K" userId="3a87a41a86bcd14e" providerId="LiveId" clId="{FAE2E703-C205-49B4-91CB-F9F859FB193A}" dt="2023-07-30T10:19:41.653" v="3457" actId="1076"/>
          <ac:picMkLst>
            <pc:docMk/>
            <pc:sldMk cId="1047236605" sldId="282"/>
            <ac:picMk id="11" creationId="{906184A1-AD66-570F-3194-F29FB177E494}"/>
          </ac:picMkLst>
        </pc:picChg>
      </pc:sldChg>
      <pc:sldChg chg="addSp delSp modSp add mod">
        <pc:chgData name="Gagan K" userId="3a87a41a86bcd14e" providerId="LiveId" clId="{FAE2E703-C205-49B4-91CB-F9F859FB193A}" dt="2023-07-30T10:49:43.267" v="3884" actId="1076"/>
        <pc:sldMkLst>
          <pc:docMk/>
          <pc:sldMk cId="2930257268" sldId="282"/>
        </pc:sldMkLst>
        <pc:spChg chg="add mod">
          <ac:chgData name="Gagan K" userId="3a87a41a86bcd14e" providerId="LiveId" clId="{FAE2E703-C205-49B4-91CB-F9F859FB193A}" dt="2023-07-30T10:49:43.267" v="3884" actId="1076"/>
          <ac:spMkLst>
            <pc:docMk/>
            <pc:sldMk cId="2930257268" sldId="282"/>
            <ac:spMk id="11" creationId="{833E2DFE-984E-91AB-D1A1-816060B0FBE8}"/>
          </ac:spMkLst>
        </pc:spChg>
        <pc:graphicFrameChg chg="add mod">
          <ac:chgData name="Gagan K" userId="3a87a41a86bcd14e" providerId="LiveId" clId="{FAE2E703-C205-49B4-91CB-F9F859FB193A}" dt="2023-07-30T10:20:17.138" v="3464" actId="1076"/>
          <ac:graphicFrameMkLst>
            <pc:docMk/>
            <pc:sldMk cId="2930257268" sldId="282"/>
            <ac:graphicFrameMk id="7" creationId="{9127A65F-AB01-5149-69E8-FC066BFDCA03}"/>
          </ac:graphicFrameMkLst>
        </pc:graphicFrameChg>
        <pc:picChg chg="add del mod">
          <ac:chgData name="Gagan K" userId="3a87a41a86bcd14e" providerId="LiveId" clId="{FAE2E703-C205-49B4-91CB-F9F859FB193A}" dt="2023-07-30T10:33:38.315" v="3784" actId="478"/>
          <ac:picMkLst>
            <pc:docMk/>
            <pc:sldMk cId="2930257268" sldId="282"/>
            <ac:picMk id="6" creationId="{80C5F782-EB5A-E1F1-61E0-A8C59692C070}"/>
          </ac:picMkLst>
        </pc:picChg>
        <pc:picChg chg="add del mod">
          <ac:chgData name="Gagan K" userId="3a87a41a86bcd14e" providerId="LiveId" clId="{FAE2E703-C205-49B4-91CB-F9F859FB193A}" dt="2023-07-30T10:45:38.877" v="3790" actId="478"/>
          <ac:picMkLst>
            <pc:docMk/>
            <pc:sldMk cId="2930257268" sldId="282"/>
            <ac:picMk id="8" creationId="{21840D41-699A-7D31-DC99-8E3E9C827ABF}"/>
          </ac:picMkLst>
        </pc:picChg>
        <pc:picChg chg="add mod">
          <ac:chgData name="Gagan K" userId="3a87a41a86bcd14e" providerId="LiveId" clId="{FAE2E703-C205-49B4-91CB-F9F859FB193A}" dt="2023-07-30T10:45:43.350" v="3845" actId="1037"/>
          <ac:picMkLst>
            <pc:docMk/>
            <pc:sldMk cId="2930257268" sldId="282"/>
            <ac:picMk id="9" creationId="{ED0BE350-EE56-DF23-5B8F-40314511F113}"/>
          </ac:picMkLst>
        </pc:picChg>
        <pc:picChg chg="add mod">
          <ac:chgData name="Gagan K" userId="3a87a41a86bcd14e" providerId="LiveId" clId="{FAE2E703-C205-49B4-91CB-F9F859FB193A}" dt="2023-07-30T10:49:43.267" v="3884" actId="1076"/>
          <ac:picMkLst>
            <pc:docMk/>
            <pc:sldMk cId="2930257268" sldId="282"/>
            <ac:picMk id="10" creationId="{46237E51-6967-ABAA-EA90-8E7967888571}"/>
          </ac:picMkLst>
        </pc:picChg>
      </pc:sldChg>
      <pc:sldChg chg="addSp delSp modSp add mod">
        <pc:chgData name="Gagan K" userId="3a87a41a86bcd14e" providerId="LiveId" clId="{FAE2E703-C205-49B4-91CB-F9F859FB193A}" dt="2023-07-30T10:49:33.592" v="3882" actId="20577"/>
        <pc:sldMkLst>
          <pc:docMk/>
          <pc:sldMk cId="2133690351" sldId="283"/>
        </pc:sldMkLst>
        <pc:spChg chg="add mod">
          <ac:chgData name="Gagan K" userId="3a87a41a86bcd14e" providerId="LiveId" clId="{FAE2E703-C205-49B4-91CB-F9F859FB193A}" dt="2023-07-30T10:49:33.592" v="3882" actId="20577"/>
          <ac:spMkLst>
            <pc:docMk/>
            <pc:sldMk cId="2133690351" sldId="283"/>
            <ac:spMk id="14" creationId="{02F990B5-5E83-FC7D-0C9A-8D80F2C9B33B}"/>
          </ac:spMkLst>
        </pc:spChg>
        <pc:spChg chg="add del mod">
          <ac:chgData name="Gagan K" userId="3a87a41a86bcd14e" providerId="LiveId" clId="{FAE2E703-C205-49B4-91CB-F9F859FB193A}" dt="2023-07-30T10:49:16.070" v="3857"/>
          <ac:spMkLst>
            <pc:docMk/>
            <pc:sldMk cId="2133690351" sldId="283"/>
            <ac:spMk id="15" creationId="{40BCBEB0-F7F9-BC88-0C8F-93887D6558D3}"/>
          </ac:spMkLst>
        </pc:spChg>
        <pc:graphicFrameChg chg="add mod">
          <ac:chgData name="Gagan K" userId="3a87a41a86bcd14e" providerId="LiveId" clId="{FAE2E703-C205-49B4-91CB-F9F859FB193A}" dt="2023-07-30T10:48:00.221" v="3849"/>
          <ac:graphicFrameMkLst>
            <pc:docMk/>
            <pc:sldMk cId="2133690351" sldId="283"/>
            <ac:graphicFrameMk id="7" creationId="{8370E100-7A24-C4AD-6B56-49703285A926}"/>
          </ac:graphicFrameMkLst>
        </pc:graphicFrameChg>
        <pc:graphicFrameChg chg="del">
          <ac:chgData name="Gagan K" userId="3a87a41a86bcd14e" providerId="LiveId" clId="{FAE2E703-C205-49B4-91CB-F9F859FB193A}" dt="2023-07-30T10:48:02.180" v="3850" actId="478"/>
          <ac:graphicFrameMkLst>
            <pc:docMk/>
            <pc:sldMk cId="2133690351" sldId="283"/>
            <ac:graphicFrameMk id="8" creationId="{2B196AEB-4621-0CBE-7086-BAC438A47F2B}"/>
          </ac:graphicFrameMkLst>
        </pc:graphicFrameChg>
        <pc:picChg chg="add mod">
          <ac:chgData name="Gagan K" userId="3a87a41a86bcd14e" providerId="LiveId" clId="{FAE2E703-C205-49B4-91CB-F9F859FB193A}" dt="2023-07-30T10:48:00.221" v="3849"/>
          <ac:picMkLst>
            <pc:docMk/>
            <pc:sldMk cId="2133690351" sldId="283"/>
            <ac:picMk id="9" creationId="{B8D37CAD-F4FB-4C9A-C9B0-5351ED6BC15A}"/>
          </ac:picMkLst>
        </pc:picChg>
        <pc:picChg chg="del">
          <ac:chgData name="Gagan K" userId="3a87a41a86bcd14e" providerId="LiveId" clId="{FAE2E703-C205-49B4-91CB-F9F859FB193A}" dt="2023-07-30T10:48:02.180" v="3850" actId="478"/>
          <ac:picMkLst>
            <pc:docMk/>
            <pc:sldMk cId="2133690351" sldId="283"/>
            <ac:picMk id="11" creationId="{906184A1-AD66-570F-3194-F29FB177E494}"/>
          </ac:picMkLst>
        </pc:picChg>
        <pc:picChg chg="add mod">
          <ac:chgData name="Gagan K" userId="3a87a41a86bcd14e" providerId="LiveId" clId="{FAE2E703-C205-49B4-91CB-F9F859FB193A}" dt="2023-07-30T10:48:57.832" v="3854" actId="1076"/>
          <ac:picMkLst>
            <pc:docMk/>
            <pc:sldMk cId="2133690351" sldId="283"/>
            <ac:picMk id="13" creationId="{6ED58647-738C-5315-7350-61FB6828FA19}"/>
          </ac:picMkLst>
        </pc:picChg>
      </pc:sldChg>
      <pc:sldChg chg="addSp delSp modSp add mod modTransition">
        <pc:chgData name="Gagan K" userId="3a87a41a86bcd14e" providerId="LiveId" clId="{FAE2E703-C205-49B4-91CB-F9F859FB193A}" dt="2023-07-31T06:34:28.225" v="4218" actId="1076"/>
        <pc:sldMkLst>
          <pc:docMk/>
          <pc:sldMk cId="4228097297" sldId="284"/>
        </pc:sldMkLst>
        <pc:spChg chg="mod">
          <ac:chgData name="Gagan K" userId="3a87a41a86bcd14e" providerId="LiveId" clId="{FAE2E703-C205-49B4-91CB-F9F859FB193A}" dt="2023-07-31T06:32:53.067" v="4180" actId="403"/>
          <ac:spMkLst>
            <pc:docMk/>
            <pc:sldMk cId="4228097297" sldId="284"/>
            <ac:spMk id="3" creationId="{48E5B410-5BFE-57D1-658D-0E85FAAB413E}"/>
          </ac:spMkLst>
        </pc:spChg>
        <pc:spChg chg="add mod ord">
          <ac:chgData name="Gagan K" userId="3a87a41a86bcd14e" providerId="LiveId" clId="{FAE2E703-C205-49B4-91CB-F9F859FB193A}" dt="2023-07-31T06:25:30.317" v="3892" actId="167"/>
          <ac:spMkLst>
            <pc:docMk/>
            <pc:sldMk cId="4228097297" sldId="284"/>
            <ac:spMk id="6" creationId="{D264504C-5469-4CF0-DB8C-90A450C91EA0}"/>
          </ac:spMkLst>
        </pc:spChg>
        <pc:spChg chg="mod">
          <ac:chgData name="Gagan K" userId="3a87a41a86bcd14e" providerId="LiveId" clId="{FAE2E703-C205-49B4-91CB-F9F859FB193A}" dt="2023-07-31T06:33:14.233" v="4188" actId="20577"/>
          <ac:spMkLst>
            <pc:docMk/>
            <pc:sldMk cId="4228097297" sldId="284"/>
            <ac:spMk id="7" creationId="{528F87CD-3C88-568D-2A48-6199F8138CD4}"/>
          </ac:spMkLst>
        </pc:spChg>
        <pc:spChg chg="mod">
          <ac:chgData name="Gagan K" userId="3a87a41a86bcd14e" providerId="LiveId" clId="{FAE2E703-C205-49B4-91CB-F9F859FB193A}" dt="2023-07-31T06:33:22.202" v="4191" actId="20577"/>
          <ac:spMkLst>
            <pc:docMk/>
            <pc:sldMk cId="4228097297" sldId="284"/>
            <ac:spMk id="8" creationId="{8C472499-7BB0-596C-AE25-2B9925DAD244}"/>
          </ac:spMkLst>
        </pc:spChg>
        <pc:spChg chg="add del mod">
          <ac:chgData name="Gagan K" userId="3a87a41a86bcd14e" providerId="LiveId" clId="{FAE2E703-C205-49B4-91CB-F9F859FB193A}" dt="2023-07-31T06:34:28.225" v="4218" actId="1076"/>
          <ac:spMkLst>
            <pc:docMk/>
            <pc:sldMk cId="4228097297" sldId="284"/>
            <ac:spMk id="9" creationId="{469591B0-3E04-1559-B8DE-20755F0A6C50}"/>
          </ac:spMkLst>
        </pc:spChg>
        <pc:spChg chg="add mod">
          <ac:chgData name="Gagan K" userId="3a87a41a86bcd14e" providerId="LiveId" clId="{FAE2E703-C205-49B4-91CB-F9F859FB193A}" dt="2023-07-31T06:30:53.874" v="4075" actId="1076"/>
          <ac:spMkLst>
            <pc:docMk/>
            <pc:sldMk cId="4228097297" sldId="284"/>
            <ac:spMk id="10" creationId="{B605D7AE-7732-0B7F-AF2E-C7F3F1801C61}"/>
          </ac:spMkLst>
        </pc:spChg>
        <pc:spChg chg="add mod">
          <ac:chgData name="Gagan K" userId="3a87a41a86bcd14e" providerId="LiveId" clId="{FAE2E703-C205-49B4-91CB-F9F859FB193A}" dt="2023-07-31T06:30:53.874" v="4075" actId="1076"/>
          <ac:spMkLst>
            <pc:docMk/>
            <pc:sldMk cId="4228097297" sldId="284"/>
            <ac:spMk id="11" creationId="{9D8DAEEE-62E5-D267-8A7A-8C742D0CB3B2}"/>
          </ac:spMkLst>
        </pc:spChg>
        <pc:spChg chg="add mod">
          <ac:chgData name="Gagan K" userId="3a87a41a86bcd14e" providerId="LiveId" clId="{FAE2E703-C205-49B4-91CB-F9F859FB193A}" dt="2023-07-31T06:30:59.634" v="4077" actId="14100"/>
          <ac:spMkLst>
            <pc:docMk/>
            <pc:sldMk cId="4228097297" sldId="284"/>
            <ac:spMk id="12" creationId="{B7277036-86C4-BBC2-5DC6-F1D46C569881}"/>
          </ac:spMkLst>
        </pc:spChg>
        <pc:picChg chg="mod">
          <ac:chgData name="Gagan K" userId="3a87a41a86bcd14e" providerId="LiveId" clId="{FAE2E703-C205-49B4-91CB-F9F859FB193A}" dt="2023-07-31T06:32:57.953" v="4181" actId="14100"/>
          <ac:picMkLst>
            <pc:docMk/>
            <pc:sldMk cId="4228097297" sldId="284"/>
            <ac:picMk id="4" creationId="{3438F563-D7D4-83F0-5652-6EE2B8DE6A53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00EB-FF28-1550-039A-5550D18B4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2299CD-55C2-2BFA-DD2F-7B7E0EE7B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D8FC6-2EE5-60EE-5873-229547FC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CB46C-658F-6C4E-8F56-13B925B9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1FF64-C071-1897-C7C5-AF310E977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902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68D4-9E08-827A-D85A-6F093F835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73C88-4629-AF8F-3BD6-C2BC24687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5AFC0-5C8C-ED06-FF43-9FAEDCF52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D25AD-1731-AD19-E699-EF9C91C41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B9B-3ED9-9AE2-4C71-CE6336BD6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3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2D3DDB-A548-F02F-8CE4-AB0F1A1A72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6EFDC-B673-9977-5EB2-82A804993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94E2A-EE8B-FC2E-012F-280143A6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7BAF0-E07F-BC23-4598-2C10B028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50038-24A3-DB54-A84C-10EBEDA49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368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302FD-EB04-56A9-C6A6-DD4EBC810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FFD8B-F630-E27E-B3D7-A376CA1B4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4B70D-7A65-662B-B4D5-420342EB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A7B9-3771-B772-66CE-D5DD176F1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3F958-DD49-69DB-45EE-DF44EC4D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6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7FECC-A67D-00C8-E519-D10D1AB0C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2E1AC-A69F-0DA7-E8A4-20DFCB410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3832E-EF48-127B-22FF-049BFF69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7C1E6-3E4C-A1CB-D98C-20B6B694B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80245-36BB-65F7-CAA9-52C94585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051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6C155-858B-05B2-894E-CE7920F6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EB4D1-6DC0-51E7-E34C-753AF40C80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404D3-C96B-942C-75B3-BA10527B4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62610-1640-F937-39C9-CF0F2CE24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48017-938F-D7FB-B39E-D56F6EE9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05D80-0AE7-2EE0-8504-368876BC4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79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D4730-CD41-3C4E-C799-6090E3856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54DF7-BCC8-C7E8-FBFB-AF1F54F51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22075-2D3D-BD50-5110-5AADDBF14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FC9C99-E3B6-6541-A7E1-10611258B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A71D5-4039-349C-0B25-2A673D123C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C0E32-9F3C-92E0-5B1C-2C10181D0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8897D1-968F-2797-3BD8-0ED42933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AFB065-2E64-D8CF-8580-964D698B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08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DC004-F3DE-5799-CECA-3FCCE7161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201C69-4E31-F29D-96D9-ABAD8840D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03F00-4EA9-12BF-399F-74AE6699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18C84-D493-6ED7-94F4-911611A3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507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4ED49-64F6-BA6A-6A19-ED4D3B506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B10771-017D-A138-14EA-BA00973CA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9DD05-62A3-70AC-A307-4F31838D8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419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280F3-F297-9621-DBA0-9F92E786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6C8E7-E815-1E68-F71A-EA32E3B8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99CB7-31AB-D3F5-F6D7-72770F24B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D8B9C-71F5-DDF6-E9D4-4BDBB2A4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15C20-05D3-89CF-8D29-4AAEB5DC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C7184-E764-5165-F6EF-F44D22C19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98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6F878-5648-8D28-6157-6F9B9CE4D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A4C66E-274D-2B18-A7DE-3FA08820C4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A286A-0DB8-B1EF-C614-E751368DB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147E-4B28-5DAE-53BF-2C6B89A84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99475-721E-3E22-9EA9-09F967128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3FFC-CEA9-2876-A5EB-E8D0248F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032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7CE444-C7EB-6E8B-3B1C-000F3E385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30A6D-CF0B-A5B2-8E34-7ADC2AAC8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69D8E-6A6B-F319-0903-DBD150B4E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052E6-B72C-4C25-8750-2BCE3C9F641B}" type="datetimeFigureOut">
              <a:rPr lang="en-IN" smtClean="0"/>
              <a:t>31-07-2023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18747-1D16-5FEC-EEC9-F450A4B48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9354D-D0A7-2F3F-D1AF-CECBE1D6F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A3725-571E-44DF-8651-C279482B61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37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srinivasuniversityblr.in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ircle: Hollow 5">
            <a:extLst>
              <a:ext uri="{FF2B5EF4-FFF2-40B4-BE49-F238E27FC236}">
                <a16:creationId xmlns:a16="http://schemas.microsoft.com/office/drawing/2014/main" id="{0D7F9389-1EDC-A713-3EE6-237D58846AC1}"/>
              </a:ext>
            </a:extLst>
          </p:cNvPr>
          <p:cNvSpPr/>
          <p:nvPr/>
        </p:nvSpPr>
        <p:spPr>
          <a:xfrm>
            <a:off x="-7326638" y="-10411001"/>
            <a:ext cx="26845260" cy="27805380"/>
          </a:xfrm>
          <a:prstGeom prst="donut">
            <a:avLst>
              <a:gd name="adj" fmla="val 9305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pic>
        <p:nvPicPr>
          <p:cNvPr id="10" name="Picture 2" descr="Srinivas University | Top BSC, B.com, MBA, PGDM Colleges in Bangalore |  Best Learning Platform in Karnataka">
            <a:hlinkClick r:id="rId2"/>
            <a:extLst>
              <a:ext uri="{FF2B5EF4-FFF2-40B4-BE49-F238E27FC236}">
                <a16:creationId xmlns:a16="http://schemas.microsoft.com/office/drawing/2014/main" id="{47909B0E-7E52-07EE-55A0-F54DBD0EB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2323" y="-5493475"/>
            <a:ext cx="2907338" cy="971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68E916-880F-7FE3-49FC-E038A627F6FB}"/>
              </a:ext>
            </a:extLst>
          </p:cNvPr>
          <p:cNvSpPr txBox="1"/>
          <p:nvPr/>
        </p:nvSpPr>
        <p:spPr>
          <a:xfrm>
            <a:off x="795470" y="13280169"/>
            <a:ext cx="8956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Bahnschrift SemiCondensed" panose="020B0502040204020203" pitchFamily="34" charset="0"/>
                <a:ea typeface="Yu Gothic UI Semibold" panose="020B0700000000000000" pitchFamily="34" charset="-128"/>
              </a:rPr>
              <a:t>COURSE	: MACHINE LEARNING</a:t>
            </a:r>
            <a:br>
              <a:rPr lang="en-IN" sz="3200" dirty="0">
                <a:latin typeface="Bahnschrift SemiCondensed" panose="020B0502040204020203" pitchFamily="34" charset="0"/>
                <a:ea typeface="Yu Gothic UI Semibold" panose="020B0700000000000000" pitchFamily="34" charset="-128"/>
              </a:rPr>
            </a:br>
            <a:r>
              <a:rPr lang="en-IN" sz="3200" dirty="0">
                <a:latin typeface="Bahnschrift SemiCondensed" panose="020B0502040204020203" pitchFamily="34" charset="0"/>
                <a:ea typeface="Yu Gothic UI Semibold" panose="020B0700000000000000" pitchFamily="34" charset="-128"/>
              </a:rPr>
              <a:t>TRAINER	: MS. GREESHMA V S</a:t>
            </a:r>
            <a:br>
              <a:rPr lang="en-IN" sz="3200" dirty="0">
                <a:latin typeface="Bahnschrift SemiCondensed" panose="020B0502040204020203" pitchFamily="34" charset="0"/>
                <a:ea typeface="Yu Gothic UI Semibold" panose="020B0700000000000000" pitchFamily="34" charset="-128"/>
              </a:rPr>
            </a:br>
            <a:endParaRPr lang="en-IN" sz="3200" dirty="0">
              <a:latin typeface="Bahnschrift SemiCondensed" panose="020B0502040204020203" pitchFamily="34" charset="0"/>
              <a:ea typeface="Yu Gothic UI Semibold" panose="020B0700000000000000" pitchFamily="34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173F41-1D5B-078F-C605-8BE6B312BD54}"/>
              </a:ext>
            </a:extLst>
          </p:cNvPr>
          <p:cNvSpPr txBox="1"/>
          <p:nvPr/>
        </p:nvSpPr>
        <p:spPr>
          <a:xfrm>
            <a:off x="1578857" y="-3173345"/>
            <a:ext cx="90708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000" b="1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</a:rPr>
              <a:t>SRINIVAS INSTITUTE OF TECHNOLOGY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10378E-6F08-072F-E1E5-93D6A5EC9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4490" y="-6001237"/>
            <a:ext cx="9144000" cy="846396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rgbClr val="1323F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SRINIVAS INSTITUTE OF TECHNOLOGY</a:t>
            </a:r>
            <a:endParaRPr lang="en-IN" sz="4000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025306B-E73F-3285-69E2-78A5E6B91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0506" y="-5043086"/>
            <a:ext cx="9144000" cy="1655762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US" sz="1800" b="1" dirty="0">
                <a:solidFill>
                  <a:srgbClr val="262626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Dr A. Raghavendra Rao</a:t>
            </a:r>
            <a:r>
              <a:rPr lang="en-US" sz="1800" b="1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-COE PROGRAM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IN" b="1" kern="0" dirty="0">
                <a:ln w="9525" cap="flat" cmpd="sng" algn="ctr">
                  <a:solidFill>
                    <a:srgbClr val="FFFFFF"/>
                  </a:solidFill>
                  <a:prstDash val="solid"/>
                  <a:round/>
                </a:ln>
                <a:solidFill>
                  <a:srgbClr val="002060"/>
                </a:solidFill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</a:t>
            </a:r>
            <a:endParaRPr lang="en-IN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14400" indent="4572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1800" b="1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9B8062-EB55-A7BA-2DF1-FF7BCB97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857" y="-5043086"/>
            <a:ext cx="1160467" cy="12352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3117F5-B707-BB80-46AE-8C2ED97C0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4366" y="-4958947"/>
            <a:ext cx="1793402" cy="12352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20F937-ED1A-850E-E65D-6CD468A53C00}"/>
              </a:ext>
            </a:extLst>
          </p:cNvPr>
          <p:cNvSpPr txBox="1"/>
          <p:nvPr/>
        </p:nvSpPr>
        <p:spPr>
          <a:xfrm>
            <a:off x="864886" y="7903818"/>
            <a:ext cx="10692882" cy="2831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Artificial Intelligence &amp; Data Science</a:t>
            </a: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Computer Science &amp; Engineering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1600" b="1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  <a:ea typeface="Helvetica Neue"/>
                <a:cs typeface="Helvetica Neue"/>
              </a:rPr>
              <a:t>(NAAC ACCREDITED, AFFILIATED TO VTU, BELGAVI AND RECOGNIZED BY THE AICTE, NEW DELHI)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906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</a:t>
            </a: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2022-2023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906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4D2CB5-936F-9A64-346E-903B2F101077}"/>
              </a:ext>
            </a:extLst>
          </p:cNvPr>
          <p:cNvSpPr txBox="1"/>
          <p:nvPr/>
        </p:nvSpPr>
        <p:spPr>
          <a:xfrm>
            <a:off x="964413" y="10371746"/>
            <a:ext cx="3862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Mentor Name:</a:t>
            </a:r>
            <a:r>
              <a:rPr lang="en-IN" sz="1800" spc="-2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pc="-2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Greeshma VS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Semester: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IN" sz="1800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 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001DF3-E2F2-DB7D-00F2-F4FBFA42C25C}"/>
              </a:ext>
            </a:extLst>
          </p:cNvPr>
          <p:cNvSpPr txBox="1"/>
          <p:nvPr/>
        </p:nvSpPr>
        <p:spPr>
          <a:xfrm>
            <a:off x="8545906" y="9857169"/>
            <a:ext cx="368055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/>
              <a:t>Presented By: </a:t>
            </a:r>
          </a:p>
          <a:p>
            <a:endParaRPr lang="en-IN" u="sng" dirty="0"/>
          </a:p>
          <a:p>
            <a:r>
              <a:rPr lang="en-IN" dirty="0"/>
              <a:t>         </a:t>
            </a:r>
            <a:r>
              <a:rPr lang="en-IN" sz="1600" dirty="0"/>
              <a:t>1. </a:t>
            </a:r>
            <a:r>
              <a:rPr lang="en-IN" sz="1600" dirty="0" err="1">
                <a:solidFill>
                  <a:srgbClr val="002060"/>
                </a:solidFill>
              </a:rPr>
              <a:t>Pranaw</a:t>
            </a:r>
            <a:r>
              <a:rPr lang="en-IN" sz="1600" dirty="0">
                <a:solidFill>
                  <a:srgbClr val="002060"/>
                </a:solidFill>
              </a:rPr>
              <a:t> Kumar- 4SN21CS072</a:t>
            </a:r>
          </a:p>
          <a:p>
            <a:r>
              <a:rPr lang="en-IN" sz="1600" dirty="0">
                <a:solidFill>
                  <a:srgbClr val="002060"/>
                </a:solidFill>
              </a:rPr>
              <a:t>          </a:t>
            </a:r>
            <a:r>
              <a:rPr lang="en-I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r>
              <a:rPr lang="en-IN" sz="1600" dirty="0">
                <a:solidFill>
                  <a:srgbClr val="002060"/>
                </a:solidFill>
              </a:rPr>
              <a:t>. </a:t>
            </a:r>
            <a:r>
              <a:rPr lang="en-IN" sz="1600" dirty="0" err="1">
                <a:solidFill>
                  <a:srgbClr val="002060"/>
                </a:solidFill>
              </a:rPr>
              <a:t>Sampad</a:t>
            </a:r>
            <a:r>
              <a:rPr lang="en-IN" sz="1600" dirty="0">
                <a:solidFill>
                  <a:srgbClr val="002060"/>
                </a:solidFill>
              </a:rPr>
              <a:t> C G- 4SN21CS082</a:t>
            </a:r>
          </a:p>
          <a:p>
            <a:r>
              <a:rPr lang="en-I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3</a:t>
            </a:r>
            <a:r>
              <a:rPr lang="en-IN" sz="1600" dirty="0">
                <a:solidFill>
                  <a:srgbClr val="002060"/>
                </a:solidFill>
              </a:rPr>
              <a:t>. Sharat Rama Gouda- 4SN21CS090</a:t>
            </a:r>
          </a:p>
          <a:p>
            <a:r>
              <a:rPr lang="en-IN" sz="1600" dirty="0">
                <a:solidFill>
                  <a:srgbClr val="002060"/>
                </a:solidFill>
              </a:rPr>
              <a:t>          </a:t>
            </a:r>
            <a:r>
              <a:rPr lang="en-I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r>
              <a:rPr lang="en-IN" sz="1600" dirty="0">
                <a:solidFill>
                  <a:srgbClr val="002060"/>
                </a:solidFill>
              </a:rPr>
              <a:t>. Sharath H K- 4SN21CS091</a:t>
            </a:r>
          </a:p>
          <a:p>
            <a:r>
              <a:rPr lang="en-IN" sz="1600" dirty="0">
                <a:solidFill>
                  <a:srgbClr val="002060"/>
                </a:solidFill>
              </a:rPr>
              <a:t>     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D52C46-EFBC-96AE-ACFF-C38802470F11}"/>
              </a:ext>
            </a:extLst>
          </p:cNvPr>
          <p:cNvSpPr txBox="1"/>
          <p:nvPr/>
        </p:nvSpPr>
        <p:spPr>
          <a:xfrm>
            <a:off x="507648" y="8492748"/>
            <a:ext cx="11344656" cy="2732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Artificial Intelligence &amp; Data Science</a:t>
            </a: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Computer Science &amp; Engineering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b="1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  <a:ea typeface="Helvetica Neue"/>
                <a:cs typeface="Helvetica Neue"/>
              </a:rPr>
              <a:t>(NAAC ACCREDITED, AFFILIATED TO VTU, BELGAVI AND RECOGNIZED BY THE AICTE, NEW DELHI)</a:t>
            </a:r>
            <a:endParaRPr lang="en-IN" dirty="0">
              <a:highlight>
                <a:srgbClr val="FFFFFF"/>
              </a:highlight>
              <a:latin typeface="Calibri" panose="020F0502020204030204" pitchFamily="34" charset="0"/>
              <a:ea typeface="Helvetica Neue"/>
              <a:cs typeface="Helvetica Neue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2022-2023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906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5BD22F-3C52-D227-83D1-DD9681AC92A1}"/>
              </a:ext>
            </a:extLst>
          </p:cNvPr>
          <p:cNvSpPr txBox="1"/>
          <p:nvPr/>
        </p:nvSpPr>
        <p:spPr>
          <a:xfrm>
            <a:off x="849086" y="10948248"/>
            <a:ext cx="3862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Mentor Name:</a:t>
            </a:r>
            <a:r>
              <a:rPr lang="en-IN" sz="1800" spc="-2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pc="-2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Greeshma VS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Semester: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IN" sz="1800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 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67D141-B7EE-4A68-F313-EDA0B5DA0EB8}"/>
              </a:ext>
            </a:extLst>
          </p:cNvPr>
          <p:cNvSpPr txBox="1"/>
          <p:nvPr/>
        </p:nvSpPr>
        <p:spPr>
          <a:xfrm>
            <a:off x="7724594" y="10649140"/>
            <a:ext cx="505544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</a:p>
          <a:p>
            <a:endParaRPr lang="en-IN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Gagan Deep – 4SN21AD019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2.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Chethan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 4SN21AD012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3.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Snehit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Krishna - 4SN21CS101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4. Madan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Raikar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- 4SN21CS049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8E915A37-F45B-F6F0-8532-C5EB53F85716}"/>
              </a:ext>
            </a:extLst>
          </p:cNvPr>
          <p:cNvSpPr txBox="1">
            <a:spLocks/>
          </p:cNvSpPr>
          <p:nvPr/>
        </p:nvSpPr>
        <p:spPr>
          <a:xfrm>
            <a:off x="1607976" y="-6332143"/>
            <a:ext cx="9144000" cy="8463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rgbClr val="1323F5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SRINIVAS INSTITUTE OF TECHNOLOGY</a:t>
            </a:r>
            <a:endParaRPr lang="en-IN" sz="4000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728EBC2C-9B42-7F3C-4963-06D0B2910282}"/>
              </a:ext>
            </a:extLst>
          </p:cNvPr>
          <p:cNvSpPr txBox="1">
            <a:spLocks/>
          </p:cNvSpPr>
          <p:nvPr/>
        </p:nvSpPr>
        <p:spPr>
          <a:xfrm>
            <a:off x="1523992" y="-537399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US" sz="1800" b="1">
                <a:solidFill>
                  <a:srgbClr val="262626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Dr A. Raghavendra Rao-COE PROGRAM</a:t>
            </a:r>
            <a:endParaRPr lang="en-IN" sz="180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IN" sz="2800" b="1" kern="0">
                <a:ln w="9525" cap="flat" cmpd="sng" algn="ctr">
                  <a:solidFill>
                    <a:srgbClr val="FFFFFF"/>
                  </a:solidFill>
                  <a:prstDash val="solid"/>
                  <a:round/>
                </a:ln>
                <a:solidFill>
                  <a:srgbClr val="002060"/>
                </a:solidFill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</a:t>
            </a:r>
            <a:endParaRPr lang="en-IN" sz="280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14400" indent="4572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1800" b="1">
                <a:solidFill>
                  <a:srgbClr val="262626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CC5CC5E-4708-186E-19C1-BF756E07B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343" y="-5373992"/>
            <a:ext cx="1046225" cy="123525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B82ABC1-F109-677D-AE38-A34934C65F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7852" y="-5289853"/>
            <a:ext cx="1793402" cy="123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58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7613E-23C2-852C-2BDC-462A88BB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326" y="1838485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40A18AE1-6BEF-EF04-333B-40933330EFA8}"/>
              </a:ext>
            </a:extLst>
          </p:cNvPr>
          <p:cNvSpPr txBox="1"/>
          <p:nvPr/>
        </p:nvSpPr>
        <p:spPr>
          <a:xfrm>
            <a:off x="19999534" y="1151374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" name="Google Shape;434;p32">
            <a:extLst>
              <a:ext uri="{FF2B5EF4-FFF2-40B4-BE49-F238E27FC236}">
                <a16:creationId xmlns:a16="http://schemas.microsoft.com/office/drawing/2014/main" id="{5F9133D3-9926-DD22-81E2-0BA809B8E3C4}"/>
              </a:ext>
            </a:extLst>
          </p:cNvPr>
          <p:cNvGrpSpPr/>
          <p:nvPr/>
        </p:nvGrpSpPr>
        <p:grpSpPr>
          <a:xfrm>
            <a:off x="-12519774" y="1333546"/>
            <a:ext cx="3892926" cy="4248778"/>
            <a:chOff x="-2327075" y="1525833"/>
            <a:chExt cx="2958222" cy="3136617"/>
          </a:xfrm>
        </p:grpSpPr>
        <p:sp>
          <p:nvSpPr>
            <p:cNvPr id="16" name="Google Shape;435;p32">
              <a:extLst>
                <a:ext uri="{FF2B5EF4-FFF2-40B4-BE49-F238E27FC236}">
                  <a16:creationId xmlns:a16="http://schemas.microsoft.com/office/drawing/2014/main" id="{D4079A91-EC8D-54D5-6188-7BFC4403E5E7}"/>
                </a:ext>
              </a:extLst>
            </p:cNvPr>
            <p:cNvSpPr/>
            <p:nvPr/>
          </p:nvSpPr>
          <p:spPr>
            <a:xfrm>
              <a:off x="-2327075" y="4651628"/>
              <a:ext cx="2871782" cy="3414"/>
            </a:xfrm>
            <a:custGeom>
              <a:avLst/>
              <a:gdLst/>
              <a:ahLst/>
              <a:cxnLst/>
              <a:rect l="l" t="t" r="r" b="b"/>
              <a:pathLst>
                <a:path w="49629" h="59" extrusionOk="0">
                  <a:moveTo>
                    <a:pt x="24820" y="0"/>
                  </a:moveTo>
                  <a:cubicBezTo>
                    <a:pt x="11107" y="0"/>
                    <a:pt x="0" y="12"/>
                    <a:pt x="0" y="24"/>
                  </a:cubicBezTo>
                  <a:cubicBezTo>
                    <a:pt x="0" y="35"/>
                    <a:pt x="11107" y="58"/>
                    <a:pt x="24820" y="58"/>
                  </a:cubicBezTo>
                  <a:cubicBezTo>
                    <a:pt x="38510" y="58"/>
                    <a:pt x="49629" y="35"/>
                    <a:pt x="49629" y="24"/>
                  </a:cubicBezTo>
                  <a:cubicBezTo>
                    <a:pt x="49629" y="12"/>
                    <a:pt x="38510" y="0"/>
                    <a:pt x="24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6;p32">
              <a:extLst>
                <a:ext uri="{FF2B5EF4-FFF2-40B4-BE49-F238E27FC236}">
                  <a16:creationId xmlns:a16="http://schemas.microsoft.com/office/drawing/2014/main" id="{17C75999-6AE7-C53D-FEB2-12F93DBD9BD5}"/>
                </a:ext>
              </a:extLst>
            </p:cNvPr>
            <p:cNvSpPr/>
            <p:nvPr/>
          </p:nvSpPr>
          <p:spPr>
            <a:xfrm>
              <a:off x="-1144899" y="4517613"/>
              <a:ext cx="357259" cy="144836"/>
            </a:xfrm>
            <a:custGeom>
              <a:avLst/>
              <a:gdLst/>
              <a:ahLst/>
              <a:cxnLst/>
              <a:rect l="l" t="t" r="r" b="b"/>
              <a:pathLst>
                <a:path w="6174" h="2503" extrusionOk="0">
                  <a:moveTo>
                    <a:pt x="3070" y="0"/>
                  </a:moveTo>
                  <a:lnTo>
                    <a:pt x="2699" y="1587"/>
                  </a:lnTo>
                  <a:cubicBezTo>
                    <a:pt x="2699" y="1587"/>
                    <a:pt x="1" y="2224"/>
                    <a:pt x="638" y="2432"/>
                  </a:cubicBezTo>
                  <a:cubicBezTo>
                    <a:pt x="811" y="2483"/>
                    <a:pt x="1243" y="2502"/>
                    <a:pt x="1790" y="2502"/>
                  </a:cubicBezTo>
                  <a:cubicBezTo>
                    <a:pt x="3104" y="2502"/>
                    <a:pt x="5081" y="2392"/>
                    <a:pt x="5711" y="2351"/>
                  </a:cubicBezTo>
                  <a:lnTo>
                    <a:pt x="5908" y="2340"/>
                  </a:lnTo>
                  <a:lnTo>
                    <a:pt x="6174" y="70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;p32">
              <a:extLst>
                <a:ext uri="{FF2B5EF4-FFF2-40B4-BE49-F238E27FC236}">
                  <a16:creationId xmlns:a16="http://schemas.microsoft.com/office/drawing/2014/main" id="{3B859A6D-BDE4-CB42-ACC8-68BF74DF0B72}"/>
                </a:ext>
              </a:extLst>
            </p:cNvPr>
            <p:cNvSpPr/>
            <p:nvPr/>
          </p:nvSpPr>
          <p:spPr>
            <a:xfrm>
              <a:off x="-870099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1097" y="0"/>
                  </a:moveTo>
                  <a:cubicBezTo>
                    <a:pt x="849" y="0"/>
                    <a:pt x="612" y="82"/>
                    <a:pt x="406" y="245"/>
                  </a:cubicBezTo>
                  <a:cubicBezTo>
                    <a:pt x="186" y="407"/>
                    <a:pt x="47" y="662"/>
                    <a:pt x="0" y="928"/>
                  </a:cubicBezTo>
                  <a:lnTo>
                    <a:pt x="1159" y="882"/>
                  </a:lnTo>
                  <a:lnTo>
                    <a:pt x="1147" y="2"/>
                  </a:lnTo>
                  <a:cubicBezTo>
                    <a:pt x="1130" y="1"/>
                    <a:pt x="1114" y="0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38;p32">
              <a:extLst>
                <a:ext uri="{FF2B5EF4-FFF2-40B4-BE49-F238E27FC236}">
                  <a16:creationId xmlns:a16="http://schemas.microsoft.com/office/drawing/2014/main" id="{15FEA60E-171E-20BE-59F6-890DA46A6A24}"/>
                </a:ext>
              </a:extLst>
            </p:cNvPr>
            <p:cNvSpPr/>
            <p:nvPr/>
          </p:nvSpPr>
          <p:spPr>
            <a:xfrm>
              <a:off x="-1120075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950" y="1"/>
                  </a:moveTo>
                  <a:cubicBezTo>
                    <a:pt x="950" y="1"/>
                    <a:pt x="0" y="290"/>
                    <a:pt x="128" y="441"/>
                  </a:cubicBezTo>
                  <a:cubicBezTo>
                    <a:pt x="176" y="508"/>
                    <a:pt x="827" y="537"/>
                    <a:pt x="1687" y="537"/>
                  </a:cubicBezTo>
                  <a:cubicBezTo>
                    <a:pt x="2908" y="537"/>
                    <a:pt x="4548" y="478"/>
                    <a:pt x="5479" y="383"/>
                  </a:cubicBezTo>
                  <a:lnTo>
                    <a:pt x="5479" y="314"/>
                  </a:lnTo>
                  <a:lnTo>
                    <a:pt x="1240" y="395"/>
                  </a:lnTo>
                  <a:cubicBezTo>
                    <a:pt x="1240" y="395"/>
                    <a:pt x="1240" y="395"/>
                    <a:pt x="1240" y="395"/>
                  </a:cubicBezTo>
                  <a:cubicBezTo>
                    <a:pt x="1237" y="395"/>
                    <a:pt x="1133" y="1"/>
                    <a:pt x="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9;p32">
              <a:extLst>
                <a:ext uri="{FF2B5EF4-FFF2-40B4-BE49-F238E27FC236}">
                  <a16:creationId xmlns:a16="http://schemas.microsoft.com/office/drawing/2014/main" id="{9775EE0F-5A4B-9515-62A3-6BA4B4065D9C}"/>
                </a:ext>
              </a:extLst>
            </p:cNvPr>
            <p:cNvSpPr/>
            <p:nvPr/>
          </p:nvSpPr>
          <p:spPr>
            <a:xfrm>
              <a:off x="-1110701" y="4648272"/>
              <a:ext cx="310330" cy="6018"/>
            </a:xfrm>
            <a:custGeom>
              <a:avLst/>
              <a:gdLst/>
              <a:ahLst/>
              <a:cxnLst/>
              <a:rect l="l" t="t" r="r" b="b"/>
              <a:pathLst>
                <a:path w="5363" h="104" extrusionOk="0">
                  <a:moveTo>
                    <a:pt x="5305" y="1"/>
                  </a:moveTo>
                  <a:cubicBezTo>
                    <a:pt x="5259" y="1"/>
                    <a:pt x="5201" y="1"/>
                    <a:pt x="5143" y="12"/>
                  </a:cubicBezTo>
                  <a:lnTo>
                    <a:pt x="5305" y="12"/>
                  </a:lnTo>
                  <a:cubicBezTo>
                    <a:pt x="5351" y="1"/>
                    <a:pt x="5363" y="1"/>
                    <a:pt x="5363" y="1"/>
                  </a:cubicBezTo>
                  <a:close/>
                  <a:moveTo>
                    <a:pt x="5143" y="12"/>
                  </a:moveTo>
                  <a:cubicBezTo>
                    <a:pt x="4981" y="12"/>
                    <a:pt x="4795" y="12"/>
                    <a:pt x="4564" y="24"/>
                  </a:cubicBezTo>
                  <a:cubicBezTo>
                    <a:pt x="4077" y="35"/>
                    <a:pt x="3406" y="58"/>
                    <a:pt x="2653" y="70"/>
                  </a:cubicBezTo>
                  <a:lnTo>
                    <a:pt x="0" y="70"/>
                  </a:lnTo>
                  <a:cubicBezTo>
                    <a:pt x="47" y="82"/>
                    <a:pt x="105" y="82"/>
                    <a:pt x="163" y="82"/>
                  </a:cubicBezTo>
                  <a:cubicBezTo>
                    <a:pt x="325" y="82"/>
                    <a:pt x="510" y="93"/>
                    <a:pt x="742" y="93"/>
                  </a:cubicBezTo>
                  <a:cubicBezTo>
                    <a:pt x="1074" y="93"/>
                    <a:pt x="1478" y="104"/>
                    <a:pt x="1933" y="104"/>
                  </a:cubicBezTo>
                  <a:cubicBezTo>
                    <a:pt x="2161" y="104"/>
                    <a:pt x="2402" y="101"/>
                    <a:pt x="2653" y="93"/>
                  </a:cubicBezTo>
                  <a:cubicBezTo>
                    <a:pt x="3406" y="82"/>
                    <a:pt x="4077" y="70"/>
                    <a:pt x="4564" y="35"/>
                  </a:cubicBezTo>
                  <a:cubicBezTo>
                    <a:pt x="4795" y="24"/>
                    <a:pt x="4981" y="24"/>
                    <a:pt x="5143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40;p32">
              <a:extLst>
                <a:ext uri="{FF2B5EF4-FFF2-40B4-BE49-F238E27FC236}">
                  <a16:creationId xmlns:a16="http://schemas.microsoft.com/office/drawing/2014/main" id="{B3A97F95-A5CE-54B1-12FC-B5CC94B68508}"/>
                </a:ext>
              </a:extLst>
            </p:cNvPr>
            <p:cNvSpPr/>
            <p:nvPr/>
          </p:nvSpPr>
          <p:spPr>
            <a:xfrm>
              <a:off x="-1067128" y="4627903"/>
              <a:ext cx="19501" cy="28470"/>
            </a:xfrm>
            <a:custGeom>
              <a:avLst/>
              <a:gdLst/>
              <a:ahLst/>
              <a:cxnLst/>
              <a:rect l="l" t="t" r="r" b="b"/>
              <a:pathLst>
                <a:path w="337" h="492" extrusionOk="0">
                  <a:moveTo>
                    <a:pt x="9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7"/>
                    <a:pt x="116" y="75"/>
                    <a:pt x="209" y="214"/>
                  </a:cubicBezTo>
                  <a:cubicBezTo>
                    <a:pt x="290" y="364"/>
                    <a:pt x="301" y="492"/>
                    <a:pt x="325" y="492"/>
                  </a:cubicBezTo>
                  <a:cubicBezTo>
                    <a:pt x="325" y="492"/>
                    <a:pt x="336" y="353"/>
                    <a:pt x="232" y="202"/>
                  </a:cubicBezTo>
                  <a:cubicBezTo>
                    <a:pt x="162" y="63"/>
                    <a:pt x="41" y="0"/>
                    <a:pt x="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41;p32">
              <a:extLst>
                <a:ext uri="{FF2B5EF4-FFF2-40B4-BE49-F238E27FC236}">
                  <a16:creationId xmlns:a16="http://schemas.microsoft.com/office/drawing/2014/main" id="{48540C74-86EB-0B70-A5A2-DA941876472F}"/>
                </a:ext>
              </a:extLst>
            </p:cNvPr>
            <p:cNvSpPr/>
            <p:nvPr/>
          </p:nvSpPr>
          <p:spPr>
            <a:xfrm>
              <a:off x="-1004808" y="4612743"/>
              <a:ext cx="10763" cy="15508"/>
            </a:xfrm>
            <a:custGeom>
              <a:avLst/>
              <a:gdLst/>
              <a:ahLst/>
              <a:cxnLst/>
              <a:rect l="l" t="t" r="r" b="b"/>
              <a:pathLst>
                <a:path w="186" h="268" extrusionOk="0">
                  <a:moveTo>
                    <a:pt x="0" y="1"/>
                  </a:moveTo>
                  <a:cubicBezTo>
                    <a:pt x="0" y="12"/>
                    <a:pt x="24" y="70"/>
                    <a:pt x="70" y="151"/>
                  </a:cubicBezTo>
                  <a:cubicBezTo>
                    <a:pt x="116" y="221"/>
                    <a:pt x="163" y="267"/>
                    <a:pt x="174" y="267"/>
                  </a:cubicBezTo>
                  <a:cubicBezTo>
                    <a:pt x="186" y="267"/>
                    <a:pt x="163" y="209"/>
                    <a:pt x="105" y="117"/>
                  </a:cubicBezTo>
                  <a:cubicBezTo>
                    <a:pt x="58" y="47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42;p32">
              <a:extLst>
                <a:ext uri="{FF2B5EF4-FFF2-40B4-BE49-F238E27FC236}">
                  <a16:creationId xmlns:a16="http://schemas.microsoft.com/office/drawing/2014/main" id="{214BB81A-DE2D-128D-7D6A-0462A41BCDE8}"/>
                </a:ext>
              </a:extLst>
            </p:cNvPr>
            <p:cNvSpPr/>
            <p:nvPr/>
          </p:nvSpPr>
          <p:spPr>
            <a:xfrm>
              <a:off x="-992078" y="4609965"/>
              <a:ext cx="12094" cy="10589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4" y="1"/>
                  </a:moveTo>
                  <a:cubicBezTo>
                    <a:pt x="13" y="1"/>
                    <a:pt x="12" y="1"/>
                    <a:pt x="12" y="2"/>
                  </a:cubicBezTo>
                  <a:cubicBezTo>
                    <a:pt x="0" y="2"/>
                    <a:pt x="35" y="60"/>
                    <a:pt x="93" y="107"/>
                  </a:cubicBezTo>
                  <a:cubicBezTo>
                    <a:pt x="140" y="144"/>
                    <a:pt x="188" y="182"/>
                    <a:pt x="203" y="182"/>
                  </a:cubicBezTo>
                  <a:cubicBezTo>
                    <a:pt x="207" y="182"/>
                    <a:pt x="209" y="180"/>
                    <a:pt x="209" y="176"/>
                  </a:cubicBezTo>
                  <a:cubicBezTo>
                    <a:pt x="209" y="165"/>
                    <a:pt x="186" y="118"/>
                    <a:pt x="128" y="83"/>
                  </a:cubicBezTo>
                  <a:cubicBezTo>
                    <a:pt x="76" y="42"/>
                    <a:pt x="24" y="1"/>
                    <a:pt x="1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43;p32">
              <a:extLst>
                <a:ext uri="{FF2B5EF4-FFF2-40B4-BE49-F238E27FC236}">
                  <a16:creationId xmlns:a16="http://schemas.microsoft.com/office/drawing/2014/main" id="{F8B08C4C-7BB4-D3D1-19DE-E5C8982FF14A}"/>
                </a:ext>
              </a:extLst>
            </p:cNvPr>
            <p:cNvSpPr/>
            <p:nvPr/>
          </p:nvSpPr>
          <p:spPr>
            <a:xfrm>
              <a:off x="-99005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62" y="0"/>
                  </a:moveTo>
                  <a:cubicBezTo>
                    <a:pt x="70" y="12"/>
                    <a:pt x="0" y="12"/>
                    <a:pt x="0" y="24"/>
                  </a:cubicBezTo>
                  <a:cubicBezTo>
                    <a:pt x="0" y="47"/>
                    <a:pt x="93" y="47"/>
                    <a:pt x="174" y="47"/>
                  </a:cubicBezTo>
                  <a:cubicBezTo>
                    <a:pt x="267" y="24"/>
                    <a:pt x="336" y="24"/>
                    <a:pt x="336" y="12"/>
                  </a:cubicBezTo>
                  <a:cubicBezTo>
                    <a:pt x="336" y="0"/>
                    <a:pt x="267" y="0"/>
                    <a:pt x="16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44;p32">
              <a:extLst>
                <a:ext uri="{FF2B5EF4-FFF2-40B4-BE49-F238E27FC236}">
                  <a16:creationId xmlns:a16="http://schemas.microsoft.com/office/drawing/2014/main" id="{A22832AF-4DB8-8BA7-69BA-22515691E23F}"/>
                </a:ext>
              </a:extLst>
            </p:cNvPr>
            <p:cNvSpPr/>
            <p:nvPr/>
          </p:nvSpPr>
          <p:spPr>
            <a:xfrm>
              <a:off x="-988722" y="4589828"/>
              <a:ext cx="21468" cy="3993"/>
            </a:xfrm>
            <a:custGeom>
              <a:avLst/>
              <a:gdLst/>
              <a:ahLst/>
              <a:cxnLst/>
              <a:rect l="l" t="t" r="r" b="b"/>
              <a:pathLst>
                <a:path w="371" h="69" extrusionOk="0">
                  <a:moveTo>
                    <a:pt x="362" y="1"/>
                  </a:moveTo>
                  <a:cubicBezTo>
                    <a:pt x="342" y="1"/>
                    <a:pt x="295" y="17"/>
                    <a:pt x="229" y="17"/>
                  </a:cubicBezTo>
                  <a:cubicBezTo>
                    <a:pt x="215" y="17"/>
                    <a:pt x="201" y="16"/>
                    <a:pt x="186" y="15"/>
                  </a:cubicBezTo>
                  <a:cubicBezTo>
                    <a:pt x="134" y="26"/>
                    <a:pt x="87" y="26"/>
                    <a:pt x="54" y="26"/>
                  </a:cubicBezTo>
                  <a:cubicBezTo>
                    <a:pt x="21" y="26"/>
                    <a:pt x="0" y="26"/>
                    <a:pt x="0" y="38"/>
                  </a:cubicBezTo>
                  <a:cubicBezTo>
                    <a:pt x="0" y="47"/>
                    <a:pt x="47" y="69"/>
                    <a:pt x="115" y="69"/>
                  </a:cubicBezTo>
                  <a:cubicBezTo>
                    <a:pt x="137" y="69"/>
                    <a:pt x="161" y="66"/>
                    <a:pt x="186" y="61"/>
                  </a:cubicBezTo>
                  <a:cubicBezTo>
                    <a:pt x="301" y="49"/>
                    <a:pt x="371" y="26"/>
                    <a:pt x="371" y="3"/>
                  </a:cubicBezTo>
                  <a:cubicBezTo>
                    <a:pt x="369" y="1"/>
                    <a:pt x="366" y="1"/>
                    <a:pt x="36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45;p32">
              <a:extLst>
                <a:ext uri="{FF2B5EF4-FFF2-40B4-BE49-F238E27FC236}">
                  <a16:creationId xmlns:a16="http://schemas.microsoft.com/office/drawing/2014/main" id="{7CED771F-0AEF-2681-B705-E9839486107A}"/>
                </a:ext>
              </a:extLst>
            </p:cNvPr>
            <p:cNvSpPr/>
            <p:nvPr/>
          </p:nvSpPr>
          <p:spPr>
            <a:xfrm>
              <a:off x="-1036981" y="4596193"/>
              <a:ext cx="36223" cy="19327"/>
            </a:xfrm>
            <a:custGeom>
              <a:avLst/>
              <a:gdLst/>
              <a:ahLst/>
              <a:cxnLst/>
              <a:rect l="l" t="t" r="r" b="b"/>
              <a:pathLst>
                <a:path w="626" h="334" extrusionOk="0">
                  <a:moveTo>
                    <a:pt x="174" y="27"/>
                  </a:moveTo>
                  <a:cubicBezTo>
                    <a:pt x="221" y="27"/>
                    <a:pt x="269" y="37"/>
                    <a:pt x="313" y="44"/>
                  </a:cubicBezTo>
                  <a:cubicBezTo>
                    <a:pt x="383" y="67"/>
                    <a:pt x="441" y="113"/>
                    <a:pt x="487" y="159"/>
                  </a:cubicBezTo>
                  <a:cubicBezTo>
                    <a:pt x="525" y="197"/>
                    <a:pt x="548" y="238"/>
                    <a:pt x="561" y="270"/>
                  </a:cubicBezTo>
                  <a:lnTo>
                    <a:pt x="561" y="270"/>
                  </a:lnTo>
                  <a:cubicBezTo>
                    <a:pt x="524" y="265"/>
                    <a:pt x="471" y="257"/>
                    <a:pt x="406" y="240"/>
                  </a:cubicBezTo>
                  <a:cubicBezTo>
                    <a:pt x="336" y="229"/>
                    <a:pt x="267" y="217"/>
                    <a:pt x="197" y="183"/>
                  </a:cubicBezTo>
                  <a:cubicBezTo>
                    <a:pt x="151" y="171"/>
                    <a:pt x="105" y="159"/>
                    <a:pt x="82" y="148"/>
                  </a:cubicBezTo>
                  <a:cubicBezTo>
                    <a:pt x="47" y="113"/>
                    <a:pt x="35" y="90"/>
                    <a:pt x="58" y="55"/>
                  </a:cubicBezTo>
                  <a:cubicBezTo>
                    <a:pt x="95" y="34"/>
                    <a:pt x="134" y="27"/>
                    <a:pt x="174" y="27"/>
                  </a:cubicBezTo>
                  <a:close/>
                  <a:moveTo>
                    <a:pt x="212" y="0"/>
                  </a:moveTo>
                  <a:cubicBezTo>
                    <a:pt x="157" y="0"/>
                    <a:pt x="101" y="13"/>
                    <a:pt x="47" y="44"/>
                  </a:cubicBezTo>
                  <a:cubicBezTo>
                    <a:pt x="24" y="55"/>
                    <a:pt x="0" y="101"/>
                    <a:pt x="24" y="125"/>
                  </a:cubicBezTo>
                  <a:cubicBezTo>
                    <a:pt x="35" y="159"/>
                    <a:pt x="58" y="171"/>
                    <a:pt x="82" y="183"/>
                  </a:cubicBezTo>
                  <a:lnTo>
                    <a:pt x="209" y="229"/>
                  </a:lnTo>
                  <a:cubicBezTo>
                    <a:pt x="278" y="264"/>
                    <a:pt x="371" y="275"/>
                    <a:pt x="429" y="275"/>
                  </a:cubicBezTo>
                  <a:cubicBezTo>
                    <a:pt x="471" y="279"/>
                    <a:pt x="507" y="280"/>
                    <a:pt x="537" y="280"/>
                  </a:cubicBezTo>
                  <a:cubicBezTo>
                    <a:pt x="547" y="280"/>
                    <a:pt x="556" y="280"/>
                    <a:pt x="565" y="280"/>
                  </a:cubicBezTo>
                  <a:lnTo>
                    <a:pt x="565" y="280"/>
                  </a:lnTo>
                  <a:cubicBezTo>
                    <a:pt x="577" y="311"/>
                    <a:pt x="580" y="333"/>
                    <a:pt x="580" y="333"/>
                  </a:cubicBezTo>
                  <a:cubicBezTo>
                    <a:pt x="601" y="333"/>
                    <a:pt x="603" y="302"/>
                    <a:pt x="583" y="279"/>
                  </a:cubicBezTo>
                  <a:lnTo>
                    <a:pt x="583" y="279"/>
                  </a:lnTo>
                  <a:cubicBezTo>
                    <a:pt x="611" y="278"/>
                    <a:pt x="626" y="275"/>
                    <a:pt x="626" y="275"/>
                  </a:cubicBezTo>
                  <a:cubicBezTo>
                    <a:pt x="626" y="275"/>
                    <a:pt x="609" y="275"/>
                    <a:pt x="578" y="272"/>
                  </a:cubicBezTo>
                  <a:lnTo>
                    <a:pt x="578" y="272"/>
                  </a:lnTo>
                  <a:cubicBezTo>
                    <a:pt x="567" y="238"/>
                    <a:pt x="555" y="204"/>
                    <a:pt x="510" y="148"/>
                  </a:cubicBezTo>
                  <a:cubicBezTo>
                    <a:pt x="461" y="74"/>
                    <a:pt x="342" y="0"/>
                    <a:pt x="2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46;p32">
              <a:extLst>
                <a:ext uri="{FF2B5EF4-FFF2-40B4-BE49-F238E27FC236}">
                  <a16:creationId xmlns:a16="http://schemas.microsoft.com/office/drawing/2014/main" id="{D1295157-E853-39CA-709F-1D2DAD99A4D4}"/>
                </a:ext>
              </a:extLst>
            </p:cNvPr>
            <p:cNvSpPr/>
            <p:nvPr/>
          </p:nvSpPr>
          <p:spPr>
            <a:xfrm>
              <a:off x="-1005503" y="4589886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203" y="1"/>
                  </a:moveTo>
                  <a:cubicBezTo>
                    <a:pt x="131" y="1"/>
                    <a:pt x="79" y="63"/>
                    <a:pt x="47" y="106"/>
                  </a:cubicBezTo>
                  <a:cubicBezTo>
                    <a:pt x="12" y="153"/>
                    <a:pt x="1" y="210"/>
                    <a:pt x="1" y="257"/>
                  </a:cubicBezTo>
                  <a:cubicBezTo>
                    <a:pt x="1" y="349"/>
                    <a:pt x="24" y="396"/>
                    <a:pt x="24" y="396"/>
                  </a:cubicBezTo>
                  <a:cubicBezTo>
                    <a:pt x="24" y="396"/>
                    <a:pt x="12" y="338"/>
                    <a:pt x="36" y="257"/>
                  </a:cubicBezTo>
                  <a:cubicBezTo>
                    <a:pt x="47" y="210"/>
                    <a:pt x="70" y="164"/>
                    <a:pt x="93" y="118"/>
                  </a:cubicBezTo>
                  <a:cubicBezTo>
                    <a:pt x="128" y="83"/>
                    <a:pt x="175" y="37"/>
                    <a:pt x="221" y="37"/>
                  </a:cubicBezTo>
                  <a:cubicBezTo>
                    <a:pt x="267" y="48"/>
                    <a:pt x="256" y="118"/>
                    <a:pt x="221" y="164"/>
                  </a:cubicBezTo>
                  <a:cubicBezTo>
                    <a:pt x="198" y="222"/>
                    <a:pt x="163" y="268"/>
                    <a:pt x="140" y="292"/>
                  </a:cubicBezTo>
                  <a:lnTo>
                    <a:pt x="36" y="396"/>
                  </a:lnTo>
                  <a:cubicBezTo>
                    <a:pt x="36" y="396"/>
                    <a:pt x="93" y="373"/>
                    <a:pt x="151" y="315"/>
                  </a:cubicBezTo>
                  <a:cubicBezTo>
                    <a:pt x="198" y="268"/>
                    <a:pt x="221" y="234"/>
                    <a:pt x="256" y="176"/>
                  </a:cubicBezTo>
                  <a:cubicBezTo>
                    <a:pt x="267" y="164"/>
                    <a:pt x="279" y="118"/>
                    <a:pt x="279" y="95"/>
                  </a:cubicBezTo>
                  <a:cubicBezTo>
                    <a:pt x="302" y="60"/>
                    <a:pt x="267" y="2"/>
                    <a:pt x="221" y="2"/>
                  </a:cubicBezTo>
                  <a:cubicBezTo>
                    <a:pt x="215" y="1"/>
                    <a:pt x="209" y="1"/>
                    <a:pt x="203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47;p32">
              <a:extLst>
                <a:ext uri="{FF2B5EF4-FFF2-40B4-BE49-F238E27FC236}">
                  <a16:creationId xmlns:a16="http://schemas.microsoft.com/office/drawing/2014/main" id="{DCF46104-55E1-A3B0-A98C-4041E7FD7987}"/>
                </a:ext>
              </a:extLst>
            </p:cNvPr>
            <p:cNvSpPr/>
            <p:nvPr/>
          </p:nvSpPr>
          <p:spPr>
            <a:xfrm>
              <a:off x="-869463" y="4597582"/>
              <a:ext cx="65098" cy="54104"/>
            </a:xfrm>
            <a:custGeom>
              <a:avLst/>
              <a:gdLst/>
              <a:ahLst/>
              <a:cxnLst/>
              <a:rect l="l" t="t" r="r" b="b"/>
              <a:pathLst>
                <a:path w="1125" h="935" extrusionOk="0">
                  <a:moveTo>
                    <a:pt x="1042" y="0"/>
                  </a:moveTo>
                  <a:cubicBezTo>
                    <a:pt x="1016" y="0"/>
                    <a:pt x="985" y="2"/>
                    <a:pt x="949" y="8"/>
                  </a:cubicBezTo>
                  <a:lnTo>
                    <a:pt x="1124" y="8"/>
                  </a:lnTo>
                  <a:cubicBezTo>
                    <a:pt x="1124" y="8"/>
                    <a:pt x="1094" y="0"/>
                    <a:pt x="1042" y="0"/>
                  </a:cubicBezTo>
                  <a:close/>
                  <a:moveTo>
                    <a:pt x="893" y="8"/>
                  </a:moveTo>
                  <a:cubicBezTo>
                    <a:pt x="742" y="20"/>
                    <a:pt x="522" y="77"/>
                    <a:pt x="348" y="216"/>
                  </a:cubicBezTo>
                  <a:cubicBezTo>
                    <a:pt x="175" y="367"/>
                    <a:pt x="82" y="552"/>
                    <a:pt x="36" y="703"/>
                  </a:cubicBezTo>
                  <a:cubicBezTo>
                    <a:pt x="24" y="772"/>
                    <a:pt x="1" y="830"/>
                    <a:pt x="1" y="877"/>
                  </a:cubicBezTo>
                  <a:lnTo>
                    <a:pt x="1" y="934"/>
                  </a:lnTo>
                  <a:cubicBezTo>
                    <a:pt x="24" y="934"/>
                    <a:pt x="24" y="830"/>
                    <a:pt x="59" y="703"/>
                  </a:cubicBezTo>
                  <a:cubicBezTo>
                    <a:pt x="105" y="552"/>
                    <a:pt x="209" y="379"/>
                    <a:pt x="383" y="240"/>
                  </a:cubicBezTo>
                  <a:cubicBezTo>
                    <a:pt x="557" y="89"/>
                    <a:pt x="742" y="31"/>
                    <a:pt x="893" y="20"/>
                  </a:cubicBezTo>
                  <a:cubicBezTo>
                    <a:pt x="913" y="15"/>
                    <a:pt x="931" y="11"/>
                    <a:pt x="949" y="8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48;p32">
              <a:extLst>
                <a:ext uri="{FF2B5EF4-FFF2-40B4-BE49-F238E27FC236}">
                  <a16:creationId xmlns:a16="http://schemas.microsoft.com/office/drawing/2014/main" id="{247DFBF6-B713-5601-F98F-0F5B2262F856}"/>
                </a:ext>
              </a:extLst>
            </p:cNvPr>
            <p:cNvSpPr/>
            <p:nvPr/>
          </p:nvSpPr>
          <p:spPr>
            <a:xfrm>
              <a:off x="-825890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24" y="1"/>
                  </a:moveTo>
                  <a:cubicBezTo>
                    <a:pt x="1" y="1"/>
                    <a:pt x="1" y="290"/>
                    <a:pt x="24" y="649"/>
                  </a:cubicBezTo>
                  <a:cubicBezTo>
                    <a:pt x="24" y="1008"/>
                    <a:pt x="35" y="1298"/>
                    <a:pt x="47" y="1298"/>
                  </a:cubicBezTo>
                  <a:cubicBezTo>
                    <a:pt x="59" y="1298"/>
                    <a:pt x="59" y="1008"/>
                    <a:pt x="47" y="649"/>
                  </a:cubicBezTo>
                  <a:cubicBezTo>
                    <a:pt x="47" y="290"/>
                    <a:pt x="35" y="1"/>
                    <a:pt x="2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49;p32">
              <a:extLst>
                <a:ext uri="{FF2B5EF4-FFF2-40B4-BE49-F238E27FC236}">
                  <a16:creationId xmlns:a16="http://schemas.microsoft.com/office/drawing/2014/main" id="{7AABFE59-A8EF-E063-5333-774BA37EC771}"/>
                </a:ext>
              </a:extLst>
            </p:cNvPr>
            <p:cNvSpPr/>
            <p:nvPr/>
          </p:nvSpPr>
          <p:spPr>
            <a:xfrm>
              <a:off x="-947175" y="4634326"/>
              <a:ext cx="53641" cy="3935"/>
            </a:xfrm>
            <a:custGeom>
              <a:avLst/>
              <a:gdLst/>
              <a:ahLst/>
              <a:cxnLst/>
              <a:rect l="l" t="t" r="r" b="b"/>
              <a:pathLst>
                <a:path w="927" h="68" extrusionOk="0">
                  <a:moveTo>
                    <a:pt x="880" y="0"/>
                  </a:moveTo>
                  <a:cubicBezTo>
                    <a:pt x="806" y="0"/>
                    <a:pt x="652" y="17"/>
                    <a:pt x="464" y="33"/>
                  </a:cubicBezTo>
                  <a:cubicBezTo>
                    <a:pt x="294" y="33"/>
                    <a:pt x="145" y="28"/>
                    <a:pt x="64" y="28"/>
                  </a:cubicBezTo>
                  <a:cubicBezTo>
                    <a:pt x="24" y="28"/>
                    <a:pt x="0" y="29"/>
                    <a:pt x="0" y="33"/>
                  </a:cubicBezTo>
                  <a:cubicBezTo>
                    <a:pt x="0" y="45"/>
                    <a:pt x="209" y="68"/>
                    <a:pt x="464" y="68"/>
                  </a:cubicBezTo>
                  <a:cubicBezTo>
                    <a:pt x="730" y="45"/>
                    <a:pt x="927" y="22"/>
                    <a:pt x="927" y="10"/>
                  </a:cubicBezTo>
                  <a:cubicBezTo>
                    <a:pt x="927" y="3"/>
                    <a:pt x="910" y="0"/>
                    <a:pt x="880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0;p32">
              <a:extLst>
                <a:ext uri="{FF2B5EF4-FFF2-40B4-BE49-F238E27FC236}">
                  <a16:creationId xmlns:a16="http://schemas.microsoft.com/office/drawing/2014/main" id="{9F7DA0EF-E9F3-4AB8-C609-C132262122C4}"/>
                </a:ext>
              </a:extLst>
            </p:cNvPr>
            <p:cNvSpPr/>
            <p:nvPr/>
          </p:nvSpPr>
          <p:spPr>
            <a:xfrm>
              <a:off x="-863387" y="4633400"/>
              <a:ext cx="6712" cy="10242"/>
            </a:xfrm>
            <a:custGeom>
              <a:avLst/>
              <a:gdLst/>
              <a:ahLst/>
              <a:cxnLst/>
              <a:rect l="l" t="t" r="r" b="b"/>
              <a:pathLst>
                <a:path w="116" h="177" extrusionOk="0">
                  <a:moveTo>
                    <a:pt x="102" y="1"/>
                  </a:moveTo>
                  <a:cubicBezTo>
                    <a:pt x="93" y="1"/>
                    <a:pt x="55" y="33"/>
                    <a:pt x="35" y="84"/>
                  </a:cubicBezTo>
                  <a:cubicBezTo>
                    <a:pt x="0" y="142"/>
                    <a:pt x="0" y="177"/>
                    <a:pt x="12" y="177"/>
                  </a:cubicBezTo>
                  <a:cubicBezTo>
                    <a:pt x="35" y="177"/>
                    <a:pt x="46" y="142"/>
                    <a:pt x="58" y="95"/>
                  </a:cubicBezTo>
                  <a:cubicBezTo>
                    <a:pt x="93" y="49"/>
                    <a:pt x="116" y="26"/>
                    <a:pt x="104" y="3"/>
                  </a:cubicBezTo>
                  <a:cubicBezTo>
                    <a:pt x="104" y="1"/>
                    <a:pt x="104" y="1"/>
                    <a:pt x="10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1;p32">
              <a:extLst>
                <a:ext uri="{FF2B5EF4-FFF2-40B4-BE49-F238E27FC236}">
                  <a16:creationId xmlns:a16="http://schemas.microsoft.com/office/drawing/2014/main" id="{69F610BA-3815-D740-BE08-D27B985CE0E7}"/>
                </a:ext>
              </a:extLst>
            </p:cNvPr>
            <p:cNvSpPr/>
            <p:nvPr/>
          </p:nvSpPr>
          <p:spPr>
            <a:xfrm>
              <a:off x="-851351" y="4616562"/>
              <a:ext cx="8101" cy="7407"/>
            </a:xfrm>
            <a:custGeom>
              <a:avLst/>
              <a:gdLst/>
              <a:ahLst/>
              <a:cxnLst/>
              <a:rect l="l" t="t" r="r" b="b"/>
              <a:pathLst>
                <a:path w="140" h="128" extrusionOk="0">
                  <a:moveTo>
                    <a:pt x="123" y="0"/>
                  </a:moveTo>
                  <a:cubicBezTo>
                    <a:pt x="112" y="0"/>
                    <a:pt x="85" y="15"/>
                    <a:pt x="59" y="51"/>
                  </a:cubicBezTo>
                  <a:cubicBezTo>
                    <a:pt x="24" y="85"/>
                    <a:pt x="1" y="108"/>
                    <a:pt x="12" y="120"/>
                  </a:cubicBezTo>
                  <a:cubicBezTo>
                    <a:pt x="15" y="125"/>
                    <a:pt x="19" y="128"/>
                    <a:pt x="24" y="128"/>
                  </a:cubicBezTo>
                  <a:cubicBezTo>
                    <a:pt x="39" y="128"/>
                    <a:pt x="64" y="103"/>
                    <a:pt x="82" y="85"/>
                  </a:cubicBezTo>
                  <a:cubicBezTo>
                    <a:pt x="116" y="51"/>
                    <a:pt x="140" y="27"/>
                    <a:pt x="128" y="4"/>
                  </a:cubicBezTo>
                  <a:cubicBezTo>
                    <a:pt x="128" y="2"/>
                    <a:pt x="126" y="0"/>
                    <a:pt x="123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2;p32">
              <a:extLst>
                <a:ext uri="{FF2B5EF4-FFF2-40B4-BE49-F238E27FC236}">
                  <a16:creationId xmlns:a16="http://schemas.microsoft.com/office/drawing/2014/main" id="{61DF6551-19D2-A42B-470D-4A6DE28A6E05}"/>
                </a:ext>
              </a:extLst>
            </p:cNvPr>
            <p:cNvSpPr/>
            <p:nvPr/>
          </p:nvSpPr>
          <p:spPr>
            <a:xfrm>
              <a:off x="-835265" y="4607477"/>
              <a:ext cx="11457" cy="4861"/>
            </a:xfrm>
            <a:custGeom>
              <a:avLst/>
              <a:gdLst/>
              <a:ahLst/>
              <a:cxnLst/>
              <a:rect l="l" t="t" r="r" b="b"/>
              <a:pathLst>
                <a:path w="198" h="84" extrusionOk="0">
                  <a:moveTo>
                    <a:pt x="138" y="1"/>
                  </a:moveTo>
                  <a:cubicBezTo>
                    <a:pt x="123" y="1"/>
                    <a:pt x="108" y="3"/>
                    <a:pt x="93" y="11"/>
                  </a:cubicBezTo>
                  <a:cubicBezTo>
                    <a:pt x="35" y="22"/>
                    <a:pt x="1" y="80"/>
                    <a:pt x="24" y="80"/>
                  </a:cubicBezTo>
                  <a:cubicBezTo>
                    <a:pt x="24" y="82"/>
                    <a:pt x="25" y="83"/>
                    <a:pt x="27" y="83"/>
                  </a:cubicBezTo>
                  <a:cubicBezTo>
                    <a:pt x="37" y="83"/>
                    <a:pt x="67" y="64"/>
                    <a:pt x="105" y="45"/>
                  </a:cubicBezTo>
                  <a:cubicBezTo>
                    <a:pt x="151" y="34"/>
                    <a:pt x="197" y="34"/>
                    <a:pt x="197" y="22"/>
                  </a:cubicBezTo>
                  <a:cubicBezTo>
                    <a:pt x="197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3;p32">
              <a:extLst>
                <a:ext uri="{FF2B5EF4-FFF2-40B4-BE49-F238E27FC236}">
                  <a16:creationId xmlns:a16="http://schemas.microsoft.com/office/drawing/2014/main" id="{0BDD6D81-2C0E-B27C-DEBC-CDBD87C15FA6}"/>
                </a:ext>
              </a:extLst>
            </p:cNvPr>
            <p:cNvSpPr/>
            <p:nvPr/>
          </p:nvSpPr>
          <p:spPr>
            <a:xfrm>
              <a:off x="-816516" y="4604700"/>
              <a:ext cx="6134" cy="3067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47" y="1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1" y="47"/>
                    <a:pt x="10" y="53"/>
                    <a:pt x="21" y="53"/>
                  </a:cubicBezTo>
                  <a:cubicBezTo>
                    <a:pt x="33" y="53"/>
                    <a:pt x="47" y="47"/>
                    <a:pt x="59" y="36"/>
                  </a:cubicBezTo>
                  <a:cubicBezTo>
                    <a:pt x="94" y="24"/>
                    <a:pt x="105" y="12"/>
                    <a:pt x="10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;p32">
              <a:extLst>
                <a:ext uri="{FF2B5EF4-FFF2-40B4-BE49-F238E27FC236}">
                  <a16:creationId xmlns:a16="http://schemas.microsoft.com/office/drawing/2014/main" id="{E1081055-7B55-0732-AAC6-3D51E83D30FF}"/>
                </a:ext>
              </a:extLst>
            </p:cNvPr>
            <p:cNvSpPr/>
            <p:nvPr/>
          </p:nvSpPr>
          <p:spPr>
            <a:xfrm>
              <a:off x="-440511" y="4508876"/>
              <a:ext cx="341866" cy="153574"/>
            </a:xfrm>
            <a:custGeom>
              <a:avLst/>
              <a:gdLst/>
              <a:ahLst/>
              <a:cxnLst/>
              <a:rect l="l" t="t" r="r" b="b"/>
              <a:pathLst>
                <a:path w="5908" h="2654" extrusionOk="0">
                  <a:moveTo>
                    <a:pt x="47" y="1"/>
                  </a:moveTo>
                  <a:lnTo>
                    <a:pt x="0" y="2491"/>
                  </a:lnTo>
                  <a:lnTo>
                    <a:pt x="209" y="2502"/>
                  </a:lnTo>
                  <a:cubicBezTo>
                    <a:pt x="830" y="2543"/>
                    <a:pt x="2804" y="2653"/>
                    <a:pt x="4118" y="2653"/>
                  </a:cubicBezTo>
                  <a:cubicBezTo>
                    <a:pt x="4664" y="2653"/>
                    <a:pt x="5097" y="2634"/>
                    <a:pt x="5270" y="2583"/>
                  </a:cubicBezTo>
                  <a:cubicBezTo>
                    <a:pt x="5907" y="2386"/>
                    <a:pt x="3220" y="1738"/>
                    <a:pt x="3220" y="1738"/>
                  </a:cubicBezTo>
                  <a:lnTo>
                    <a:pt x="3232" y="4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;p32">
              <a:extLst>
                <a:ext uri="{FF2B5EF4-FFF2-40B4-BE49-F238E27FC236}">
                  <a16:creationId xmlns:a16="http://schemas.microsoft.com/office/drawing/2014/main" id="{49F4017B-126E-DBD6-1F86-0DC4EFE2BA69}"/>
                </a:ext>
              </a:extLst>
            </p:cNvPr>
            <p:cNvSpPr/>
            <p:nvPr/>
          </p:nvSpPr>
          <p:spPr>
            <a:xfrm>
              <a:off x="-441206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62" y="0"/>
                  </a:moveTo>
                  <a:cubicBezTo>
                    <a:pt x="46" y="0"/>
                    <a:pt x="29" y="1"/>
                    <a:pt x="12" y="2"/>
                  </a:cubicBezTo>
                  <a:lnTo>
                    <a:pt x="1" y="882"/>
                  </a:lnTo>
                  <a:lnTo>
                    <a:pt x="1159" y="928"/>
                  </a:lnTo>
                  <a:cubicBezTo>
                    <a:pt x="1113" y="662"/>
                    <a:pt x="974" y="407"/>
                    <a:pt x="754" y="245"/>
                  </a:cubicBezTo>
                  <a:cubicBezTo>
                    <a:pt x="547" y="82"/>
                    <a:pt x="310" y="0"/>
                    <a:pt x="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6;p32">
              <a:extLst>
                <a:ext uri="{FF2B5EF4-FFF2-40B4-BE49-F238E27FC236}">
                  <a16:creationId xmlns:a16="http://schemas.microsoft.com/office/drawing/2014/main" id="{1B646122-24F7-02CC-ADFF-15D39D0C8A4E}"/>
                </a:ext>
              </a:extLst>
            </p:cNvPr>
            <p:cNvSpPr/>
            <p:nvPr/>
          </p:nvSpPr>
          <p:spPr>
            <a:xfrm>
              <a:off x="-440511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4540" y="1"/>
                  </a:moveTo>
                  <a:cubicBezTo>
                    <a:pt x="4346" y="24"/>
                    <a:pt x="4254" y="395"/>
                    <a:pt x="4251" y="395"/>
                  </a:cubicBezTo>
                  <a:cubicBezTo>
                    <a:pt x="4251" y="395"/>
                    <a:pt x="4251" y="395"/>
                    <a:pt x="4251" y="395"/>
                  </a:cubicBezTo>
                  <a:lnTo>
                    <a:pt x="0" y="314"/>
                  </a:lnTo>
                  <a:lnTo>
                    <a:pt x="0" y="383"/>
                  </a:lnTo>
                  <a:cubicBezTo>
                    <a:pt x="938" y="478"/>
                    <a:pt x="2581" y="537"/>
                    <a:pt x="3802" y="537"/>
                  </a:cubicBezTo>
                  <a:cubicBezTo>
                    <a:pt x="4663" y="537"/>
                    <a:pt x="5315" y="508"/>
                    <a:pt x="5363" y="441"/>
                  </a:cubicBezTo>
                  <a:cubicBezTo>
                    <a:pt x="5478" y="290"/>
                    <a:pt x="4540" y="1"/>
                    <a:pt x="45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7;p32">
              <a:extLst>
                <a:ext uri="{FF2B5EF4-FFF2-40B4-BE49-F238E27FC236}">
                  <a16:creationId xmlns:a16="http://schemas.microsoft.com/office/drawing/2014/main" id="{FEF98394-8599-DFAE-DC5D-57F3FFAE0A02}"/>
                </a:ext>
              </a:extLst>
            </p:cNvPr>
            <p:cNvSpPr/>
            <p:nvPr/>
          </p:nvSpPr>
          <p:spPr>
            <a:xfrm>
              <a:off x="-442537" y="4648966"/>
              <a:ext cx="309693" cy="6365"/>
            </a:xfrm>
            <a:custGeom>
              <a:avLst/>
              <a:gdLst/>
              <a:ahLst/>
              <a:cxnLst/>
              <a:rect l="l" t="t" r="r" b="b"/>
              <a:pathLst>
                <a:path w="5352" h="110" extrusionOk="0">
                  <a:moveTo>
                    <a:pt x="1" y="0"/>
                  </a:moveTo>
                  <a:cubicBezTo>
                    <a:pt x="1" y="0"/>
                    <a:pt x="12" y="0"/>
                    <a:pt x="58" y="12"/>
                  </a:cubicBezTo>
                  <a:lnTo>
                    <a:pt x="209" y="12"/>
                  </a:lnTo>
                  <a:cubicBezTo>
                    <a:pt x="151" y="12"/>
                    <a:pt x="93" y="0"/>
                    <a:pt x="58" y="0"/>
                  </a:cubicBezTo>
                  <a:close/>
                  <a:moveTo>
                    <a:pt x="209" y="12"/>
                  </a:moveTo>
                  <a:cubicBezTo>
                    <a:pt x="371" y="23"/>
                    <a:pt x="556" y="23"/>
                    <a:pt x="788" y="46"/>
                  </a:cubicBezTo>
                  <a:cubicBezTo>
                    <a:pt x="1286" y="70"/>
                    <a:pt x="1946" y="81"/>
                    <a:pt x="2699" y="104"/>
                  </a:cubicBezTo>
                  <a:cubicBezTo>
                    <a:pt x="2950" y="108"/>
                    <a:pt x="3192" y="110"/>
                    <a:pt x="3421" y="110"/>
                  </a:cubicBezTo>
                  <a:cubicBezTo>
                    <a:pt x="3879" y="110"/>
                    <a:pt x="4286" y="104"/>
                    <a:pt x="4610" y="104"/>
                  </a:cubicBezTo>
                  <a:cubicBezTo>
                    <a:pt x="4842" y="104"/>
                    <a:pt x="5027" y="81"/>
                    <a:pt x="5189" y="81"/>
                  </a:cubicBezTo>
                  <a:cubicBezTo>
                    <a:pt x="5247" y="81"/>
                    <a:pt x="5305" y="81"/>
                    <a:pt x="5351" y="70"/>
                  </a:cubicBezTo>
                  <a:lnTo>
                    <a:pt x="2699" y="70"/>
                  </a:lnTo>
                  <a:cubicBezTo>
                    <a:pt x="1946" y="58"/>
                    <a:pt x="1286" y="46"/>
                    <a:pt x="788" y="23"/>
                  </a:cubicBezTo>
                  <a:cubicBezTo>
                    <a:pt x="556" y="12"/>
                    <a:pt x="371" y="12"/>
                    <a:pt x="209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8;p32">
              <a:extLst>
                <a:ext uri="{FF2B5EF4-FFF2-40B4-BE49-F238E27FC236}">
                  <a16:creationId xmlns:a16="http://schemas.microsoft.com/office/drawing/2014/main" id="{8A9E3148-FF5F-98E4-2C27-1FB277F6D9BF}"/>
                </a:ext>
              </a:extLst>
            </p:cNvPr>
            <p:cNvSpPr/>
            <p:nvPr/>
          </p:nvSpPr>
          <p:spPr>
            <a:xfrm>
              <a:off x="-195917" y="4628771"/>
              <a:ext cx="19501" cy="28296"/>
            </a:xfrm>
            <a:custGeom>
              <a:avLst/>
              <a:gdLst/>
              <a:ahLst/>
              <a:cxnLst/>
              <a:rect l="l" t="t" r="r" b="b"/>
              <a:pathLst>
                <a:path w="337" h="489" extrusionOk="0">
                  <a:moveTo>
                    <a:pt x="334" y="0"/>
                  </a:moveTo>
                  <a:cubicBezTo>
                    <a:pt x="314" y="0"/>
                    <a:pt x="190" y="60"/>
                    <a:pt x="105" y="199"/>
                  </a:cubicBezTo>
                  <a:cubicBezTo>
                    <a:pt x="1" y="349"/>
                    <a:pt x="1" y="488"/>
                    <a:pt x="24" y="488"/>
                  </a:cubicBezTo>
                  <a:cubicBezTo>
                    <a:pt x="35" y="488"/>
                    <a:pt x="47" y="361"/>
                    <a:pt x="140" y="222"/>
                  </a:cubicBezTo>
                  <a:cubicBezTo>
                    <a:pt x="221" y="71"/>
                    <a:pt x="337" y="13"/>
                    <a:pt x="337" y="2"/>
                  </a:cubicBezTo>
                  <a:cubicBezTo>
                    <a:pt x="337" y="1"/>
                    <a:pt x="336" y="0"/>
                    <a:pt x="33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9;p32">
              <a:extLst>
                <a:ext uri="{FF2B5EF4-FFF2-40B4-BE49-F238E27FC236}">
                  <a16:creationId xmlns:a16="http://schemas.microsoft.com/office/drawing/2014/main" id="{7E4DDDE3-BDE5-BB56-EFD1-01F702315D82}"/>
                </a:ext>
              </a:extLst>
            </p:cNvPr>
            <p:cNvSpPr/>
            <p:nvPr/>
          </p:nvSpPr>
          <p:spPr>
            <a:xfrm>
              <a:off x="-249500" y="4613437"/>
              <a:ext cx="10069" cy="15450"/>
            </a:xfrm>
            <a:custGeom>
              <a:avLst/>
              <a:gdLst/>
              <a:ahLst/>
              <a:cxnLst/>
              <a:rect l="l" t="t" r="r" b="b"/>
              <a:pathLst>
                <a:path w="174" h="267" extrusionOk="0">
                  <a:moveTo>
                    <a:pt x="174" y="0"/>
                  </a:moveTo>
                  <a:cubicBezTo>
                    <a:pt x="162" y="0"/>
                    <a:pt x="116" y="47"/>
                    <a:pt x="81" y="116"/>
                  </a:cubicBezTo>
                  <a:cubicBezTo>
                    <a:pt x="35" y="197"/>
                    <a:pt x="0" y="267"/>
                    <a:pt x="0" y="267"/>
                  </a:cubicBezTo>
                  <a:cubicBezTo>
                    <a:pt x="23" y="267"/>
                    <a:pt x="58" y="220"/>
                    <a:pt x="104" y="151"/>
                  </a:cubicBezTo>
                  <a:cubicBezTo>
                    <a:pt x="151" y="81"/>
                    <a:pt x="174" y="23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60;p32">
              <a:extLst>
                <a:ext uri="{FF2B5EF4-FFF2-40B4-BE49-F238E27FC236}">
                  <a16:creationId xmlns:a16="http://schemas.microsoft.com/office/drawing/2014/main" id="{AC18FB97-01B3-5716-D6BF-DB62282288E1}"/>
                </a:ext>
              </a:extLst>
            </p:cNvPr>
            <p:cNvSpPr/>
            <p:nvPr/>
          </p:nvSpPr>
          <p:spPr>
            <a:xfrm>
              <a:off x="-264255" y="4609965"/>
              <a:ext cx="13425" cy="10589"/>
            </a:xfrm>
            <a:custGeom>
              <a:avLst/>
              <a:gdLst/>
              <a:ahLst/>
              <a:cxnLst/>
              <a:rect l="l" t="t" r="r" b="b"/>
              <a:pathLst>
                <a:path w="232" h="183" extrusionOk="0">
                  <a:moveTo>
                    <a:pt x="218" y="1"/>
                  </a:moveTo>
                  <a:cubicBezTo>
                    <a:pt x="208" y="1"/>
                    <a:pt x="156" y="42"/>
                    <a:pt x="105" y="83"/>
                  </a:cubicBezTo>
                  <a:cubicBezTo>
                    <a:pt x="47" y="141"/>
                    <a:pt x="0" y="176"/>
                    <a:pt x="12" y="176"/>
                  </a:cubicBezTo>
                  <a:cubicBezTo>
                    <a:pt x="12" y="180"/>
                    <a:pt x="14" y="182"/>
                    <a:pt x="17" y="182"/>
                  </a:cubicBezTo>
                  <a:cubicBezTo>
                    <a:pt x="33" y="182"/>
                    <a:pt x="80" y="144"/>
                    <a:pt x="128" y="107"/>
                  </a:cubicBezTo>
                  <a:cubicBezTo>
                    <a:pt x="186" y="60"/>
                    <a:pt x="232" y="2"/>
                    <a:pt x="220" y="2"/>
                  </a:cubicBezTo>
                  <a:cubicBezTo>
                    <a:pt x="220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61;p32">
              <a:extLst>
                <a:ext uri="{FF2B5EF4-FFF2-40B4-BE49-F238E27FC236}">
                  <a16:creationId xmlns:a16="http://schemas.microsoft.com/office/drawing/2014/main" id="{BFC89118-0EA1-1318-5B2A-ECC81AFCA943}"/>
                </a:ext>
              </a:extLst>
            </p:cNvPr>
            <p:cNvSpPr/>
            <p:nvPr/>
          </p:nvSpPr>
          <p:spPr>
            <a:xfrm>
              <a:off x="-27299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74" y="0"/>
                  </a:moveTo>
                  <a:cubicBezTo>
                    <a:pt x="82" y="0"/>
                    <a:pt x="1" y="12"/>
                    <a:pt x="1" y="12"/>
                  </a:cubicBezTo>
                  <a:cubicBezTo>
                    <a:pt x="1" y="24"/>
                    <a:pt x="82" y="24"/>
                    <a:pt x="163" y="47"/>
                  </a:cubicBezTo>
                  <a:cubicBezTo>
                    <a:pt x="256" y="47"/>
                    <a:pt x="337" y="47"/>
                    <a:pt x="337" y="24"/>
                  </a:cubicBezTo>
                  <a:cubicBezTo>
                    <a:pt x="337" y="12"/>
                    <a:pt x="267" y="12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62;p32">
              <a:extLst>
                <a:ext uri="{FF2B5EF4-FFF2-40B4-BE49-F238E27FC236}">
                  <a16:creationId xmlns:a16="http://schemas.microsoft.com/office/drawing/2014/main" id="{7DDEFBB1-8D8F-6763-01C8-A5879ADC30A7}"/>
                </a:ext>
              </a:extLst>
            </p:cNvPr>
            <p:cNvSpPr/>
            <p:nvPr/>
          </p:nvSpPr>
          <p:spPr>
            <a:xfrm>
              <a:off x="-276349" y="4590754"/>
              <a:ext cx="22220" cy="4108"/>
            </a:xfrm>
            <a:custGeom>
              <a:avLst/>
              <a:gdLst/>
              <a:ahLst/>
              <a:cxnLst/>
              <a:rect l="l" t="t" r="r" b="b"/>
              <a:pathLst>
                <a:path w="384" h="71" extrusionOk="0">
                  <a:moveTo>
                    <a:pt x="25" y="0"/>
                  </a:moveTo>
                  <a:cubicBezTo>
                    <a:pt x="10" y="0"/>
                    <a:pt x="1" y="3"/>
                    <a:pt x="1" y="10"/>
                  </a:cubicBezTo>
                  <a:cubicBezTo>
                    <a:pt x="1" y="22"/>
                    <a:pt x="82" y="45"/>
                    <a:pt x="198" y="68"/>
                  </a:cubicBezTo>
                  <a:cubicBezTo>
                    <a:pt x="211" y="70"/>
                    <a:pt x="224" y="70"/>
                    <a:pt x="236" y="70"/>
                  </a:cubicBezTo>
                  <a:cubicBezTo>
                    <a:pt x="314" y="70"/>
                    <a:pt x="383" y="43"/>
                    <a:pt x="383" y="33"/>
                  </a:cubicBezTo>
                  <a:cubicBezTo>
                    <a:pt x="383" y="28"/>
                    <a:pt x="360" y="28"/>
                    <a:pt x="325" y="28"/>
                  </a:cubicBezTo>
                  <a:cubicBezTo>
                    <a:pt x="290" y="28"/>
                    <a:pt x="244" y="28"/>
                    <a:pt x="198" y="22"/>
                  </a:cubicBezTo>
                  <a:cubicBezTo>
                    <a:pt x="126" y="14"/>
                    <a:pt x="59" y="0"/>
                    <a:pt x="25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63;p32">
              <a:extLst>
                <a:ext uri="{FF2B5EF4-FFF2-40B4-BE49-F238E27FC236}">
                  <a16:creationId xmlns:a16="http://schemas.microsoft.com/office/drawing/2014/main" id="{25BA8A91-93AA-91D8-5DEC-CA5404654F8B}"/>
                </a:ext>
              </a:extLst>
            </p:cNvPr>
            <p:cNvSpPr/>
            <p:nvPr/>
          </p:nvSpPr>
          <p:spPr>
            <a:xfrm>
              <a:off x="-242845" y="4596830"/>
              <a:ext cx="36281" cy="19327"/>
            </a:xfrm>
            <a:custGeom>
              <a:avLst/>
              <a:gdLst/>
              <a:ahLst/>
              <a:cxnLst/>
              <a:rect l="l" t="t" r="r" b="b"/>
              <a:pathLst>
                <a:path w="627" h="334" extrusionOk="0">
                  <a:moveTo>
                    <a:pt x="447" y="33"/>
                  </a:moveTo>
                  <a:cubicBezTo>
                    <a:pt x="490" y="33"/>
                    <a:pt x="534" y="38"/>
                    <a:pt x="568" y="56"/>
                  </a:cubicBezTo>
                  <a:cubicBezTo>
                    <a:pt x="592" y="90"/>
                    <a:pt x="580" y="114"/>
                    <a:pt x="557" y="148"/>
                  </a:cubicBezTo>
                  <a:cubicBezTo>
                    <a:pt x="522" y="160"/>
                    <a:pt x="476" y="172"/>
                    <a:pt x="441" y="195"/>
                  </a:cubicBezTo>
                  <a:cubicBezTo>
                    <a:pt x="360" y="218"/>
                    <a:pt x="290" y="229"/>
                    <a:pt x="221" y="253"/>
                  </a:cubicBezTo>
                  <a:cubicBezTo>
                    <a:pt x="163" y="258"/>
                    <a:pt x="112" y="261"/>
                    <a:pt x="74" y="263"/>
                  </a:cubicBezTo>
                  <a:lnTo>
                    <a:pt x="74" y="263"/>
                  </a:lnTo>
                  <a:cubicBezTo>
                    <a:pt x="89" y="234"/>
                    <a:pt x="113" y="198"/>
                    <a:pt x="151" y="160"/>
                  </a:cubicBezTo>
                  <a:cubicBezTo>
                    <a:pt x="198" y="114"/>
                    <a:pt x="244" y="79"/>
                    <a:pt x="325" y="44"/>
                  </a:cubicBezTo>
                  <a:cubicBezTo>
                    <a:pt x="360" y="38"/>
                    <a:pt x="403" y="33"/>
                    <a:pt x="447" y="33"/>
                  </a:cubicBezTo>
                  <a:close/>
                  <a:moveTo>
                    <a:pt x="417" y="1"/>
                  </a:moveTo>
                  <a:cubicBezTo>
                    <a:pt x="289" y="1"/>
                    <a:pt x="174" y="75"/>
                    <a:pt x="117" y="148"/>
                  </a:cubicBezTo>
                  <a:cubicBezTo>
                    <a:pt x="87" y="198"/>
                    <a:pt x="65" y="240"/>
                    <a:pt x="53" y="265"/>
                  </a:cubicBezTo>
                  <a:lnTo>
                    <a:pt x="53" y="265"/>
                  </a:lnTo>
                  <a:cubicBezTo>
                    <a:pt x="20" y="268"/>
                    <a:pt x="1" y="271"/>
                    <a:pt x="1" y="276"/>
                  </a:cubicBezTo>
                  <a:cubicBezTo>
                    <a:pt x="1" y="276"/>
                    <a:pt x="17" y="278"/>
                    <a:pt x="46" y="280"/>
                  </a:cubicBezTo>
                  <a:lnTo>
                    <a:pt x="46" y="280"/>
                  </a:lnTo>
                  <a:cubicBezTo>
                    <a:pt x="36" y="312"/>
                    <a:pt x="36" y="334"/>
                    <a:pt x="47" y="334"/>
                  </a:cubicBezTo>
                  <a:cubicBezTo>
                    <a:pt x="47" y="334"/>
                    <a:pt x="50" y="313"/>
                    <a:pt x="65" y="280"/>
                  </a:cubicBezTo>
                  <a:lnTo>
                    <a:pt x="65" y="280"/>
                  </a:lnTo>
                  <a:cubicBezTo>
                    <a:pt x="75" y="281"/>
                    <a:pt x="86" y="281"/>
                    <a:pt x="99" y="281"/>
                  </a:cubicBezTo>
                  <a:cubicBezTo>
                    <a:pt x="130" y="281"/>
                    <a:pt x="167" y="280"/>
                    <a:pt x="209" y="276"/>
                  </a:cubicBezTo>
                  <a:cubicBezTo>
                    <a:pt x="267" y="276"/>
                    <a:pt x="348" y="264"/>
                    <a:pt x="429" y="229"/>
                  </a:cubicBezTo>
                  <a:lnTo>
                    <a:pt x="557" y="195"/>
                  </a:lnTo>
                  <a:cubicBezTo>
                    <a:pt x="568" y="172"/>
                    <a:pt x="603" y="160"/>
                    <a:pt x="615" y="137"/>
                  </a:cubicBezTo>
                  <a:cubicBezTo>
                    <a:pt x="626" y="102"/>
                    <a:pt x="615" y="56"/>
                    <a:pt x="580" y="44"/>
                  </a:cubicBezTo>
                  <a:cubicBezTo>
                    <a:pt x="526" y="14"/>
                    <a:pt x="470" y="1"/>
                    <a:pt x="41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4;p32">
              <a:extLst>
                <a:ext uri="{FF2B5EF4-FFF2-40B4-BE49-F238E27FC236}">
                  <a16:creationId xmlns:a16="http://schemas.microsoft.com/office/drawing/2014/main" id="{9ED09763-CA40-27C2-AABD-6A3D12D99226}"/>
                </a:ext>
              </a:extLst>
            </p:cNvPr>
            <p:cNvSpPr/>
            <p:nvPr/>
          </p:nvSpPr>
          <p:spPr>
            <a:xfrm>
              <a:off x="-254881" y="4590581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86" y="0"/>
                  </a:moveTo>
                  <a:cubicBezTo>
                    <a:pt x="80" y="0"/>
                    <a:pt x="75" y="1"/>
                    <a:pt x="70" y="2"/>
                  </a:cubicBezTo>
                  <a:cubicBezTo>
                    <a:pt x="24" y="2"/>
                    <a:pt x="0" y="59"/>
                    <a:pt x="12" y="94"/>
                  </a:cubicBezTo>
                  <a:cubicBezTo>
                    <a:pt x="12" y="129"/>
                    <a:pt x="24" y="164"/>
                    <a:pt x="35" y="187"/>
                  </a:cubicBezTo>
                  <a:cubicBezTo>
                    <a:pt x="70" y="245"/>
                    <a:pt x="93" y="268"/>
                    <a:pt x="139" y="314"/>
                  </a:cubicBezTo>
                  <a:cubicBezTo>
                    <a:pt x="197" y="372"/>
                    <a:pt x="255" y="395"/>
                    <a:pt x="255" y="395"/>
                  </a:cubicBezTo>
                  <a:lnTo>
                    <a:pt x="151" y="291"/>
                  </a:lnTo>
                  <a:cubicBezTo>
                    <a:pt x="128" y="268"/>
                    <a:pt x="93" y="222"/>
                    <a:pt x="70" y="164"/>
                  </a:cubicBezTo>
                  <a:cubicBezTo>
                    <a:pt x="35" y="129"/>
                    <a:pt x="24" y="48"/>
                    <a:pt x="70" y="36"/>
                  </a:cubicBezTo>
                  <a:cubicBezTo>
                    <a:pt x="128" y="36"/>
                    <a:pt x="174" y="83"/>
                    <a:pt x="197" y="129"/>
                  </a:cubicBezTo>
                  <a:cubicBezTo>
                    <a:pt x="232" y="164"/>
                    <a:pt x="244" y="210"/>
                    <a:pt x="255" y="256"/>
                  </a:cubicBezTo>
                  <a:cubicBezTo>
                    <a:pt x="290" y="337"/>
                    <a:pt x="255" y="384"/>
                    <a:pt x="267" y="395"/>
                  </a:cubicBezTo>
                  <a:cubicBezTo>
                    <a:pt x="267" y="395"/>
                    <a:pt x="302" y="361"/>
                    <a:pt x="302" y="256"/>
                  </a:cubicBezTo>
                  <a:cubicBezTo>
                    <a:pt x="302" y="210"/>
                    <a:pt x="290" y="152"/>
                    <a:pt x="244" y="106"/>
                  </a:cubicBezTo>
                  <a:cubicBezTo>
                    <a:pt x="211" y="73"/>
                    <a:pt x="159" y="0"/>
                    <a:pt x="86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5;p32">
              <a:extLst>
                <a:ext uri="{FF2B5EF4-FFF2-40B4-BE49-F238E27FC236}">
                  <a16:creationId xmlns:a16="http://schemas.microsoft.com/office/drawing/2014/main" id="{504EA353-0BBC-48D7-EB67-04DBDAD76937}"/>
                </a:ext>
              </a:extLst>
            </p:cNvPr>
            <p:cNvSpPr/>
            <p:nvPr/>
          </p:nvSpPr>
          <p:spPr>
            <a:xfrm>
              <a:off x="-438486" y="4598392"/>
              <a:ext cx="64346" cy="53988"/>
            </a:xfrm>
            <a:custGeom>
              <a:avLst/>
              <a:gdLst/>
              <a:ahLst/>
              <a:cxnLst/>
              <a:rect l="l" t="t" r="r" b="b"/>
              <a:pathLst>
                <a:path w="1112" h="933" extrusionOk="0">
                  <a:moveTo>
                    <a:pt x="22" y="0"/>
                  </a:moveTo>
                  <a:cubicBezTo>
                    <a:pt x="5" y="0"/>
                    <a:pt x="0" y="6"/>
                    <a:pt x="0" y="6"/>
                  </a:cubicBezTo>
                  <a:cubicBezTo>
                    <a:pt x="0" y="6"/>
                    <a:pt x="15" y="3"/>
                    <a:pt x="45" y="3"/>
                  </a:cubicBezTo>
                  <a:lnTo>
                    <a:pt x="45" y="3"/>
                  </a:lnTo>
                  <a:cubicBezTo>
                    <a:pt x="49" y="3"/>
                    <a:pt x="53" y="4"/>
                    <a:pt x="58" y="6"/>
                  </a:cubicBezTo>
                  <a:lnTo>
                    <a:pt x="132" y="6"/>
                  </a:lnTo>
                  <a:cubicBezTo>
                    <a:pt x="103" y="3"/>
                    <a:pt x="79" y="3"/>
                    <a:pt x="59" y="3"/>
                  </a:cubicBezTo>
                  <a:cubicBezTo>
                    <a:pt x="54" y="3"/>
                    <a:pt x="50" y="3"/>
                    <a:pt x="45" y="3"/>
                  </a:cubicBezTo>
                  <a:lnTo>
                    <a:pt x="45" y="3"/>
                  </a:lnTo>
                  <a:cubicBezTo>
                    <a:pt x="36" y="1"/>
                    <a:pt x="28" y="0"/>
                    <a:pt x="22" y="0"/>
                  </a:cubicBezTo>
                  <a:close/>
                  <a:moveTo>
                    <a:pt x="132" y="6"/>
                  </a:moveTo>
                  <a:cubicBezTo>
                    <a:pt x="161" y="8"/>
                    <a:pt x="194" y="11"/>
                    <a:pt x="232" y="17"/>
                  </a:cubicBezTo>
                  <a:cubicBezTo>
                    <a:pt x="371" y="29"/>
                    <a:pt x="568" y="87"/>
                    <a:pt x="741" y="237"/>
                  </a:cubicBezTo>
                  <a:cubicBezTo>
                    <a:pt x="915" y="376"/>
                    <a:pt x="1008" y="550"/>
                    <a:pt x="1054" y="700"/>
                  </a:cubicBezTo>
                  <a:cubicBezTo>
                    <a:pt x="1100" y="828"/>
                    <a:pt x="1100" y="932"/>
                    <a:pt x="1112" y="932"/>
                  </a:cubicBezTo>
                  <a:lnTo>
                    <a:pt x="1112" y="874"/>
                  </a:lnTo>
                  <a:cubicBezTo>
                    <a:pt x="1112" y="828"/>
                    <a:pt x="1100" y="770"/>
                    <a:pt x="1089" y="700"/>
                  </a:cubicBezTo>
                  <a:cubicBezTo>
                    <a:pt x="1042" y="550"/>
                    <a:pt x="938" y="365"/>
                    <a:pt x="764" y="226"/>
                  </a:cubicBezTo>
                  <a:cubicBezTo>
                    <a:pt x="591" y="75"/>
                    <a:pt x="371" y="17"/>
                    <a:pt x="232" y="6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6;p32">
              <a:extLst>
                <a:ext uri="{FF2B5EF4-FFF2-40B4-BE49-F238E27FC236}">
                  <a16:creationId xmlns:a16="http://schemas.microsoft.com/office/drawing/2014/main" id="{935528A5-B2B0-1D32-FB71-1D10CE9709C4}"/>
                </a:ext>
              </a:extLst>
            </p:cNvPr>
            <p:cNvSpPr/>
            <p:nvPr/>
          </p:nvSpPr>
          <p:spPr>
            <a:xfrm>
              <a:off x="-421069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46" y="1"/>
                  </a:moveTo>
                  <a:cubicBezTo>
                    <a:pt x="35" y="1"/>
                    <a:pt x="12" y="290"/>
                    <a:pt x="12" y="649"/>
                  </a:cubicBezTo>
                  <a:cubicBezTo>
                    <a:pt x="0" y="1008"/>
                    <a:pt x="0" y="1298"/>
                    <a:pt x="12" y="1298"/>
                  </a:cubicBezTo>
                  <a:cubicBezTo>
                    <a:pt x="35" y="1298"/>
                    <a:pt x="46" y="1008"/>
                    <a:pt x="46" y="649"/>
                  </a:cubicBezTo>
                  <a:cubicBezTo>
                    <a:pt x="58" y="302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67;p32">
              <a:extLst>
                <a:ext uri="{FF2B5EF4-FFF2-40B4-BE49-F238E27FC236}">
                  <a16:creationId xmlns:a16="http://schemas.microsoft.com/office/drawing/2014/main" id="{BAF5C513-8529-2175-BC1D-E8CA718F6F8D}"/>
                </a:ext>
              </a:extLst>
            </p:cNvPr>
            <p:cNvSpPr/>
            <p:nvPr/>
          </p:nvSpPr>
          <p:spPr>
            <a:xfrm>
              <a:off x="-350705" y="4634442"/>
              <a:ext cx="53641" cy="3819"/>
            </a:xfrm>
            <a:custGeom>
              <a:avLst/>
              <a:gdLst/>
              <a:ahLst/>
              <a:cxnLst/>
              <a:rect l="l" t="t" r="r" b="b"/>
              <a:pathLst>
                <a:path w="927" h="66" extrusionOk="0">
                  <a:moveTo>
                    <a:pt x="41" y="0"/>
                  </a:moveTo>
                  <a:cubicBezTo>
                    <a:pt x="17" y="0"/>
                    <a:pt x="3" y="2"/>
                    <a:pt x="0" y="8"/>
                  </a:cubicBezTo>
                  <a:cubicBezTo>
                    <a:pt x="0" y="20"/>
                    <a:pt x="209" y="43"/>
                    <a:pt x="464" y="66"/>
                  </a:cubicBezTo>
                  <a:cubicBezTo>
                    <a:pt x="730" y="66"/>
                    <a:pt x="927" y="43"/>
                    <a:pt x="927" y="31"/>
                  </a:cubicBezTo>
                  <a:cubicBezTo>
                    <a:pt x="927" y="27"/>
                    <a:pt x="905" y="26"/>
                    <a:pt x="866" y="26"/>
                  </a:cubicBezTo>
                  <a:cubicBezTo>
                    <a:pt x="788" y="26"/>
                    <a:pt x="641" y="31"/>
                    <a:pt x="464" y="31"/>
                  </a:cubicBezTo>
                  <a:cubicBezTo>
                    <a:pt x="279" y="22"/>
                    <a:pt x="114" y="0"/>
                    <a:pt x="41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68;p32">
              <a:extLst>
                <a:ext uri="{FF2B5EF4-FFF2-40B4-BE49-F238E27FC236}">
                  <a16:creationId xmlns:a16="http://schemas.microsoft.com/office/drawing/2014/main" id="{9F683200-5FEE-4837-EF49-831E0FD9B3E5}"/>
                </a:ext>
              </a:extLst>
            </p:cNvPr>
            <p:cNvSpPr/>
            <p:nvPr/>
          </p:nvSpPr>
          <p:spPr>
            <a:xfrm>
              <a:off x="-387565" y="4633516"/>
              <a:ext cx="6770" cy="10126"/>
            </a:xfrm>
            <a:custGeom>
              <a:avLst/>
              <a:gdLst/>
              <a:ahLst/>
              <a:cxnLst/>
              <a:rect l="l" t="t" r="r" b="b"/>
              <a:pathLst>
                <a:path w="117" h="175" extrusionOk="0">
                  <a:moveTo>
                    <a:pt x="12" y="1"/>
                  </a:moveTo>
                  <a:cubicBezTo>
                    <a:pt x="0" y="24"/>
                    <a:pt x="35" y="47"/>
                    <a:pt x="58" y="93"/>
                  </a:cubicBezTo>
                  <a:cubicBezTo>
                    <a:pt x="70" y="140"/>
                    <a:pt x="93" y="175"/>
                    <a:pt x="104" y="175"/>
                  </a:cubicBezTo>
                  <a:cubicBezTo>
                    <a:pt x="116" y="175"/>
                    <a:pt x="116" y="140"/>
                    <a:pt x="93" y="82"/>
                  </a:cubicBezTo>
                  <a:cubicBezTo>
                    <a:pt x="70" y="36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69;p32">
              <a:extLst>
                <a:ext uri="{FF2B5EF4-FFF2-40B4-BE49-F238E27FC236}">
                  <a16:creationId xmlns:a16="http://schemas.microsoft.com/office/drawing/2014/main" id="{603BDE5C-6F66-ED82-DCCE-DB1B4202292C}"/>
                </a:ext>
              </a:extLst>
            </p:cNvPr>
            <p:cNvSpPr/>
            <p:nvPr/>
          </p:nvSpPr>
          <p:spPr>
            <a:xfrm>
              <a:off x="-400990" y="4616793"/>
              <a:ext cx="8795" cy="7175"/>
            </a:xfrm>
            <a:custGeom>
              <a:avLst/>
              <a:gdLst/>
              <a:ahLst/>
              <a:cxnLst/>
              <a:rect l="l" t="t" r="r" b="b"/>
              <a:pathLst>
                <a:path w="152" h="124" extrusionOk="0">
                  <a:moveTo>
                    <a:pt x="12" y="0"/>
                  </a:moveTo>
                  <a:cubicBezTo>
                    <a:pt x="1" y="23"/>
                    <a:pt x="35" y="47"/>
                    <a:pt x="59" y="81"/>
                  </a:cubicBezTo>
                  <a:cubicBezTo>
                    <a:pt x="85" y="99"/>
                    <a:pt x="105" y="124"/>
                    <a:pt x="118" y="124"/>
                  </a:cubicBezTo>
                  <a:cubicBezTo>
                    <a:pt x="122" y="124"/>
                    <a:pt x="125" y="121"/>
                    <a:pt x="128" y="116"/>
                  </a:cubicBezTo>
                  <a:cubicBezTo>
                    <a:pt x="151" y="104"/>
                    <a:pt x="116" y="81"/>
                    <a:pt x="93" y="47"/>
                  </a:cubicBezTo>
                  <a:cubicBezTo>
                    <a:pt x="59" y="23"/>
                    <a:pt x="35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70;p32">
              <a:extLst>
                <a:ext uri="{FF2B5EF4-FFF2-40B4-BE49-F238E27FC236}">
                  <a16:creationId xmlns:a16="http://schemas.microsoft.com/office/drawing/2014/main" id="{9EEBAAF8-EC03-B0EA-A069-E721F89ECC3E}"/>
                </a:ext>
              </a:extLst>
            </p:cNvPr>
            <p:cNvSpPr/>
            <p:nvPr/>
          </p:nvSpPr>
          <p:spPr>
            <a:xfrm>
              <a:off x="-419101" y="4608461"/>
              <a:ext cx="10821" cy="4513"/>
            </a:xfrm>
            <a:custGeom>
              <a:avLst/>
              <a:gdLst/>
              <a:ahLst/>
              <a:cxnLst/>
              <a:rect l="l" t="t" r="r" b="b"/>
              <a:pathLst>
                <a:path w="187" h="78" extrusionOk="0">
                  <a:moveTo>
                    <a:pt x="49" y="0"/>
                  </a:moveTo>
                  <a:cubicBezTo>
                    <a:pt x="18" y="0"/>
                    <a:pt x="1" y="9"/>
                    <a:pt x="1" y="17"/>
                  </a:cubicBezTo>
                  <a:cubicBezTo>
                    <a:pt x="1" y="28"/>
                    <a:pt x="36" y="28"/>
                    <a:pt x="82" y="52"/>
                  </a:cubicBezTo>
                  <a:cubicBezTo>
                    <a:pt x="119" y="61"/>
                    <a:pt x="157" y="78"/>
                    <a:pt x="170" y="78"/>
                  </a:cubicBezTo>
                  <a:cubicBezTo>
                    <a:pt x="173" y="78"/>
                    <a:pt x="175" y="77"/>
                    <a:pt x="175" y="75"/>
                  </a:cubicBezTo>
                  <a:cubicBezTo>
                    <a:pt x="186" y="75"/>
                    <a:pt x="151" y="17"/>
                    <a:pt x="94" y="5"/>
                  </a:cubicBezTo>
                  <a:cubicBezTo>
                    <a:pt x="77" y="2"/>
                    <a:pt x="62" y="0"/>
                    <a:pt x="4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71;p32">
              <a:extLst>
                <a:ext uri="{FF2B5EF4-FFF2-40B4-BE49-F238E27FC236}">
                  <a16:creationId xmlns:a16="http://schemas.microsoft.com/office/drawing/2014/main" id="{F4FA0076-DBFC-C82D-2457-B00FFFB41280}"/>
                </a:ext>
              </a:extLst>
            </p:cNvPr>
            <p:cNvSpPr/>
            <p:nvPr/>
          </p:nvSpPr>
          <p:spPr>
            <a:xfrm>
              <a:off x="-432468" y="4604873"/>
              <a:ext cx="5381" cy="3588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5" y="1"/>
                  </a:moveTo>
                  <a:cubicBezTo>
                    <a:pt x="6" y="1"/>
                    <a:pt x="0" y="4"/>
                    <a:pt x="0" y="9"/>
                  </a:cubicBezTo>
                  <a:cubicBezTo>
                    <a:pt x="0" y="21"/>
                    <a:pt x="12" y="33"/>
                    <a:pt x="35" y="44"/>
                  </a:cubicBezTo>
                  <a:cubicBezTo>
                    <a:pt x="52" y="56"/>
                    <a:pt x="67" y="61"/>
                    <a:pt x="77" y="61"/>
                  </a:cubicBezTo>
                  <a:cubicBezTo>
                    <a:pt x="87" y="61"/>
                    <a:pt x="93" y="56"/>
                    <a:pt x="93" y="44"/>
                  </a:cubicBezTo>
                  <a:cubicBezTo>
                    <a:pt x="93" y="33"/>
                    <a:pt x="81" y="21"/>
                    <a:pt x="47" y="9"/>
                  </a:cubicBezTo>
                  <a:cubicBezTo>
                    <a:pt x="35" y="4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2;p32">
              <a:extLst>
                <a:ext uri="{FF2B5EF4-FFF2-40B4-BE49-F238E27FC236}">
                  <a16:creationId xmlns:a16="http://schemas.microsoft.com/office/drawing/2014/main" id="{3C696D9C-8117-07E1-7E47-650EAE36FB2C}"/>
                </a:ext>
              </a:extLst>
            </p:cNvPr>
            <p:cNvSpPr/>
            <p:nvPr/>
          </p:nvSpPr>
          <p:spPr>
            <a:xfrm>
              <a:off x="-986060" y="2813324"/>
              <a:ext cx="836439" cy="1781432"/>
            </a:xfrm>
            <a:custGeom>
              <a:avLst/>
              <a:gdLst/>
              <a:ahLst/>
              <a:cxnLst/>
              <a:rect l="l" t="t" r="r" b="b"/>
              <a:pathLst>
                <a:path w="14455" h="30786" extrusionOk="0">
                  <a:moveTo>
                    <a:pt x="14455" y="1"/>
                  </a:moveTo>
                  <a:lnTo>
                    <a:pt x="5317" y="58"/>
                  </a:lnTo>
                  <a:lnTo>
                    <a:pt x="1" y="30634"/>
                  </a:lnTo>
                  <a:lnTo>
                    <a:pt x="3394" y="30785"/>
                  </a:lnTo>
                  <a:lnTo>
                    <a:pt x="9347" y="4170"/>
                  </a:lnTo>
                  <a:lnTo>
                    <a:pt x="9023" y="30739"/>
                  </a:lnTo>
                  <a:lnTo>
                    <a:pt x="9023" y="30739"/>
                  </a:lnTo>
                  <a:lnTo>
                    <a:pt x="13007" y="30634"/>
                  </a:lnTo>
                  <a:lnTo>
                    <a:pt x="14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3;p32">
              <a:extLst>
                <a:ext uri="{FF2B5EF4-FFF2-40B4-BE49-F238E27FC236}">
                  <a16:creationId xmlns:a16="http://schemas.microsoft.com/office/drawing/2014/main" id="{28514495-ACB3-9C24-38A2-BCC624C15174}"/>
                </a:ext>
              </a:extLst>
            </p:cNvPr>
            <p:cNvSpPr/>
            <p:nvPr/>
          </p:nvSpPr>
          <p:spPr>
            <a:xfrm>
              <a:off x="-450580" y="2836759"/>
              <a:ext cx="62378" cy="174810"/>
            </a:xfrm>
            <a:custGeom>
              <a:avLst/>
              <a:gdLst/>
              <a:ahLst/>
              <a:cxnLst/>
              <a:rect l="l" t="t" r="r" b="b"/>
              <a:pathLst>
                <a:path w="1078" h="3021" extrusionOk="0">
                  <a:moveTo>
                    <a:pt x="1066" y="1"/>
                  </a:moveTo>
                  <a:cubicBezTo>
                    <a:pt x="1043" y="1"/>
                    <a:pt x="1020" y="186"/>
                    <a:pt x="973" y="499"/>
                  </a:cubicBezTo>
                  <a:cubicBezTo>
                    <a:pt x="916" y="800"/>
                    <a:pt x="858" y="1217"/>
                    <a:pt x="800" y="1692"/>
                  </a:cubicBezTo>
                  <a:cubicBezTo>
                    <a:pt x="777" y="1923"/>
                    <a:pt x="753" y="2155"/>
                    <a:pt x="695" y="2352"/>
                  </a:cubicBezTo>
                  <a:cubicBezTo>
                    <a:pt x="638" y="2537"/>
                    <a:pt x="556" y="2699"/>
                    <a:pt x="441" y="2792"/>
                  </a:cubicBezTo>
                  <a:cubicBezTo>
                    <a:pt x="209" y="3012"/>
                    <a:pt x="1" y="3001"/>
                    <a:pt x="1" y="3012"/>
                  </a:cubicBezTo>
                  <a:cubicBezTo>
                    <a:pt x="1" y="3018"/>
                    <a:pt x="15" y="3021"/>
                    <a:pt x="41" y="3021"/>
                  </a:cubicBezTo>
                  <a:cubicBezTo>
                    <a:pt x="67" y="3021"/>
                    <a:pt x="105" y="3018"/>
                    <a:pt x="151" y="3012"/>
                  </a:cubicBezTo>
                  <a:cubicBezTo>
                    <a:pt x="232" y="3001"/>
                    <a:pt x="348" y="2954"/>
                    <a:pt x="487" y="2850"/>
                  </a:cubicBezTo>
                  <a:cubicBezTo>
                    <a:pt x="614" y="2757"/>
                    <a:pt x="719" y="2584"/>
                    <a:pt x="777" y="2375"/>
                  </a:cubicBezTo>
                  <a:cubicBezTo>
                    <a:pt x="834" y="2178"/>
                    <a:pt x="858" y="1947"/>
                    <a:pt x="892" y="1715"/>
                  </a:cubicBezTo>
                  <a:cubicBezTo>
                    <a:pt x="950" y="1252"/>
                    <a:pt x="1008" y="812"/>
                    <a:pt x="1031" y="511"/>
                  </a:cubicBezTo>
                  <a:cubicBezTo>
                    <a:pt x="1066" y="186"/>
                    <a:pt x="1078" y="1"/>
                    <a:pt x="1066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4;p32">
              <a:extLst>
                <a:ext uri="{FF2B5EF4-FFF2-40B4-BE49-F238E27FC236}">
                  <a16:creationId xmlns:a16="http://schemas.microsoft.com/office/drawing/2014/main" id="{B3256471-EB15-97F0-1C4E-AF015E7BFFF5}"/>
                </a:ext>
              </a:extLst>
            </p:cNvPr>
            <p:cNvSpPr/>
            <p:nvPr/>
          </p:nvSpPr>
          <p:spPr>
            <a:xfrm>
              <a:off x="-450348" y="2843182"/>
              <a:ext cx="26618" cy="24361"/>
            </a:xfrm>
            <a:custGeom>
              <a:avLst/>
              <a:gdLst/>
              <a:ahLst/>
              <a:cxnLst/>
              <a:rect l="l" t="t" r="r" b="b"/>
              <a:pathLst>
                <a:path w="460" h="421" extrusionOk="0">
                  <a:moveTo>
                    <a:pt x="240" y="1"/>
                  </a:moveTo>
                  <a:cubicBezTo>
                    <a:pt x="155" y="1"/>
                    <a:pt x="116" y="52"/>
                    <a:pt x="136" y="52"/>
                  </a:cubicBezTo>
                  <a:cubicBezTo>
                    <a:pt x="136" y="52"/>
                    <a:pt x="161" y="37"/>
                    <a:pt x="199" y="37"/>
                  </a:cubicBezTo>
                  <a:cubicBezTo>
                    <a:pt x="218" y="37"/>
                    <a:pt x="240" y="40"/>
                    <a:pt x="263" y="52"/>
                  </a:cubicBezTo>
                  <a:cubicBezTo>
                    <a:pt x="286" y="64"/>
                    <a:pt x="332" y="98"/>
                    <a:pt x="344" y="133"/>
                  </a:cubicBezTo>
                  <a:cubicBezTo>
                    <a:pt x="367" y="179"/>
                    <a:pt x="344" y="237"/>
                    <a:pt x="309" y="284"/>
                  </a:cubicBezTo>
                  <a:cubicBezTo>
                    <a:pt x="277" y="300"/>
                    <a:pt x="238" y="316"/>
                    <a:pt x="202" y="316"/>
                  </a:cubicBezTo>
                  <a:cubicBezTo>
                    <a:pt x="187" y="316"/>
                    <a:pt x="172" y="314"/>
                    <a:pt x="159" y="307"/>
                  </a:cubicBezTo>
                  <a:cubicBezTo>
                    <a:pt x="112" y="295"/>
                    <a:pt x="89" y="249"/>
                    <a:pt x="78" y="214"/>
                  </a:cubicBezTo>
                  <a:cubicBezTo>
                    <a:pt x="43" y="133"/>
                    <a:pt x="89" y="75"/>
                    <a:pt x="78" y="75"/>
                  </a:cubicBezTo>
                  <a:cubicBezTo>
                    <a:pt x="78" y="74"/>
                    <a:pt x="77" y="74"/>
                    <a:pt x="76" y="74"/>
                  </a:cubicBezTo>
                  <a:cubicBezTo>
                    <a:pt x="65" y="74"/>
                    <a:pt x="0" y="131"/>
                    <a:pt x="43" y="237"/>
                  </a:cubicBezTo>
                  <a:cubicBezTo>
                    <a:pt x="43" y="295"/>
                    <a:pt x="78" y="353"/>
                    <a:pt x="147" y="400"/>
                  </a:cubicBezTo>
                  <a:cubicBezTo>
                    <a:pt x="170" y="414"/>
                    <a:pt x="196" y="421"/>
                    <a:pt x="223" y="421"/>
                  </a:cubicBezTo>
                  <a:cubicBezTo>
                    <a:pt x="279" y="421"/>
                    <a:pt x="340" y="392"/>
                    <a:pt x="379" y="353"/>
                  </a:cubicBezTo>
                  <a:cubicBezTo>
                    <a:pt x="448" y="295"/>
                    <a:pt x="460" y="191"/>
                    <a:pt x="437" y="122"/>
                  </a:cubicBezTo>
                  <a:cubicBezTo>
                    <a:pt x="402" y="52"/>
                    <a:pt x="344" y="17"/>
                    <a:pt x="286" y="6"/>
                  </a:cubicBezTo>
                  <a:cubicBezTo>
                    <a:pt x="270" y="2"/>
                    <a:pt x="254" y="1"/>
                    <a:pt x="240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5;p32">
              <a:extLst>
                <a:ext uri="{FF2B5EF4-FFF2-40B4-BE49-F238E27FC236}">
                  <a16:creationId xmlns:a16="http://schemas.microsoft.com/office/drawing/2014/main" id="{5DC54ACE-1903-CBF0-E616-CBC167504762}"/>
                </a:ext>
              </a:extLst>
            </p:cNvPr>
            <p:cNvSpPr/>
            <p:nvPr/>
          </p:nvSpPr>
          <p:spPr>
            <a:xfrm>
              <a:off x="-597903" y="2828716"/>
              <a:ext cx="10647" cy="49127"/>
            </a:xfrm>
            <a:custGeom>
              <a:avLst/>
              <a:gdLst/>
              <a:ahLst/>
              <a:cxnLst/>
              <a:rect l="l" t="t" r="r" b="b"/>
              <a:pathLst>
                <a:path w="184" h="849" extrusionOk="0">
                  <a:moveTo>
                    <a:pt x="161" y="1"/>
                  </a:moveTo>
                  <a:cubicBezTo>
                    <a:pt x="149" y="1"/>
                    <a:pt x="45" y="175"/>
                    <a:pt x="33" y="418"/>
                  </a:cubicBezTo>
                  <a:cubicBezTo>
                    <a:pt x="0" y="649"/>
                    <a:pt x="82" y="848"/>
                    <a:pt x="100" y="848"/>
                  </a:cubicBezTo>
                  <a:cubicBezTo>
                    <a:pt x="101" y="848"/>
                    <a:pt x="102" y="848"/>
                    <a:pt x="103" y="846"/>
                  </a:cubicBezTo>
                  <a:cubicBezTo>
                    <a:pt x="138" y="846"/>
                    <a:pt x="91" y="661"/>
                    <a:pt x="103" y="418"/>
                  </a:cubicBezTo>
                  <a:cubicBezTo>
                    <a:pt x="114" y="186"/>
                    <a:pt x="184" y="13"/>
                    <a:pt x="161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6;p32">
              <a:extLst>
                <a:ext uri="{FF2B5EF4-FFF2-40B4-BE49-F238E27FC236}">
                  <a16:creationId xmlns:a16="http://schemas.microsoft.com/office/drawing/2014/main" id="{1BD796B6-A0F7-D3A3-8782-290EAC2C31A6}"/>
                </a:ext>
              </a:extLst>
            </p:cNvPr>
            <p:cNvSpPr/>
            <p:nvPr/>
          </p:nvSpPr>
          <p:spPr>
            <a:xfrm>
              <a:off x="-564515" y="2823334"/>
              <a:ext cx="8795" cy="51037"/>
            </a:xfrm>
            <a:custGeom>
              <a:avLst/>
              <a:gdLst/>
              <a:ahLst/>
              <a:cxnLst/>
              <a:rect l="l" t="t" r="r" b="b"/>
              <a:pathLst>
                <a:path w="152" h="882" extrusionOk="0">
                  <a:moveTo>
                    <a:pt x="114" y="1"/>
                  </a:moveTo>
                  <a:cubicBezTo>
                    <a:pt x="89" y="1"/>
                    <a:pt x="23" y="183"/>
                    <a:pt x="1" y="441"/>
                  </a:cubicBezTo>
                  <a:cubicBezTo>
                    <a:pt x="1" y="696"/>
                    <a:pt x="82" y="881"/>
                    <a:pt x="93" y="881"/>
                  </a:cubicBezTo>
                  <a:cubicBezTo>
                    <a:pt x="116" y="881"/>
                    <a:pt x="93" y="696"/>
                    <a:pt x="93" y="441"/>
                  </a:cubicBezTo>
                  <a:cubicBezTo>
                    <a:pt x="93" y="210"/>
                    <a:pt x="151" y="13"/>
                    <a:pt x="116" y="1"/>
                  </a:cubicBezTo>
                  <a:cubicBezTo>
                    <a:pt x="116" y="1"/>
                    <a:pt x="115" y="1"/>
                    <a:pt x="114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7;p32">
              <a:extLst>
                <a:ext uri="{FF2B5EF4-FFF2-40B4-BE49-F238E27FC236}">
                  <a16:creationId xmlns:a16="http://schemas.microsoft.com/office/drawing/2014/main" id="{DF02D461-5C57-2883-8F3F-E2B67950E235}"/>
                </a:ext>
              </a:extLst>
            </p:cNvPr>
            <p:cNvSpPr/>
            <p:nvPr/>
          </p:nvSpPr>
          <p:spPr>
            <a:xfrm>
              <a:off x="-277680" y="2818011"/>
              <a:ext cx="7465" cy="54335"/>
            </a:xfrm>
            <a:custGeom>
              <a:avLst/>
              <a:gdLst/>
              <a:ahLst/>
              <a:cxnLst/>
              <a:rect l="l" t="t" r="r" b="b"/>
              <a:pathLst>
                <a:path w="129" h="939" extrusionOk="0">
                  <a:moveTo>
                    <a:pt x="47" y="1"/>
                  </a:moveTo>
                  <a:cubicBezTo>
                    <a:pt x="24" y="24"/>
                    <a:pt x="47" y="221"/>
                    <a:pt x="47" y="475"/>
                  </a:cubicBezTo>
                  <a:cubicBezTo>
                    <a:pt x="24" y="730"/>
                    <a:pt x="1" y="939"/>
                    <a:pt x="24" y="939"/>
                  </a:cubicBezTo>
                  <a:cubicBezTo>
                    <a:pt x="59" y="939"/>
                    <a:pt x="128" y="730"/>
                    <a:pt x="128" y="475"/>
                  </a:cubicBezTo>
                  <a:cubicBezTo>
                    <a:pt x="128" y="209"/>
                    <a:pt x="59" y="1"/>
                    <a:pt x="47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8;p32">
              <a:extLst>
                <a:ext uri="{FF2B5EF4-FFF2-40B4-BE49-F238E27FC236}">
                  <a16:creationId xmlns:a16="http://schemas.microsoft.com/office/drawing/2014/main" id="{1648ED70-9075-71F4-EA87-E3C9E9FE4C1E}"/>
                </a:ext>
              </a:extLst>
            </p:cNvPr>
            <p:cNvSpPr/>
            <p:nvPr/>
          </p:nvSpPr>
          <p:spPr>
            <a:xfrm>
              <a:off x="-241457" y="2814654"/>
              <a:ext cx="10069" cy="54335"/>
            </a:xfrm>
            <a:custGeom>
              <a:avLst/>
              <a:gdLst/>
              <a:ahLst/>
              <a:cxnLst/>
              <a:rect l="l" t="t" r="r" b="b"/>
              <a:pathLst>
                <a:path w="174" h="939" extrusionOk="0">
                  <a:moveTo>
                    <a:pt x="59" y="0"/>
                  </a:moveTo>
                  <a:cubicBezTo>
                    <a:pt x="59" y="0"/>
                    <a:pt x="58" y="0"/>
                    <a:pt x="58" y="1"/>
                  </a:cubicBezTo>
                  <a:cubicBezTo>
                    <a:pt x="23" y="1"/>
                    <a:pt x="81" y="209"/>
                    <a:pt x="70" y="476"/>
                  </a:cubicBezTo>
                  <a:cubicBezTo>
                    <a:pt x="70" y="719"/>
                    <a:pt x="0" y="916"/>
                    <a:pt x="23" y="939"/>
                  </a:cubicBezTo>
                  <a:cubicBezTo>
                    <a:pt x="35" y="939"/>
                    <a:pt x="151" y="742"/>
                    <a:pt x="151" y="487"/>
                  </a:cubicBezTo>
                  <a:cubicBezTo>
                    <a:pt x="173" y="216"/>
                    <a:pt x="75" y="0"/>
                    <a:pt x="59" y="0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9;p32">
              <a:extLst>
                <a:ext uri="{FF2B5EF4-FFF2-40B4-BE49-F238E27FC236}">
                  <a16:creationId xmlns:a16="http://schemas.microsoft.com/office/drawing/2014/main" id="{44CADDFE-7078-6679-E92A-DBFC2C921C88}"/>
                </a:ext>
              </a:extLst>
            </p:cNvPr>
            <p:cNvSpPr/>
            <p:nvPr/>
          </p:nvSpPr>
          <p:spPr>
            <a:xfrm>
              <a:off x="-544379" y="2012476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;p32">
              <a:extLst>
                <a:ext uri="{FF2B5EF4-FFF2-40B4-BE49-F238E27FC236}">
                  <a16:creationId xmlns:a16="http://schemas.microsoft.com/office/drawing/2014/main" id="{70334FD3-3B1E-300E-F071-7D736D8B8269}"/>
                </a:ext>
              </a:extLst>
            </p:cNvPr>
            <p:cNvSpPr/>
            <p:nvPr/>
          </p:nvSpPr>
          <p:spPr>
            <a:xfrm>
              <a:off x="-603401" y="1525833"/>
              <a:ext cx="333823" cy="308536"/>
            </a:xfrm>
            <a:custGeom>
              <a:avLst/>
              <a:gdLst/>
              <a:ahLst/>
              <a:cxnLst/>
              <a:rect l="l" t="t" r="r" b="b"/>
              <a:pathLst>
                <a:path w="5769" h="5332" extrusionOk="0">
                  <a:moveTo>
                    <a:pt x="2970" y="0"/>
                  </a:moveTo>
                  <a:cubicBezTo>
                    <a:pt x="2673" y="0"/>
                    <a:pt x="2378" y="103"/>
                    <a:pt x="2167" y="315"/>
                  </a:cubicBezTo>
                  <a:cubicBezTo>
                    <a:pt x="2086" y="407"/>
                    <a:pt x="2005" y="488"/>
                    <a:pt x="1912" y="546"/>
                  </a:cubicBezTo>
                  <a:cubicBezTo>
                    <a:pt x="1738" y="650"/>
                    <a:pt x="1518" y="604"/>
                    <a:pt x="1333" y="627"/>
                  </a:cubicBezTo>
                  <a:cubicBezTo>
                    <a:pt x="1009" y="650"/>
                    <a:pt x="707" y="836"/>
                    <a:pt x="545" y="1114"/>
                  </a:cubicBezTo>
                  <a:cubicBezTo>
                    <a:pt x="383" y="1392"/>
                    <a:pt x="360" y="1739"/>
                    <a:pt x="487" y="2040"/>
                  </a:cubicBezTo>
                  <a:cubicBezTo>
                    <a:pt x="198" y="2214"/>
                    <a:pt x="59" y="2550"/>
                    <a:pt x="24" y="2886"/>
                  </a:cubicBezTo>
                  <a:cubicBezTo>
                    <a:pt x="1" y="3210"/>
                    <a:pt x="70" y="3546"/>
                    <a:pt x="140" y="3870"/>
                  </a:cubicBezTo>
                  <a:cubicBezTo>
                    <a:pt x="233" y="4276"/>
                    <a:pt x="325" y="4692"/>
                    <a:pt x="615" y="4982"/>
                  </a:cubicBezTo>
                  <a:cubicBezTo>
                    <a:pt x="812" y="5179"/>
                    <a:pt x="1078" y="5318"/>
                    <a:pt x="1356" y="5329"/>
                  </a:cubicBezTo>
                  <a:cubicBezTo>
                    <a:pt x="1379" y="5331"/>
                    <a:pt x="1401" y="5331"/>
                    <a:pt x="1424" y="5331"/>
                  </a:cubicBezTo>
                  <a:cubicBezTo>
                    <a:pt x="1806" y="5331"/>
                    <a:pt x="2180" y="5149"/>
                    <a:pt x="2398" y="4831"/>
                  </a:cubicBezTo>
                  <a:lnTo>
                    <a:pt x="5363" y="3036"/>
                  </a:lnTo>
                  <a:cubicBezTo>
                    <a:pt x="5525" y="2851"/>
                    <a:pt x="5653" y="2504"/>
                    <a:pt x="5560" y="2272"/>
                  </a:cubicBezTo>
                  <a:cubicBezTo>
                    <a:pt x="5745" y="2168"/>
                    <a:pt x="5769" y="1994"/>
                    <a:pt x="5769" y="1785"/>
                  </a:cubicBezTo>
                  <a:cubicBezTo>
                    <a:pt x="5769" y="1565"/>
                    <a:pt x="5688" y="1357"/>
                    <a:pt x="5583" y="1160"/>
                  </a:cubicBezTo>
                  <a:cubicBezTo>
                    <a:pt x="5421" y="859"/>
                    <a:pt x="5190" y="546"/>
                    <a:pt x="4888" y="396"/>
                  </a:cubicBezTo>
                  <a:cubicBezTo>
                    <a:pt x="4743" y="317"/>
                    <a:pt x="4570" y="274"/>
                    <a:pt x="4398" y="274"/>
                  </a:cubicBezTo>
                  <a:cubicBezTo>
                    <a:pt x="4216" y="274"/>
                    <a:pt x="4036" y="323"/>
                    <a:pt x="3892" y="430"/>
                  </a:cubicBezTo>
                  <a:cubicBezTo>
                    <a:pt x="3678" y="147"/>
                    <a:pt x="3323" y="0"/>
                    <a:pt x="2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1;p32">
              <a:extLst>
                <a:ext uri="{FF2B5EF4-FFF2-40B4-BE49-F238E27FC236}">
                  <a16:creationId xmlns:a16="http://schemas.microsoft.com/office/drawing/2014/main" id="{D3DB8185-6422-5D63-C66D-FB3AC89AED9C}"/>
                </a:ext>
              </a:extLst>
            </p:cNvPr>
            <p:cNvSpPr/>
            <p:nvPr/>
          </p:nvSpPr>
          <p:spPr>
            <a:xfrm>
              <a:off x="-557803" y="1612978"/>
              <a:ext cx="268146" cy="483288"/>
            </a:xfrm>
            <a:custGeom>
              <a:avLst/>
              <a:gdLst/>
              <a:ahLst/>
              <a:cxnLst/>
              <a:rect l="l" t="t" r="r" b="b"/>
              <a:pathLst>
                <a:path w="4634" h="8352" extrusionOk="0">
                  <a:moveTo>
                    <a:pt x="2751" y="0"/>
                  </a:moveTo>
                  <a:cubicBezTo>
                    <a:pt x="1834" y="0"/>
                    <a:pt x="926" y="301"/>
                    <a:pt x="174" y="882"/>
                  </a:cubicBezTo>
                  <a:lnTo>
                    <a:pt x="0" y="1021"/>
                  </a:lnTo>
                  <a:lnTo>
                    <a:pt x="336" y="8352"/>
                  </a:lnTo>
                  <a:lnTo>
                    <a:pt x="3556" y="8213"/>
                  </a:lnTo>
                  <a:cubicBezTo>
                    <a:pt x="3568" y="7866"/>
                    <a:pt x="3394" y="5758"/>
                    <a:pt x="3394" y="5758"/>
                  </a:cubicBezTo>
                  <a:cubicBezTo>
                    <a:pt x="3394" y="5758"/>
                    <a:pt x="4610" y="5572"/>
                    <a:pt x="4622" y="4356"/>
                  </a:cubicBezTo>
                  <a:cubicBezTo>
                    <a:pt x="4633" y="3140"/>
                    <a:pt x="4425" y="349"/>
                    <a:pt x="4425" y="349"/>
                  </a:cubicBezTo>
                  <a:cubicBezTo>
                    <a:pt x="3886" y="115"/>
                    <a:pt x="3316" y="0"/>
                    <a:pt x="27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;p32">
              <a:extLst>
                <a:ext uri="{FF2B5EF4-FFF2-40B4-BE49-F238E27FC236}">
                  <a16:creationId xmlns:a16="http://schemas.microsoft.com/office/drawing/2014/main" id="{3F317E8D-1015-D70D-9C42-C5C436095EBD}"/>
                </a:ext>
              </a:extLst>
            </p:cNvPr>
            <p:cNvSpPr/>
            <p:nvPr/>
          </p:nvSpPr>
          <p:spPr>
            <a:xfrm>
              <a:off x="-451911" y="1919314"/>
              <a:ext cx="91890" cy="44788"/>
            </a:xfrm>
            <a:custGeom>
              <a:avLst/>
              <a:gdLst/>
              <a:ahLst/>
              <a:cxnLst/>
              <a:rect l="l" t="t" r="r" b="b"/>
              <a:pathLst>
                <a:path w="1588" h="774" extrusionOk="0">
                  <a:moveTo>
                    <a:pt x="0" y="0"/>
                  </a:moveTo>
                  <a:cubicBezTo>
                    <a:pt x="0" y="0"/>
                    <a:pt x="330" y="773"/>
                    <a:pt x="1389" y="773"/>
                  </a:cubicBezTo>
                  <a:cubicBezTo>
                    <a:pt x="1452" y="773"/>
                    <a:pt x="1518" y="771"/>
                    <a:pt x="1587" y="765"/>
                  </a:cubicBezTo>
                  <a:lnTo>
                    <a:pt x="1576" y="452"/>
                  </a:lnTo>
                  <a:cubicBezTo>
                    <a:pt x="1576" y="452"/>
                    <a:pt x="1549" y="454"/>
                    <a:pt x="1501" y="454"/>
                  </a:cubicBezTo>
                  <a:cubicBezTo>
                    <a:pt x="1291" y="454"/>
                    <a:pt x="661" y="41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83;p32">
              <a:extLst>
                <a:ext uri="{FF2B5EF4-FFF2-40B4-BE49-F238E27FC236}">
                  <a16:creationId xmlns:a16="http://schemas.microsoft.com/office/drawing/2014/main" id="{47DA5E27-BC10-5509-6400-765BDEDB7ACF}"/>
                </a:ext>
              </a:extLst>
            </p:cNvPr>
            <p:cNvSpPr/>
            <p:nvPr/>
          </p:nvSpPr>
          <p:spPr>
            <a:xfrm>
              <a:off x="-596167" y="1742132"/>
              <a:ext cx="50458" cy="73315"/>
            </a:xfrm>
            <a:custGeom>
              <a:avLst/>
              <a:gdLst/>
              <a:ahLst/>
              <a:cxnLst/>
              <a:rect l="l" t="t" r="r" b="b"/>
              <a:pathLst>
                <a:path w="872" h="1267" extrusionOk="0">
                  <a:moveTo>
                    <a:pt x="564" y="1"/>
                  </a:moveTo>
                  <a:cubicBezTo>
                    <a:pt x="321" y="1"/>
                    <a:pt x="0" y="101"/>
                    <a:pt x="15" y="619"/>
                  </a:cubicBezTo>
                  <a:cubicBezTo>
                    <a:pt x="38" y="1165"/>
                    <a:pt x="408" y="1266"/>
                    <a:pt x="654" y="1266"/>
                  </a:cubicBezTo>
                  <a:cubicBezTo>
                    <a:pt x="779" y="1266"/>
                    <a:pt x="872" y="1240"/>
                    <a:pt x="872" y="1232"/>
                  </a:cubicBezTo>
                  <a:cubicBezTo>
                    <a:pt x="872" y="1209"/>
                    <a:pt x="826" y="40"/>
                    <a:pt x="826" y="40"/>
                  </a:cubicBezTo>
                  <a:cubicBezTo>
                    <a:pt x="821" y="35"/>
                    <a:pt x="706" y="1"/>
                    <a:pt x="564" y="1"/>
                  </a:cubicBezTo>
                  <a:close/>
                </a:path>
              </a:pathLst>
            </a:custGeom>
            <a:solidFill>
              <a:srgbClr val="AA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84;p32">
              <a:extLst>
                <a:ext uri="{FF2B5EF4-FFF2-40B4-BE49-F238E27FC236}">
                  <a16:creationId xmlns:a16="http://schemas.microsoft.com/office/drawing/2014/main" id="{9435ADCA-2AB9-179E-19F5-DA458046D0A0}"/>
                </a:ext>
              </a:extLst>
            </p:cNvPr>
            <p:cNvSpPr/>
            <p:nvPr/>
          </p:nvSpPr>
          <p:spPr>
            <a:xfrm>
              <a:off x="-582627" y="1759202"/>
              <a:ext cx="21526" cy="41779"/>
            </a:xfrm>
            <a:custGeom>
              <a:avLst/>
              <a:gdLst/>
              <a:ahLst/>
              <a:cxnLst/>
              <a:rect l="l" t="t" r="r" b="b"/>
              <a:pathLst>
                <a:path w="372" h="722" extrusionOk="0">
                  <a:moveTo>
                    <a:pt x="223" y="1"/>
                  </a:moveTo>
                  <a:cubicBezTo>
                    <a:pt x="213" y="1"/>
                    <a:pt x="201" y="4"/>
                    <a:pt x="186" y="11"/>
                  </a:cubicBezTo>
                  <a:cubicBezTo>
                    <a:pt x="128" y="11"/>
                    <a:pt x="70" y="80"/>
                    <a:pt x="47" y="138"/>
                  </a:cubicBezTo>
                  <a:cubicBezTo>
                    <a:pt x="13" y="208"/>
                    <a:pt x="1" y="277"/>
                    <a:pt x="1" y="370"/>
                  </a:cubicBezTo>
                  <a:cubicBezTo>
                    <a:pt x="13" y="544"/>
                    <a:pt x="105" y="683"/>
                    <a:pt x="221" y="717"/>
                  </a:cubicBezTo>
                  <a:cubicBezTo>
                    <a:pt x="235" y="720"/>
                    <a:pt x="249" y="722"/>
                    <a:pt x="260" y="722"/>
                  </a:cubicBezTo>
                  <a:cubicBezTo>
                    <a:pt x="296" y="722"/>
                    <a:pt x="322" y="709"/>
                    <a:pt x="348" y="683"/>
                  </a:cubicBezTo>
                  <a:cubicBezTo>
                    <a:pt x="372" y="660"/>
                    <a:pt x="372" y="648"/>
                    <a:pt x="372" y="648"/>
                  </a:cubicBezTo>
                  <a:lnTo>
                    <a:pt x="372" y="648"/>
                  </a:lnTo>
                  <a:cubicBezTo>
                    <a:pt x="372" y="648"/>
                    <a:pt x="360" y="659"/>
                    <a:pt x="337" y="671"/>
                  </a:cubicBezTo>
                  <a:cubicBezTo>
                    <a:pt x="319" y="677"/>
                    <a:pt x="305" y="680"/>
                    <a:pt x="289" y="680"/>
                  </a:cubicBezTo>
                  <a:cubicBezTo>
                    <a:pt x="273" y="680"/>
                    <a:pt x="256" y="677"/>
                    <a:pt x="233" y="671"/>
                  </a:cubicBezTo>
                  <a:cubicBezTo>
                    <a:pt x="140" y="648"/>
                    <a:pt x="59" y="509"/>
                    <a:pt x="59" y="358"/>
                  </a:cubicBezTo>
                  <a:cubicBezTo>
                    <a:pt x="59" y="277"/>
                    <a:pt x="70" y="208"/>
                    <a:pt x="82" y="150"/>
                  </a:cubicBezTo>
                  <a:cubicBezTo>
                    <a:pt x="117" y="92"/>
                    <a:pt x="140" y="46"/>
                    <a:pt x="186" y="34"/>
                  </a:cubicBezTo>
                  <a:cubicBezTo>
                    <a:pt x="194" y="32"/>
                    <a:pt x="202" y="31"/>
                    <a:pt x="209" y="31"/>
                  </a:cubicBezTo>
                  <a:cubicBezTo>
                    <a:pt x="241" y="31"/>
                    <a:pt x="260" y="52"/>
                    <a:pt x="279" y="80"/>
                  </a:cubicBezTo>
                  <a:cubicBezTo>
                    <a:pt x="290" y="104"/>
                    <a:pt x="279" y="127"/>
                    <a:pt x="290" y="127"/>
                  </a:cubicBezTo>
                  <a:cubicBezTo>
                    <a:pt x="290" y="127"/>
                    <a:pt x="302" y="104"/>
                    <a:pt x="302" y="80"/>
                  </a:cubicBezTo>
                  <a:cubicBezTo>
                    <a:pt x="302" y="69"/>
                    <a:pt x="290" y="46"/>
                    <a:pt x="279" y="22"/>
                  </a:cubicBezTo>
                  <a:cubicBezTo>
                    <a:pt x="263" y="15"/>
                    <a:pt x="247" y="1"/>
                    <a:pt x="223" y="1"/>
                  </a:cubicBezTo>
                  <a:close/>
                </a:path>
              </a:pathLst>
            </a:custGeom>
            <a:solidFill>
              <a:srgbClr val="9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85;p32">
              <a:extLst>
                <a:ext uri="{FF2B5EF4-FFF2-40B4-BE49-F238E27FC236}">
                  <a16:creationId xmlns:a16="http://schemas.microsoft.com/office/drawing/2014/main" id="{47BD20CC-BD04-8100-4247-BB26C249E4C8}"/>
                </a:ext>
              </a:extLst>
            </p:cNvPr>
            <p:cNvSpPr/>
            <p:nvPr/>
          </p:nvSpPr>
          <p:spPr>
            <a:xfrm>
              <a:off x="-336644" y="1734262"/>
              <a:ext cx="20137" cy="19558"/>
            </a:xfrm>
            <a:custGeom>
              <a:avLst/>
              <a:gdLst/>
              <a:ahLst/>
              <a:cxnLst/>
              <a:rect l="l" t="t" r="r" b="b"/>
              <a:pathLst>
                <a:path w="348" h="338" extrusionOk="0">
                  <a:moveTo>
                    <a:pt x="194" y="1"/>
                  </a:moveTo>
                  <a:cubicBezTo>
                    <a:pt x="188" y="1"/>
                    <a:pt x="181" y="1"/>
                    <a:pt x="174" y="2"/>
                  </a:cubicBezTo>
                  <a:cubicBezTo>
                    <a:pt x="82" y="2"/>
                    <a:pt x="0" y="94"/>
                    <a:pt x="0" y="176"/>
                  </a:cubicBezTo>
                  <a:cubicBezTo>
                    <a:pt x="0" y="280"/>
                    <a:pt x="82" y="338"/>
                    <a:pt x="174" y="338"/>
                  </a:cubicBezTo>
                  <a:cubicBezTo>
                    <a:pt x="278" y="338"/>
                    <a:pt x="348" y="245"/>
                    <a:pt x="348" y="164"/>
                  </a:cubicBezTo>
                  <a:cubicBezTo>
                    <a:pt x="348" y="67"/>
                    <a:pt x="278" y="1"/>
                    <a:pt x="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86;p32">
              <a:extLst>
                <a:ext uri="{FF2B5EF4-FFF2-40B4-BE49-F238E27FC236}">
                  <a16:creationId xmlns:a16="http://schemas.microsoft.com/office/drawing/2014/main" id="{427D4D9B-F10E-EAC1-BEEF-5940CFA3F267}"/>
                </a:ext>
              </a:extLst>
            </p:cNvPr>
            <p:cNvSpPr/>
            <p:nvPr/>
          </p:nvSpPr>
          <p:spPr>
            <a:xfrm>
              <a:off x="-354756" y="1720953"/>
              <a:ext cx="40968" cy="11168"/>
            </a:xfrm>
            <a:custGeom>
              <a:avLst/>
              <a:gdLst/>
              <a:ahLst/>
              <a:cxnLst/>
              <a:rect l="l" t="t" r="r" b="b"/>
              <a:pathLst>
                <a:path w="708" h="193" extrusionOk="0">
                  <a:moveTo>
                    <a:pt x="360" y="0"/>
                  </a:moveTo>
                  <a:cubicBezTo>
                    <a:pt x="244" y="0"/>
                    <a:pt x="140" y="46"/>
                    <a:pt x="82" y="81"/>
                  </a:cubicBezTo>
                  <a:cubicBezTo>
                    <a:pt x="24" y="128"/>
                    <a:pt x="1" y="174"/>
                    <a:pt x="12" y="185"/>
                  </a:cubicBezTo>
                  <a:cubicBezTo>
                    <a:pt x="16" y="188"/>
                    <a:pt x="21" y="189"/>
                    <a:pt x="27" y="189"/>
                  </a:cubicBezTo>
                  <a:cubicBezTo>
                    <a:pt x="76" y="189"/>
                    <a:pt x="195" y="116"/>
                    <a:pt x="360" y="116"/>
                  </a:cubicBezTo>
                  <a:cubicBezTo>
                    <a:pt x="509" y="116"/>
                    <a:pt x="641" y="193"/>
                    <a:pt x="683" y="193"/>
                  </a:cubicBezTo>
                  <a:cubicBezTo>
                    <a:pt x="690" y="193"/>
                    <a:pt x="694" y="190"/>
                    <a:pt x="696" y="185"/>
                  </a:cubicBezTo>
                  <a:cubicBezTo>
                    <a:pt x="707" y="174"/>
                    <a:pt x="696" y="151"/>
                    <a:pt x="638" y="81"/>
                  </a:cubicBezTo>
                  <a:cubicBezTo>
                    <a:pt x="580" y="46"/>
                    <a:pt x="476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87;p32">
              <a:extLst>
                <a:ext uri="{FF2B5EF4-FFF2-40B4-BE49-F238E27FC236}">
                  <a16:creationId xmlns:a16="http://schemas.microsoft.com/office/drawing/2014/main" id="{1F450438-1F7F-F3D6-19CC-5BE211AF39DF}"/>
                </a:ext>
              </a:extLst>
            </p:cNvPr>
            <p:cNvSpPr/>
            <p:nvPr/>
          </p:nvSpPr>
          <p:spPr>
            <a:xfrm>
              <a:off x="-442537" y="1736808"/>
              <a:ext cx="20137" cy="19674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206" y="0"/>
                  </a:moveTo>
                  <a:cubicBezTo>
                    <a:pt x="196" y="0"/>
                    <a:pt x="185" y="1"/>
                    <a:pt x="174" y="4"/>
                  </a:cubicBezTo>
                  <a:cubicBezTo>
                    <a:pt x="70" y="4"/>
                    <a:pt x="1" y="85"/>
                    <a:pt x="1" y="178"/>
                  </a:cubicBezTo>
                  <a:cubicBezTo>
                    <a:pt x="1" y="282"/>
                    <a:pt x="70" y="340"/>
                    <a:pt x="174" y="340"/>
                  </a:cubicBezTo>
                  <a:cubicBezTo>
                    <a:pt x="267" y="340"/>
                    <a:pt x="348" y="247"/>
                    <a:pt x="348" y="166"/>
                  </a:cubicBezTo>
                  <a:cubicBezTo>
                    <a:pt x="348" y="74"/>
                    <a:pt x="285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88;p32">
              <a:extLst>
                <a:ext uri="{FF2B5EF4-FFF2-40B4-BE49-F238E27FC236}">
                  <a16:creationId xmlns:a16="http://schemas.microsoft.com/office/drawing/2014/main" id="{FD14FD04-3BB7-CCDC-B327-BD266E53E24C}"/>
                </a:ext>
              </a:extLst>
            </p:cNvPr>
            <p:cNvSpPr/>
            <p:nvPr/>
          </p:nvSpPr>
          <p:spPr>
            <a:xfrm>
              <a:off x="-460648" y="1723615"/>
              <a:ext cx="40274" cy="11168"/>
            </a:xfrm>
            <a:custGeom>
              <a:avLst/>
              <a:gdLst/>
              <a:ahLst/>
              <a:cxnLst/>
              <a:rect l="l" t="t" r="r" b="b"/>
              <a:pathLst>
                <a:path w="696" h="193" extrusionOk="0">
                  <a:moveTo>
                    <a:pt x="371" y="0"/>
                  </a:moveTo>
                  <a:cubicBezTo>
                    <a:pt x="256" y="0"/>
                    <a:pt x="151" y="47"/>
                    <a:pt x="93" y="82"/>
                  </a:cubicBezTo>
                  <a:cubicBezTo>
                    <a:pt x="36" y="128"/>
                    <a:pt x="1" y="174"/>
                    <a:pt x="24" y="186"/>
                  </a:cubicBezTo>
                  <a:cubicBezTo>
                    <a:pt x="26" y="187"/>
                    <a:pt x="28" y="187"/>
                    <a:pt x="30" y="187"/>
                  </a:cubicBezTo>
                  <a:cubicBezTo>
                    <a:pt x="64" y="187"/>
                    <a:pt x="188" y="116"/>
                    <a:pt x="371" y="116"/>
                  </a:cubicBezTo>
                  <a:cubicBezTo>
                    <a:pt x="510" y="116"/>
                    <a:pt x="641" y="193"/>
                    <a:pt x="683" y="193"/>
                  </a:cubicBezTo>
                  <a:cubicBezTo>
                    <a:pt x="690" y="193"/>
                    <a:pt x="694" y="191"/>
                    <a:pt x="696" y="186"/>
                  </a:cubicBezTo>
                  <a:cubicBezTo>
                    <a:pt x="696" y="174"/>
                    <a:pt x="684" y="128"/>
                    <a:pt x="638" y="82"/>
                  </a:cubicBezTo>
                  <a:cubicBezTo>
                    <a:pt x="580" y="35"/>
                    <a:pt x="487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89;p32">
              <a:extLst>
                <a:ext uri="{FF2B5EF4-FFF2-40B4-BE49-F238E27FC236}">
                  <a16:creationId xmlns:a16="http://schemas.microsoft.com/office/drawing/2014/main" id="{73A697BA-ACEB-4C1C-2250-C7BC9CBC67B1}"/>
                </a:ext>
              </a:extLst>
            </p:cNvPr>
            <p:cNvSpPr/>
            <p:nvPr/>
          </p:nvSpPr>
          <p:spPr>
            <a:xfrm>
              <a:off x="-387565" y="1723615"/>
              <a:ext cx="33562" cy="91022"/>
            </a:xfrm>
            <a:custGeom>
              <a:avLst/>
              <a:gdLst/>
              <a:ahLst/>
              <a:cxnLst/>
              <a:rect l="l" t="t" r="r" b="b"/>
              <a:pathLst>
                <a:path w="580" h="1573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12"/>
                    <a:pt x="128" y="429"/>
                    <a:pt x="336" y="950"/>
                  </a:cubicBezTo>
                  <a:cubicBezTo>
                    <a:pt x="394" y="1089"/>
                    <a:pt x="440" y="1205"/>
                    <a:pt x="475" y="1321"/>
                  </a:cubicBezTo>
                  <a:cubicBezTo>
                    <a:pt x="498" y="1379"/>
                    <a:pt x="521" y="1437"/>
                    <a:pt x="510" y="1460"/>
                  </a:cubicBezTo>
                  <a:cubicBezTo>
                    <a:pt x="498" y="1495"/>
                    <a:pt x="452" y="1506"/>
                    <a:pt x="406" y="1506"/>
                  </a:cubicBezTo>
                  <a:cubicBezTo>
                    <a:pt x="220" y="1529"/>
                    <a:pt x="104" y="1552"/>
                    <a:pt x="104" y="1564"/>
                  </a:cubicBezTo>
                  <a:cubicBezTo>
                    <a:pt x="110" y="1570"/>
                    <a:pt x="142" y="1573"/>
                    <a:pt x="194" y="1573"/>
                  </a:cubicBezTo>
                  <a:cubicBezTo>
                    <a:pt x="246" y="1573"/>
                    <a:pt x="319" y="1570"/>
                    <a:pt x="406" y="1564"/>
                  </a:cubicBezTo>
                  <a:cubicBezTo>
                    <a:pt x="440" y="1564"/>
                    <a:pt x="464" y="1564"/>
                    <a:pt x="498" y="1552"/>
                  </a:cubicBezTo>
                  <a:cubicBezTo>
                    <a:pt x="521" y="1529"/>
                    <a:pt x="556" y="1506"/>
                    <a:pt x="568" y="1471"/>
                  </a:cubicBezTo>
                  <a:cubicBezTo>
                    <a:pt x="579" y="1402"/>
                    <a:pt x="556" y="1344"/>
                    <a:pt x="533" y="1286"/>
                  </a:cubicBezTo>
                  <a:cubicBezTo>
                    <a:pt x="498" y="1170"/>
                    <a:pt x="452" y="1054"/>
                    <a:pt x="406" y="927"/>
                  </a:cubicBezTo>
                  <a:cubicBezTo>
                    <a:pt x="223" y="413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0;p32">
              <a:extLst>
                <a:ext uri="{FF2B5EF4-FFF2-40B4-BE49-F238E27FC236}">
                  <a16:creationId xmlns:a16="http://schemas.microsoft.com/office/drawing/2014/main" id="{66F61CD4-22F9-F5E5-985B-65CD5479A364}"/>
                </a:ext>
              </a:extLst>
            </p:cNvPr>
            <p:cNvSpPr/>
            <p:nvPr/>
          </p:nvSpPr>
          <p:spPr>
            <a:xfrm>
              <a:off x="-416382" y="1821464"/>
              <a:ext cx="36918" cy="30900"/>
            </a:xfrm>
            <a:custGeom>
              <a:avLst/>
              <a:gdLst/>
              <a:ahLst/>
              <a:cxnLst/>
              <a:rect l="l" t="t" r="r" b="b"/>
              <a:pathLst>
                <a:path w="638" h="534" extrusionOk="0">
                  <a:moveTo>
                    <a:pt x="47" y="0"/>
                  </a:moveTo>
                  <a:cubicBezTo>
                    <a:pt x="47" y="0"/>
                    <a:pt x="23" y="58"/>
                    <a:pt x="0" y="128"/>
                  </a:cubicBezTo>
                  <a:cubicBezTo>
                    <a:pt x="23" y="220"/>
                    <a:pt x="58" y="336"/>
                    <a:pt x="162" y="417"/>
                  </a:cubicBezTo>
                  <a:cubicBezTo>
                    <a:pt x="278" y="510"/>
                    <a:pt x="406" y="533"/>
                    <a:pt x="498" y="533"/>
                  </a:cubicBezTo>
                  <a:cubicBezTo>
                    <a:pt x="602" y="533"/>
                    <a:pt x="637" y="510"/>
                    <a:pt x="637" y="498"/>
                  </a:cubicBezTo>
                  <a:cubicBezTo>
                    <a:pt x="637" y="464"/>
                    <a:pt x="429" y="498"/>
                    <a:pt x="255" y="348"/>
                  </a:cubicBezTo>
                  <a:cubicBezTo>
                    <a:pt x="81" y="209"/>
                    <a:pt x="81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91;p32">
              <a:extLst>
                <a:ext uri="{FF2B5EF4-FFF2-40B4-BE49-F238E27FC236}">
                  <a16:creationId xmlns:a16="http://schemas.microsoft.com/office/drawing/2014/main" id="{FBD195E0-D846-74C9-DA1F-BDD751AA298C}"/>
                </a:ext>
              </a:extLst>
            </p:cNvPr>
            <p:cNvSpPr/>
            <p:nvPr/>
          </p:nvSpPr>
          <p:spPr>
            <a:xfrm>
              <a:off x="-467303" y="1683804"/>
              <a:ext cx="49648" cy="14756"/>
            </a:xfrm>
            <a:custGeom>
              <a:avLst/>
              <a:gdLst/>
              <a:ahLst/>
              <a:cxnLst/>
              <a:rect l="l" t="t" r="r" b="b"/>
              <a:pathLst>
                <a:path w="858" h="255" extrusionOk="0">
                  <a:moveTo>
                    <a:pt x="517" y="1"/>
                  </a:moveTo>
                  <a:cubicBezTo>
                    <a:pt x="488" y="1"/>
                    <a:pt x="459" y="2"/>
                    <a:pt x="429" y="5"/>
                  </a:cubicBezTo>
                  <a:cubicBezTo>
                    <a:pt x="290" y="17"/>
                    <a:pt x="174" y="75"/>
                    <a:pt x="104" y="121"/>
                  </a:cubicBezTo>
                  <a:cubicBezTo>
                    <a:pt x="35" y="167"/>
                    <a:pt x="0" y="202"/>
                    <a:pt x="23" y="237"/>
                  </a:cubicBezTo>
                  <a:cubicBezTo>
                    <a:pt x="29" y="249"/>
                    <a:pt x="46" y="254"/>
                    <a:pt x="71" y="254"/>
                  </a:cubicBezTo>
                  <a:cubicBezTo>
                    <a:pt x="142" y="254"/>
                    <a:pt x="278" y="216"/>
                    <a:pt x="440" y="190"/>
                  </a:cubicBezTo>
                  <a:cubicBezTo>
                    <a:pt x="660" y="167"/>
                    <a:pt x="845" y="190"/>
                    <a:pt x="857" y="133"/>
                  </a:cubicBezTo>
                  <a:cubicBezTo>
                    <a:pt x="857" y="109"/>
                    <a:pt x="834" y="63"/>
                    <a:pt x="753" y="51"/>
                  </a:cubicBezTo>
                  <a:cubicBezTo>
                    <a:pt x="691" y="16"/>
                    <a:pt x="609" y="1"/>
                    <a:pt x="517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92;p32">
              <a:extLst>
                <a:ext uri="{FF2B5EF4-FFF2-40B4-BE49-F238E27FC236}">
                  <a16:creationId xmlns:a16="http://schemas.microsoft.com/office/drawing/2014/main" id="{4B404B4C-E083-5312-D0CD-BE34692C811E}"/>
                </a:ext>
              </a:extLst>
            </p:cNvPr>
            <p:cNvSpPr/>
            <p:nvPr/>
          </p:nvSpPr>
          <p:spPr>
            <a:xfrm>
              <a:off x="-355392" y="1690111"/>
              <a:ext cx="38249" cy="11978"/>
            </a:xfrm>
            <a:custGeom>
              <a:avLst/>
              <a:gdLst/>
              <a:ahLst/>
              <a:cxnLst/>
              <a:rect l="l" t="t" r="r" b="b"/>
              <a:pathLst>
                <a:path w="661" h="207" extrusionOk="0">
                  <a:moveTo>
                    <a:pt x="324" y="0"/>
                  </a:moveTo>
                  <a:cubicBezTo>
                    <a:pt x="209" y="0"/>
                    <a:pt x="128" y="24"/>
                    <a:pt x="70" y="70"/>
                  </a:cubicBezTo>
                  <a:cubicBezTo>
                    <a:pt x="23" y="116"/>
                    <a:pt x="0" y="163"/>
                    <a:pt x="12" y="174"/>
                  </a:cubicBezTo>
                  <a:cubicBezTo>
                    <a:pt x="20" y="190"/>
                    <a:pt x="42" y="195"/>
                    <a:pt x="74" y="195"/>
                  </a:cubicBezTo>
                  <a:cubicBezTo>
                    <a:pt x="123" y="195"/>
                    <a:pt x="194" y="184"/>
                    <a:pt x="272" y="184"/>
                  </a:cubicBezTo>
                  <a:cubicBezTo>
                    <a:pt x="289" y="184"/>
                    <a:pt x="307" y="184"/>
                    <a:pt x="324" y="186"/>
                  </a:cubicBezTo>
                  <a:cubicBezTo>
                    <a:pt x="433" y="186"/>
                    <a:pt x="525" y="206"/>
                    <a:pt x="585" y="206"/>
                  </a:cubicBezTo>
                  <a:cubicBezTo>
                    <a:pt x="615" y="206"/>
                    <a:pt x="637" y="201"/>
                    <a:pt x="649" y="186"/>
                  </a:cubicBezTo>
                  <a:cubicBezTo>
                    <a:pt x="660" y="163"/>
                    <a:pt x="637" y="116"/>
                    <a:pt x="579" y="81"/>
                  </a:cubicBezTo>
                  <a:cubicBezTo>
                    <a:pt x="533" y="35"/>
                    <a:pt x="429" y="0"/>
                    <a:pt x="324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93;p32">
              <a:extLst>
                <a:ext uri="{FF2B5EF4-FFF2-40B4-BE49-F238E27FC236}">
                  <a16:creationId xmlns:a16="http://schemas.microsoft.com/office/drawing/2014/main" id="{AB57BD83-CD33-922B-40CC-3C94388FEF65}"/>
                </a:ext>
              </a:extLst>
            </p:cNvPr>
            <p:cNvSpPr/>
            <p:nvPr/>
          </p:nvSpPr>
          <p:spPr>
            <a:xfrm>
              <a:off x="-564458" y="1586707"/>
              <a:ext cx="288168" cy="177588"/>
            </a:xfrm>
            <a:custGeom>
              <a:avLst/>
              <a:gdLst/>
              <a:ahLst/>
              <a:cxnLst/>
              <a:rect l="l" t="t" r="r" b="b"/>
              <a:pathLst>
                <a:path w="4980" h="3069" extrusionOk="0">
                  <a:moveTo>
                    <a:pt x="58" y="1417"/>
                  </a:moveTo>
                  <a:lnTo>
                    <a:pt x="58" y="1463"/>
                  </a:lnTo>
                  <a:cubicBezTo>
                    <a:pt x="58" y="1454"/>
                    <a:pt x="58" y="1445"/>
                    <a:pt x="59" y="1436"/>
                  </a:cubicBezTo>
                  <a:lnTo>
                    <a:pt x="59" y="1436"/>
                  </a:lnTo>
                  <a:cubicBezTo>
                    <a:pt x="58" y="1430"/>
                    <a:pt x="58" y="1423"/>
                    <a:pt x="58" y="1417"/>
                  </a:cubicBezTo>
                  <a:close/>
                  <a:moveTo>
                    <a:pt x="3175" y="0"/>
                  </a:moveTo>
                  <a:cubicBezTo>
                    <a:pt x="2341" y="0"/>
                    <a:pt x="1502" y="259"/>
                    <a:pt x="776" y="687"/>
                  </a:cubicBezTo>
                  <a:cubicBezTo>
                    <a:pt x="625" y="768"/>
                    <a:pt x="463" y="872"/>
                    <a:pt x="347" y="1000"/>
                  </a:cubicBezTo>
                  <a:cubicBezTo>
                    <a:pt x="237" y="1132"/>
                    <a:pt x="74" y="1264"/>
                    <a:pt x="59" y="1436"/>
                  </a:cubicBezTo>
                  <a:lnTo>
                    <a:pt x="59" y="1436"/>
                  </a:lnTo>
                  <a:cubicBezTo>
                    <a:pt x="78" y="1780"/>
                    <a:pt x="1" y="2188"/>
                    <a:pt x="58" y="2529"/>
                  </a:cubicBezTo>
                  <a:cubicBezTo>
                    <a:pt x="81" y="2575"/>
                    <a:pt x="208" y="2714"/>
                    <a:pt x="220" y="2772"/>
                  </a:cubicBezTo>
                  <a:cubicBezTo>
                    <a:pt x="261" y="2951"/>
                    <a:pt x="327" y="3069"/>
                    <a:pt x="410" y="3069"/>
                  </a:cubicBezTo>
                  <a:cubicBezTo>
                    <a:pt x="467" y="3069"/>
                    <a:pt x="532" y="3014"/>
                    <a:pt x="602" y="2888"/>
                  </a:cubicBezTo>
                  <a:cubicBezTo>
                    <a:pt x="671" y="2772"/>
                    <a:pt x="718" y="2424"/>
                    <a:pt x="741" y="2285"/>
                  </a:cubicBezTo>
                  <a:lnTo>
                    <a:pt x="961" y="1162"/>
                  </a:lnTo>
                  <a:cubicBezTo>
                    <a:pt x="1236" y="1283"/>
                    <a:pt x="1531" y="1383"/>
                    <a:pt x="1838" y="1383"/>
                  </a:cubicBezTo>
                  <a:cubicBezTo>
                    <a:pt x="1854" y="1383"/>
                    <a:pt x="1871" y="1383"/>
                    <a:pt x="1887" y="1382"/>
                  </a:cubicBezTo>
                  <a:cubicBezTo>
                    <a:pt x="2200" y="1370"/>
                    <a:pt x="2524" y="1197"/>
                    <a:pt x="2687" y="919"/>
                  </a:cubicBezTo>
                  <a:cubicBezTo>
                    <a:pt x="2826" y="1162"/>
                    <a:pt x="3104" y="1347"/>
                    <a:pt x="3393" y="1382"/>
                  </a:cubicBezTo>
                  <a:cubicBezTo>
                    <a:pt x="3433" y="1387"/>
                    <a:pt x="3473" y="1389"/>
                    <a:pt x="3513" y="1389"/>
                  </a:cubicBezTo>
                  <a:cubicBezTo>
                    <a:pt x="3764" y="1389"/>
                    <a:pt x="4014" y="1296"/>
                    <a:pt x="4204" y="1116"/>
                  </a:cubicBezTo>
                  <a:cubicBezTo>
                    <a:pt x="4278" y="1228"/>
                    <a:pt x="4406" y="1287"/>
                    <a:pt x="4534" y="1287"/>
                  </a:cubicBezTo>
                  <a:cubicBezTo>
                    <a:pt x="4604" y="1287"/>
                    <a:pt x="4675" y="1269"/>
                    <a:pt x="4737" y="1231"/>
                  </a:cubicBezTo>
                  <a:cubicBezTo>
                    <a:pt x="4910" y="1127"/>
                    <a:pt x="4980" y="907"/>
                    <a:pt x="4945" y="699"/>
                  </a:cubicBezTo>
                  <a:cubicBezTo>
                    <a:pt x="4852" y="409"/>
                    <a:pt x="4540" y="235"/>
                    <a:pt x="4250" y="154"/>
                  </a:cubicBezTo>
                  <a:cubicBezTo>
                    <a:pt x="3899" y="49"/>
                    <a:pt x="3538" y="0"/>
                    <a:pt x="3175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94;p32">
              <a:extLst>
                <a:ext uri="{FF2B5EF4-FFF2-40B4-BE49-F238E27FC236}">
                  <a16:creationId xmlns:a16="http://schemas.microsoft.com/office/drawing/2014/main" id="{E130AD8E-41B2-9DDE-01FC-659E9A4F28D1}"/>
                </a:ext>
              </a:extLst>
            </p:cNvPr>
            <p:cNvSpPr/>
            <p:nvPr/>
          </p:nvSpPr>
          <p:spPr>
            <a:xfrm>
              <a:off x="-478702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0" y="0"/>
                  </a:moveTo>
                  <a:cubicBezTo>
                    <a:pt x="747" y="0"/>
                    <a:pt x="704" y="5"/>
                    <a:pt x="660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6" y="338"/>
                    <a:pt x="46" y="500"/>
                    <a:pt x="12" y="662"/>
                  </a:cubicBezTo>
                  <a:cubicBezTo>
                    <a:pt x="0" y="825"/>
                    <a:pt x="23" y="987"/>
                    <a:pt x="81" y="1114"/>
                  </a:cubicBezTo>
                  <a:cubicBezTo>
                    <a:pt x="220" y="1369"/>
                    <a:pt x="475" y="1531"/>
                    <a:pt x="695" y="1543"/>
                  </a:cubicBezTo>
                  <a:cubicBezTo>
                    <a:pt x="735" y="1549"/>
                    <a:pt x="773" y="1552"/>
                    <a:pt x="810" y="1552"/>
                  </a:cubicBezTo>
                  <a:cubicBezTo>
                    <a:pt x="975" y="1552"/>
                    <a:pt x="1106" y="1493"/>
                    <a:pt x="1181" y="1427"/>
                  </a:cubicBezTo>
                  <a:cubicBezTo>
                    <a:pt x="1239" y="1404"/>
                    <a:pt x="1286" y="1369"/>
                    <a:pt x="1297" y="1346"/>
                  </a:cubicBezTo>
                  <a:cubicBezTo>
                    <a:pt x="1320" y="1311"/>
                    <a:pt x="1332" y="1299"/>
                    <a:pt x="1332" y="1299"/>
                  </a:cubicBezTo>
                  <a:cubicBezTo>
                    <a:pt x="1332" y="1298"/>
                    <a:pt x="1332" y="1298"/>
                    <a:pt x="1331" y="1298"/>
                  </a:cubicBezTo>
                  <a:cubicBezTo>
                    <a:pt x="1323" y="1298"/>
                    <a:pt x="1276" y="1351"/>
                    <a:pt x="1170" y="1404"/>
                  </a:cubicBezTo>
                  <a:cubicBezTo>
                    <a:pt x="1087" y="1449"/>
                    <a:pt x="962" y="1495"/>
                    <a:pt x="815" y="1495"/>
                  </a:cubicBezTo>
                  <a:cubicBezTo>
                    <a:pt x="776" y="1495"/>
                    <a:pt x="736" y="1492"/>
                    <a:pt x="695" y="1485"/>
                  </a:cubicBezTo>
                  <a:cubicBezTo>
                    <a:pt x="487" y="1462"/>
                    <a:pt x="255" y="1311"/>
                    <a:pt x="139" y="1068"/>
                  </a:cubicBezTo>
                  <a:cubicBezTo>
                    <a:pt x="23" y="825"/>
                    <a:pt x="58" y="477"/>
                    <a:pt x="290" y="257"/>
                  </a:cubicBezTo>
                  <a:cubicBezTo>
                    <a:pt x="426" y="114"/>
                    <a:pt x="611" y="50"/>
                    <a:pt x="790" y="50"/>
                  </a:cubicBezTo>
                  <a:cubicBezTo>
                    <a:pt x="900" y="50"/>
                    <a:pt x="1008" y="74"/>
                    <a:pt x="1100" y="118"/>
                  </a:cubicBezTo>
                  <a:cubicBezTo>
                    <a:pt x="1355" y="234"/>
                    <a:pt x="1494" y="466"/>
                    <a:pt x="1517" y="662"/>
                  </a:cubicBezTo>
                  <a:cubicBezTo>
                    <a:pt x="1552" y="871"/>
                    <a:pt x="1494" y="1033"/>
                    <a:pt x="1436" y="1137"/>
                  </a:cubicBezTo>
                  <a:cubicBezTo>
                    <a:pt x="1378" y="1242"/>
                    <a:pt x="1332" y="1299"/>
                    <a:pt x="1332" y="1299"/>
                  </a:cubicBezTo>
                  <a:cubicBezTo>
                    <a:pt x="1340" y="1299"/>
                    <a:pt x="1342" y="1294"/>
                    <a:pt x="1343" y="1294"/>
                  </a:cubicBezTo>
                  <a:cubicBezTo>
                    <a:pt x="1344" y="1294"/>
                    <a:pt x="1344" y="1296"/>
                    <a:pt x="1344" y="1299"/>
                  </a:cubicBezTo>
                  <a:cubicBezTo>
                    <a:pt x="1378" y="1276"/>
                    <a:pt x="1402" y="1242"/>
                    <a:pt x="1436" y="1184"/>
                  </a:cubicBezTo>
                  <a:cubicBezTo>
                    <a:pt x="1506" y="1091"/>
                    <a:pt x="1575" y="906"/>
                    <a:pt x="1552" y="697"/>
                  </a:cubicBezTo>
                  <a:cubicBezTo>
                    <a:pt x="1529" y="477"/>
                    <a:pt x="1390" y="211"/>
                    <a:pt x="1112" y="83"/>
                  </a:cubicBezTo>
                  <a:cubicBezTo>
                    <a:pt x="1019" y="32"/>
                    <a:pt x="907" y="0"/>
                    <a:pt x="7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95;p32">
              <a:extLst>
                <a:ext uri="{FF2B5EF4-FFF2-40B4-BE49-F238E27FC236}">
                  <a16:creationId xmlns:a16="http://schemas.microsoft.com/office/drawing/2014/main" id="{FDF43603-4658-B6DF-AA88-7586DD2C3BDD}"/>
                </a:ext>
              </a:extLst>
            </p:cNvPr>
            <p:cNvSpPr/>
            <p:nvPr/>
          </p:nvSpPr>
          <p:spPr>
            <a:xfrm>
              <a:off x="-367486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5" y="0"/>
                  </a:moveTo>
                  <a:cubicBezTo>
                    <a:pt x="754" y="0"/>
                    <a:pt x="713" y="5"/>
                    <a:pt x="672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7" y="338"/>
                    <a:pt x="47" y="500"/>
                    <a:pt x="12" y="662"/>
                  </a:cubicBezTo>
                  <a:cubicBezTo>
                    <a:pt x="1" y="825"/>
                    <a:pt x="35" y="987"/>
                    <a:pt x="93" y="1114"/>
                  </a:cubicBezTo>
                  <a:cubicBezTo>
                    <a:pt x="221" y="1369"/>
                    <a:pt x="476" y="1531"/>
                    <a:pt x="696" y="1543"/>
                  </a:cubicBezTo>
                  <a:cubicBezTo>
                    <a:pt x="736" y="1549"/>
                    <a:pt x="774" y="1552"/>
                    <a:pt x="811" y="1552"/>
                  </a:cubicBezTo>
                  <a:cubicBezTo>
                    <a:pt x="976" y="1552"/>
                    <a:pt x="1108" y="1493"/>
                    <a:pt x="1194" y="1427"/>
                  </a:cubicBezTo>
                  <a:cubicBezTo>
                    <a:pt x="1252" y="1404"/>
                    <a:pt x="1286" y="1369"/>
                    <a:pt x="1309" y="1346"/>
                  </a:cubicBezTo>
                  <a:cubicBezTo>
                    <a:pt x="1321" y="1311"/>
                    <a:pt x="1333" y="1299"/>
                    <a:pt x="1333" y="1299"/>
                  </a:cubicBezTo>
                  <a:cubicBezTo>
                    <a:pt x="1333" y="1298"/>
                    <a:pt x="1332" y="1298"/>
                    <a:pt x="1332" y="1298"/>
                  </a:cubicBezTo>
                  <a:cubicBezTo>
                    <a:pt x="1324" y="1298"/>
                    <a:pt x="1276" y="1351"/>
                    <a:pt x="1170" y="1404"/>
                  </a:cubicBezTo>
                  <a:cubicBezTo>
                    <a:pt x="1097" y="1449"/>
                    <a:pt x="973" y="1495"/>
                    <a:pt x="822" y="1495"/>
                  </a:cubicBezTo>
                  <a:cubicBezTo>
                    <a:pt x="781" y="1495"/>
                    <a:pt x="739" y="1492"/>
                    <a:pt x="696" y="1485"/>
                  </a:cubicBezTo>
                  <a:cubicBezTo>
                    <a:pt x="499" y="1462"/>
                    <a:pt x="267" y="1311"/>
                    <a:pt x="151" y="1068"/>
                  </a:cubicBezTo>
                  <a:cubicBezTo>
                    <a:pt x="35" y="825"/>
                    <a:pt x="59" y="477"/>
                    <a:pt x="290" y="257"/>
                  </a:cubicBezTo>
                  <a:cubicBezTo>
                    <a:pt x="427" y="114"/>
                    <a:pt x="612" y="50"/>
                    <a:pt x="791" y="50"/>
                  </a:cubicBezTo>
                  <a:cubicBezTo>
                    <a:pt x="901" y="50"/>
                    <a:pt x="1008" y="74"/>
                    <a:pt x="1101" y="118"/>
                  </a:cubicBezTo>
                  <a:cubicBezTo>
                    <a:pt x="1367" y="234"/>
                    <a:pt x="1495" y="466"/>
                    <a:pt x="1518" y="662"/>
                  </a:cubicBezTo>
                  <a:cubicBezTo>
                    <a:pt x="1553" y="871"/>
                    <a:pt x="1495" y="1033"/>
                    <a:pt x="1437" y="1137"/>
                  </a:cubicBezTo>
                  <a:cubicBezTo>
                    <a:pt x="1379" y="1242"/>
                    <a:pt x="1333" y="1299"/>
                    <a:pt x="1333" y="1299"/>
                  </a:cubicBezTo>
                  <a:cubicBezTo>
                    <a:pt x="1333" y="1299"/>
                    <a:pt x="1338" y="1294"/>
                    <a:pt x="1341" y="1294"/>
                  </a:cubicBezTo>
                  <a:cubicBezTo>
                    <a:pt x="1343" y="1294"/>
                    <a:pt x="1344" y="1296"/>
                    <a:pt x="1344" y="1299"/>
                  </a:cubicBezTo>
                  <a:cubicBezTo>
                    <a:pt x="1379" y="1276"/>
                    <a:pt x="1402" y="1242"/>
                    <a:pt x="1437" y="1184"/>
                  </a:cubicBezTo>
                  <a:cubicBezTo>
                    <a:pt x="1506" y="1091"/>
                    <a:pt x="1576" y="906"/>
                    <a:pt x="1553" y="697"/>
                  </a:cubicBezTo>
                  <a:cubicBezTo>
                    <a:pt x="1541" y="477"/>
                    <a:pt x="1391" y="211"/>
                    <a:pt x="1113" y="83"/>
                  </a:cubicBezTo>
                  <a:cubicBezTo>
                    <a:pt x="1019" y="32"/>
                    <a:pt x="907" y="0"/>
                    <a:pt x="7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96;p32">
              <a:extLst>
                <a:ext uri="{FF2B5EF4-FFF2-40B4-BE49-F238E27FC236}">
                  <a16:creationId xmlns:a16="http://schemas.microsoft.com/office/drawing/2014/main" id="{B61ADC6C-83CA-70E0-0863-EC1A91ED68D6}"/>
                </a:ext>
              </a:extLst>
            </p:cNvPr>
            <p:cNvSpPr/>
            <p:nvPr/>
          </p:nvSpPr>
          <p:spPr>
            <a:xfrm>
              <a:off x="-388896" y="1747745"/>
              <a:ext cx="24824" cy="4745"/>
            </a:xfrm>
            <a:custGeom>
              <a:avLst/>
              <a:gdLst/>
              <a:ahLst/>
              <a:cxnLst/>
              <a:rect l="l" t="t" r="r" b="b"/>
              <a:pathLst>
                <a:path w="429" h="82" extrusionOk="0">
                  <a:moveTo>
                    <a:pt x="209" y="0"/>
                  </a:moveTo>
                  <a:cubicBezTo>
                    <a:pt x="93" y="0"/>
                    <a:pt x="0" y="35"/>
                    <a:pt x="0" y="47"/>
                  </a:cubicBezTo>
                  <a:cubicBezTo>
                    <a:pt x="0" y="70"/>
                    <a:pt x="93" y="82"/>
                    <a:pt x="209" y="82"/>
                  </a:cubicBezTo>
                  <a:cubicBezTo>
                    <a:pt x="324" y="82"/>
                    <a:pt x="429" y="58"/>
                    <a:pt x="429" y="47"/>
                  </a:cubicBezTo>
                  <a:cubicBezTo>
                    <a:pt x="429" y="12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97;p32">
              <a:extLst>
                <a:ext uri="{FF2B5EF4-FFF2-40B4-BE49-F238E27FC236}">
                  <a16:creationId xmlns:a16="http://schemas.microsoft.com/office/drawing/2014/main" id="{7EA6CFF1-2DB9-BA9E-AFD0-0C540108F6DB}"/>
                </a:ext>
              </a:extLst>
            </p:cNvPr>
            <p:cNvSpPr/>
            <p:nvPr/>
          </p:nvSpPr>
          <p:spPr>
            <a:xfrm>
              <a:off x="-551785" y="1742479"/>
              <a:ext cx="77134" cy="5092"/>
            </a:xfrm>
            <a:custGeom>
              <a:avLst/>
              <a:gdLst/>
              <a:ahLst/>
              <a:cxnLst/>
              <a:rect l="l" t="t" r="r" b="b"/>
              <a:pathLst>
                <a:path w="1333" h="88" extrusionOk="0">
                  <a:moveTo>
                    <a:pt x="983" y="0"/>
                  </a:moveTo>
                  <a:cubicBezTo>
                    <a:pt x="890" y="0"/>
                    <a:pt x="784" y="3"/>
                    <a:pt x="672" y="10"/>
                  </a:cubicBezTo>
                  <a:cubicBezTo>
                    <a:pt x="290" y="22"/>
                    <a:pt x="1" y="45"/>
                    <a:pt x="1" y="68"/>
                  </a:cubicBezTo>
                  <a:cubicBezTo>
                    <a:pt x="1" y="82"/>
                    <a:pt x="104" y="87"/>
                    <a:pt x="264" y="87"/>
                  </a:cubicBezTo>
                  <a:cubicBezTo>
                    <a:pt x="377" y="87"/>
                    <a:pt x="519" y="85"/>
                    <a:pt x="672" y="80"/>
                  </a:cubicBezTo>
                  <a:cubicBezTo>
                    <a:pt x="1043" y="68"/>
                    <a:pt x="1333" y="34"/>
                    <a:pt x="1333" y="22"/>
                  </a:cubicBezTo>
                  <a:cubicBezTo>
                    <a:pt x="1333" y="14"/>
                    <a:pt x="1189" y="0"/>
                    <a:pt x="983" y="0"/>
                  </a:cubicBezTo>
                  <a:close/>
                </a:path>
              </a:pathLst>
            </a:custGeom>
            <a:solidFill>
              <a:srgbClr val="4D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98;p32">
              <a:extLst>
                <a:ext uri="{FF2B5EF4-FFF2-40B4-BE49-F238E27FC236}">
                  <a16:creationId xmlns:a16="http://schemas.microsoft.com/office/drawing/2014/main" id="{B1E6F495-5202-95A3-3E68-E8F23A33C204}"/>
                </a:ext>
              </a:extLst>
            </p:cNvPr>
            <p:cNvSpPr/>
            <p:nvPr/>
          </p:nvSpPr>
          <p:spPr>
            <a:xfrm>
              <a:off x="-758883" y="1710885"/>
              <a:ext cx="247373" cy="187714"/>
            </a:xfrm>
            <a:custGeom>
              <a:avLst/>
              <a:gdLst/>
              <a:ahLst/>
              <a:cxnLst/>
              <a:rect l="l" t="t" r="r" b="b"/>
              <a:pathLst>
                <a:path w="4275" h="3244" extrusionOk="0">
                  <a:moveTo>
                    <a:pt x="3232" y="0"/>
                  </a:moveTo>
                  <a:lnTo>
                    <a:pt x="2248" y="348"/>
                  </a:lnTo>
                  <a:lnTo>
                    <a:pt x="893" y="1761"/>
                  </a:lnTo>
                  <a:lnTo>
                    <a:pt x="1" y="2606"/>
                  </a:lnTo>
                  <a:lnTo>
                    <a:pt x="1449" y="3243"/>
                  </a:lnTo>
                  <a:lnTo>
                    <a:pt x="2225" y="2942"/>
                  </a:lnTo>
                  <a:lnTo>
                    <a:pt x="3441" y="2108"/>
                  </a:lnTo>
                  <a:lnTo>
                    <a:pt x="4136" y="811"/>
                  </a:lnTo>
                  <a:cubicBezTo>
                    <a:pt x="4136" y="811"/>
                    <a:pt x="4107" y="798"/>
                    <a:pt x="4059" y="798"/>
                  </a:cubicBezTo>
                  <a:cubicBezTo>
                    <a:pt x="3979" y="798"/>
                    <a:pt x="3845" y="835"/>
                    <a:pt x="3707" y="1031"/>
                  </a:cubicBezTo>
                  <a:lnTo>
                    <a:pt x="3510" y="1298"/>
                  </a:lnTo>
                  <a:lnTo>
                    <a:pt x="3302" y="545"/>
                  </a:lnTo>
                  <a:lnTo>
                    <a:pt x="3302" y="336"/>
                  </a:lnTo>
                  <a:lnTo>
                    <a:pt x="3916" y="522"/>
                  </a:lnTo>
                  <a:cubicBezTo>
                    <a:pt x="3952" y="528"/>
                    <a:pt x="3986" y="531"/>
                    <a:pt x="4019" y="531"/>
                  </a:cubicBezTo>
                  <a:cubicBezTo>
                    <a:pt x="4110" y="531"/>
                    <a:pt x="4186" y="503"/>
                    <a:pt x="4263" y="417"/>
                  </a:cubicBezTo>
                  <a:lnTo>
                    <a:pt x="4263" y="383"/>
                  </a:lnTo>
                  <a:lnTo>
                    <a:pt x="4275" y="383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99;p32">
              <a:extLst>
                <a:ext uri="{FF2B5EF4-FFF2-40B4-BE49-F238E27FC236}">
                  <a16:creationId xmlns:a16="http://schemas.microsoft.com/office/drawing/2014/main" id="{D7A19F35-C6FC-35AA-C91F-DDB6DEE6B74F}"/>
                </a:ext>
              </a:extLst>
            </p:cNvPr>
            <p:cNvSpPr/>
            <p:nvPr/>
          </p:nvSpPr>
          <p:spPr>
            <a:xfrm>
              <a:off x="-629498" y="1796640"/>
              <a:ext cx="14813" cy="69091"/>
            </a:xfrm>
            <a:custGeom>
              <a:avLst/>
              <a:gdLst/>
              <a:ahLst/>
              <a:cxnLst/>
              <a:rect l="l" t="t" r="r" b="b"/>
              <a:pathLst>
                <a:path w="256" h="1194" extrusionOk="0">
                  <a:moveTo>
                    <a:pt x="104" y="1"/>
                  </a:moveTo>
                  <a:cubicBezTo>
                    <a:pt x="70" y="12"/>
                    <a:pt x="186" y="267"/>
                    <a:pt x="174" y="603"/>
                  </a:cubicBezTo>
                  <a:cubicBezTo>
                    <a:pt x="139" y="939"/>
                    <a:pt x="0" y="1182"/>
                    <a:pt x="12" y="1194"/>
                  </a:cubicBezTo>
                  <a:cubicBezTo>
                    <a:pt x="23" y="1194"/>
                    <a:pt x="70" y="1136"/>
                    <a:pt x="128" y="1043"/>
                  </a:cubicBezTo>
                  <a:cubicBezTo>
                    <a:pt x="186" y="939"/>
                    <a:pt x="232" y="777"/>
                    <a:pt x="243" y="603"/>
                  </a:cubicBezTo>
                  <a:cubicBezTo>
                    <a:pt x="255" y="429"/>
                    <a:pt x="232" y="267"/>
                    <a:pt x="186" y="151"/>
                  </a:cubicBezTo>
                  <a:cubicBezTo>
                    <a:pt x="139" y="59"/>
                    <a:pt x="116" y="1"/>
                    <a:pt x="104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00;p32">
              <a:extLst>
                <a:ext uri="{FF2B5EF4-FFF2-40B4-BE49-F238E27FC236}">
                  <a16:creationId xmlns:a16="http://schemas.microsoft.com/office/drawing/2014/main" id="{204BDC4F-21BE-280C-E7E5-F6DDBDB54BFF}"/>
                </a:ext>
              </a:extLst>
            </p:cNvPr>
            <p:cNvSpPr/>
            <p:nvPr/>
          </p:nvSpPr>
          <p:spPr>
            <a:xfrm>
              <a:off x="-630192" y="1769097"/>
              <a:ext cx="54335" cy="57807"/>
            </a:xfrm>
            <a:custGeom>
              <a:avLst/>
              <a:gdLst/>
              <a:ahLst/>
              <a:cxnLst/>
              <a:rect l="l" t="t" r="r" b="b"/>
              <a:pathLst>
                <a:path w="939" h="999" extrusionOk="0">
                  <a:moveTo>
                    <a:pt x="651" y="1"/>
                  </a:moveTo>
                  <a:cubicBezTo>
                    <a:pt x="635" y="1"/>
                    <a:pt x="618" y="2"/>
                    <a:pt x="603" y="2"/>
                  </a:cubicBezTo>
                  <a:cubicBezTo>
                    <a:pt x="533" y="25"/>
                    <a:pt x="475" y="37"/>
                    <a:pt x="406" y="48"/>
                  </a:cubicBezTo>
                  <a:cubicBezTo>
                    <a:pt x="140" y="106"/>
                    <a:pt x="1" y="141"/>
                    <a:pt x="1" y="153"/>
                  </a:cubicBezTo>
                  <a:cubicBezTo>
                    <a:pt x="1" y="155"/>
                    <a:pt x="9" y="157"/>
                    <a:pt x="25" y="157"/>
                  </a:cubicBezTo>
                  <a:cubicBezTo>
                    <a:pt x="78" y="157"/>
                    <a:pt x="211" y="142"/>
                    <a:pt x="406" y="106"/>
                  </a:cubicBezTo>
                  <a:cubicBezTo>
                    <a:pt x="464" y="95"/>
                    <a:pt x="533" y="95"/>
                    <a:pt x="603" y="83"/>
                  </a:cubicBezTo>
                  <a:cubicBezTo>
                    <a:pt x="649" y="83"/>
                    <a:pt x="672" y="83"/>
                    <a:pt x="696" y="95"/>
                  </a:cubicBezTo>
                  <a:cubicBezTo>
                    <a:pt x="707" y="106"/>
                    <a:pt x="719" y="153"/>
                    <a:pt x="730" y="199"/>
                  </a:cubicBezTo>
                  <a:cubicBezTo>
                    <a:pt x="788" y="361"/>
                    <a:pt x="904" y="535"/>
                    <a:pt x="811" y="685"/>
                  </a:cubicBezTo>
                  <a:cubicBezTo>
                    <a:pt x="758" y="793"/>
                    <a:pt x="665" y="860"/>
                    <a:pt x="568" y="934"/>
                  </a:cubicBezTo>
                  <a:lnTo>
                    <a:pt x="568" y="934"/>
                  </a:lnTo>
                  <a:cubicBezTo>
                    <a:pt x="531" y="902"/>
                    <a:pt x="497" y="865"/>
                    <a:pt x="487" y="836"/>
                  </a:cubicBezTo>
                  <a:cubicBezTo>
                    <a:pt x="475" y="790"/>
                    <a:pt x="487" y="743"/>
                    <a:pt x="522" y="709"/>
                  </a:cubicBezTo>
                  <a:cubicBezTo>
                    <a:pt x="533" y="662"/>
                    <a:pt x="580" y="616"/>
                    <a:pt x="580" y="558"/>
                  </a:cubicBezTo>
                  <a:cubicBezTo>
                    <a:pt x="591" y="512"/>
                    <a:pt x="580" y="442"/>
                    <a:pt x="522" y="419"/>
                  </a:cubicBezTo>
                  <a:lnTo>
                    <a:pt x="487" y="419"/>
                  </a:lnTo>
                  <a:cubicBezTo>
                    <a:pt x="255" y="454"/>
                    <a:pt x="116" y="488"/>
                    <a:pt x="116" y="500"/>
                  </a:cubicBezTo>
                  <a:cubicBezTo>
                    <a:pt x="116" y="500"/>
                    <a:pt x="253" y="489"/>
                    <a:pt x="492" y="421"/>
                  </a:cubicBezTo>
                  <a:lnTo>
                    <a:pt x="492" y="421"/>
                  </a:lnTo>
                  <a:cubicBezTo>
                    <a:pt x="523" y="433"/>
                    <a:pt x="533" y="456"/>
                    <a:pt x="522" y="500"/>
                  </a:cubicBezTo>
                  <a:cubicBezTo>
                    <a:pt x="522" y="546"/>
                    <a:pt x="487" y="593"/>
                    <a:pt x="464" y="627"/>
                  </a:cubicBezTo>
                  <a:cubicBezTo>
                    <a:pt x="441" y="674"/>
                    <a:pt x="406" y="743"/>
                    <a:pt x="429" y="824"/>
                  </a:cubicBezTo>
                  <a:cubicBezTo>
                    <a:pt x="441" y="894"/>
                    <a:pt x="499" y="940"/>
                    <a:pt x="545" y="975"/>
                  </a:cubicBezTo>
                  <a:lnTo>
                    <a:pt x="557" y="998"/>
                  </a:lnTo>
                  <a:lnTo>
                    <a:pt x="591" y="975"/>
                  </a:lnTo>
                  <a:cubicBezTo>
                    <a:pt x="696" y="905"/>
                    <a:pt x="811" y="836"/>
                    <a:pt x="881" y="709"/>
                  </a:cubicBezTo>
                  <a:cubicBezTo>
                    <a:pt x="939" y="616"/>
                    <a:pt x="939" y="488"/>
                    <a:pt x="904" y="396"/>
                  </a:cubicBezTo>
                  <a:cubicBezTo>
                    <a:pt x="881" y="315"/>
                    <a:pt x="835" y="222"/>
                    <a:pt x="811" y="153"/>
                  </a:cubicBezTo>
                  <a:cubicBezTo>
                    <a:pt x="777" y="129"/>
                    <a:pt x="777" y="83"/>
                    <a:pt x="730" y="37"/>
                  </a:cubicBezTo>
                  <a:cubicBezTo>
                    <a:pt x="715" y="6"/>
                    <a:pt x="684" y="1"/>
                    <a:pt x="651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01;p32">
              <a:extLst>
                <a:ext uri="{FF2B5EF4-FFF2-40B4-BE49-F238E27FC236}">
                  <a16:creationId xmlns:a16="http://schemas.microsoft.com/office/drawing/2014/main" id="{836BF6B6-65D1-3BC4-D866-BE78DBB467E2}"/>
                </a:ext>
              </a:extLst>
            </p:cNvPr>
            <p:cNvSpPr/>
            <p:nvPr/>
          </p:nvSpPr>
          <p:spPr>
            <a:xfrm>
              <a:off x="-638235" y="1748439"/>
              <a:ext cx="77134" cy="59254"/>
            </a:xfrm>
            <a:custGeom>
              <a:avLst/>
              <a:gdLst/>
              <a:ahLst/>
              <a:cxnLst/>
              <a:rect l="l" t="t" r="r" b="b"/>
              <a:pathLst>
                <a:path w="1333" h="1024" extrusionOk="0">
                  <a:moveTo>
                    <a:pt x="892" y="0"/>
                  </a:moveTo>
                  <a:cubicBezTo>
                    <a:pt x="811" y="0"/>
                    <a:pt x="742" y="0"/>
                    <a:pt x="672" y="12"/>
                  </a:cubicBezTo>
                  <a:cubicBezTo>
                    <a:pt x="545" y="35"/>
                    <a:pt x="429" y="46"/>
                    <a:pt x="325" y="70"/>
                  </a:cubicBezTo>
                  <a:cubicBezTo>
                    <a:pt x="116" y="116"/>
                    <a:pt x="1" y="162"/>
                    <a:pt x="1" y="174"/>
                  </a:cubicBezTo>
                  <a:cubicBezTo>
                    <a:pt x="1" y="176"/>
                    <a:pt x="4" y="177"/>
                    <a:pt x="11" y="177"/>
                  </a:cubicBezTo>
                  <a:cubicBezTo>
                    <a:pt x="45" y="177"/>
                    <a:pt x="153" y="156"/>
                    <a:pt x="325" y="127"/>
                  </a:cubicBezTo>
                  <a:cubicBezTo>
                    <a:pt x="429" y="116"/>
                    <a:pt x="545" y="104"/>
                    <a:pt x="672" y="93"/>
                  </a:cubicBezTo>
                  <a:cubicBezTo>
                    <a:pt x="716" y="85"/>
                    <a:pt x="764" y="78"/>
                    <a:pt x="811" y="78"/>
                  </a:cubicBezTo>
                  <a:cubicBezTo>
                    <a:pt x="899" y="78"/>
                    <a:pt x="982" y="102"/>
                    <a:pt x="1020" y="185"/>
                  </a:cubicBezTo>
                  <a:cubicBezTo>
                    <a:pt x="1089" y="336"/>
                    <a:pt x="1136" y="475"/>
                    <a:pt x="1194" y="591"/>
                  </a:cubicBezTo>
                  <a:cubicBezTo>
                    <a:pt x="1251" y="707"/>
                    <a:pt x="1275" y="822"/>
                    <a:pt x="1251" y="915"/>
                  </a:cubicBezTo>
                  <a:cubicBezTo>
                    <a:pt x="1225" y="976"/>
                    <a:pt x="1172" y="1005"/>
                    <a:pt x="1128" y="1005"/>
                  </a:cubicBezTo>
                  <a:cubicBezTo>
                    <a:pt x="1114" y="1005"/>
                    <a:pt x="1101" y="1002"/>
                    <a:pt x="1089" y="996"/>
                  </a:cubicBezTo>
                  <a:cubicBezTo>
                    <a:pt x="1031" y="984"/>
                    <a:pt x="1020" y="961"/>
                    <a:pt x="1020" y="961"/>
                  </a:cubicBezTo>
                  <a:lnTo>
                    <a:pt x="1020" y="961"/>
                  </a:lnTo>
                  <a:cubicBezTo>
                    <a:pt x="1020" y="961"/>
                    <a:pt x="1020" y="998"/>
                    <a:pt x="1061" y="998"/>
                  </a:cubicBezTo>
                  <a:cubicBezTo>
                    <a:pt x="1066" y="998"/>
                    <a:pt x="1071" y="997"/>
                    <a:pt x="1078" y="996"/>
                  </a:cubicBezTo>
                  <a:cubicBezTo>
                    <a:pt x="1095" y="1013"/>
                    <a:pt x="1124" y="1024"/>
                    <a:pt x="1157" y="1024"/>
                  </a:cubicBezTo>
                  <a:cubicBezTo>
                    <a:pt x="1169" y="1024"/>
                    <a:pt x="1181" y="1022"/>
                    <a:pt x="1194" y="1019"/>
                  </a:cubicBezTo>
                  <a:cubicBezTo>
                    <a:pt x="1251" y="996"/>
                    <a:pt x="1275" y="973"/>
                    <a:pt x="1309" y="915"/>
                  </a:cubicBezTo>
                  <a:cubicBezTo>
                    <a:pt x="1333" y="869"/>
                    <a:pt x="1333" y="799"/>
                    <a:pt x="1321" y="741"/>
                  </a:cubicBezTo>
                  <a:cubicBezTo>
                    <a:pt x="1309" y="683"/>
                    <a:pt x="1298" y="614"/>
                    <a:pt x="1263" y="556"/>
                  </a:cubicBezTo>
                  <a:cubicBezTo>
                    <a:pt x="1205" y="440"/>
                    <a:pt x="1159" y="290"/>
                    <a:pt x="1089" y="151"/>
                  </a:cubicBezTo>
                  <a:cubicBezTo>
                    <a:pt x="1066" y="58"/>
                    <a:pt x="974" y="0"/>
                    <a:pt x="892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2;p32">
              <a:extLst>
                <a:ext uri="{FF2B5EF4-FFF2-40B4-BE49-F238E27FC236}">
                  <a16:creationId xmlns:a16="http://schemas.microsoft.com/office/drawing/2014/main" id="{2EBC85FB-6F91-72B1-B65B-92106665D737}"/>
                </a:ext>
              </a:extLst>
            </p:cNvPr>
            <p:cNvSpPr/>
            <p:nvPr/>
          </p:nvSpPr>
          <p:spPr>
            <a:xfrm>
              <a:off x="-631523" y="1732005"/>
              <a:ext cx="76440" cy="55319"/>
            </a:xfrm>
            <a:custGeom>
              <a:avLst/>
              <a:gdLst/>
              <a:ahLst/>
              <a:cxnLst/>
              <a:rect l="l" t="t" r="r" b="b"/>
              <a:pathLst>
                <a:path w="1321" h="956" extrusionOk="0">
                  <a:moveTo>
                    <a:pt x="860" y="0"/>
                  </a:moveTo>
                  <a:cubicBezTo>
                    <a:pt x="755" y="0"/>
                    <a:pt x="664" y="36"/>
                    <a:pt x="580" y="52"/>
                  </a:cubicBezTo>
                  <a:cubicBezTo>
                    <a:pt x="475" y="99"/>
                    <a:pt x="383" y="122"/>
                    <a:pt x="278" y="157"/>
                  </a:cubicBezTo>
                  <a:cubicBezTo>
                    <a:pt x="105" y="215"/>
                    <a:pt x="0" y="249"/>
                    <a:pt x="0" y="261"/>
                  </a:cubicBezTo>
                  <a:cubicBezTo>
                    <a:pt x="0" y="263"/>
                    <a:pt x="4" y="264"/>
                    <a:pt x="10" y="264"/>
                  </a:cubicBezTo>
                  <a:cubicBezTo>
                    <a:pt x="42" y="264"/>
                    <a:pt x="146" y="241"/>
                    <a:pt x="290" y="203"/>
                  </a:cubicBezTo>
                  <a:cubicBezTo>
                    <a:pt x="383" y="168"/>
                    <a:pt x="498" y="145"/>
                    <a:pt x="591" y="110"/>
                  </a:cubicBezTo>
                  <a:cubicBezTo>
                    <a:pt x="679" y="94"/>
                    <a:pt x="767" y="67"/>
                    <a:pt x="851" y="67"/>
                  </a:cubicBezTo>
                  <a:cubicBezTo>
                    <a:pt x="889" y="67"/>
                    <a:pt x="926" y="73"/>
                    <a:pt x="962" y="87"/>
                  </a:cubicBezTo>
                  <a:cubicBezTo>
                    <a:pt x="1020" y="99"/>
                    <a:pt x="1054" y="145"/>
                    <a:pt x="1078" y="203"/>
                  </a:cubicBezTo>
                  <a:lnTo>
                    <a:pt x="1124" y="377"/>
                  </a:lnTo>
                  <a:lnTo>
                    <a:pt x="1205" y="678"/>
                  </a:lnTo>
                  <a:cubicBezTo>
                    <a:pt x="1263" y="852"/>
                    <a:pt x="1298" y="956"/>
                    <a:pt x="1309" y="956"/>
                  </a:cubicBezTo>
                  <a:cubicBezTo>
                    <a:pt x="1321" y="956"/>
                    <a:pt x="1309" y="840"/>
                    <a:pt x="1263" y="666"/>
                  </a:cubicBezTo>
                  <a:cubicBezTo>
                    <a:pt x="1240" y="574"/>
                    <a:pt x="1217" y="469"/>
                    <a:pt x="1193" y="354"/>
                  </a:cubicBezTo>
                  <a:cubicBezTo>
                    <a:pt x="1170" y="307"/>
                    <a:pt x="1159" y="249"/>
                    <a:pt x="1147" y="168"/>
                  </a:cubicBezTo>
                  <a:cubicBezTo>
                    <a:pt x="1112" y="110"/>
                    <a:pt x="1054" y="41"/>
                    <a:pt x="985" y="18"/>
                  </a:cubicBezTo>
                  <a:cubicBezTo>
                    <a:pt x="941" y="5"/>
                    <a:pt x="900" y="0"/>
                    <a:pt x="860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03;p32">
              <a:extLst>
                <a:ext uri="{FF2B5EF4-FFF2-40B4-BE49-F238E27FC236}">
                  <a16:creationId xmlns:a16="http://schemas.microsoft.com/office/drawing/2014/main" id="{43AE97AB-35E7-A09C-9F20-6319DE2D051E}"/>
                </a:ext>
              </a:extLst>
            </p:cNvPr>
            <p:cNvSpPr/>
            <p:nvPr/>
          </p:nvSpPr>
          <p:spPr>
            <a:xfrm>
              <a:off x="-707268" y="1710885"/>
              <a:ext cx="196452" cy="170933"/>
            </a:xfrm>
            <a:custGeom>
              <a:avLst/>
              <a:gdLst/>
              <a:ahLst/>
              <a:cxnLst/>
              <a:rect l="l" t="t" r="r" b="b"/>
              <a:pathLst>
                <a:path w="3395" h="2954" extrusionOk="0">
                  <a:moveTo>
                    <a:pt x="368" y="1394"/>
                  </a:moveTo>
                  <a:cubicBezTo>
                    <a:pt x="254" y="1508"/>
                    <a:pt x="174" y="1611"/>
                    <a:pt x="93" y="1668"/>
                  </a:cubicBezTo>
                  <a:lnTo>
                    <a:pt x="24" y="1738"/>
                  </a:lnTo>
                  <a:cubicBezTo>
                    <a:pt x="21" y="1745"/>
                    <a:pt x="19" y="1752"/>
                    <a:pt x="16" y="1757"/>
                  </a:cubicBezTo>
                  <a:lnTo>
                    <a:pt x="16" y="1757"/>
                  </a:lnTo>
                  <a:cubicBezTo>
                    <a:pt x="19" y="1755"/>
                    <a:pt x="21" y="1752"/>
                    <a:pt x="24" y="1749"/>
                  </a:cubicBezTo>
                  <a:lnTo>
                    <a:pt x="93" y="1680"/>
                  </a:lnTo>
                  <a:cubicBezTo>
                    <a:pt x="174" y="1611"/>
                    <a:pt x="254" y="1508"/>
                    <a:pt x="368" y="1394"/>
                  </a:cubicBezTo>
                  <a:close/>
                  <a:moveTo>
                    <a:pt x="16" y="1757"/>
                  </a:moveTo>
                  <a:lnTo>
                    <a:pt x="16" y="1757"/>
                  </a:lnTo>
                  <a:cubicBezTo>
                    <a:pt x="1" y="1775"/>
                    <a:pt x="1" y="1784"/>
                    <a:pt x="1" y="1784"/>
                  </a:cubicBezTo>
                  <a:cubicBezTo>
                    <a:pt x="1" y="1784"/>
                    <a:pt x="8" y="1777"/>
                    <a:pt x="16" y="1757"/>
                  </a:cubicBezTo>
                  <a:close/>
                  <a:moveTo>
                    <a:pt x="2340" y="0"/>
                  </a:moveTo>
                  <a:cubicBezTo>
                    <a:pt x="1981" y="128"/>
                    <a:pt x="1657" y="244"/>
                    <a:pt x="1356" y="348"/>
                  </a:cubicBezTo>
                  <a:cubicBezTo>
                    <a:pt x="950" y="776"/>
                    <a:pt x="615" y="1135"/>
                    <a:pt x="371" y="1390"/>
                  </a:cubicBezTo>
                  <a:cubicBezTo>
                    <a:pt x="615" y="1147"/>
                    <a:pt x="950" y="800"/>
                    <a:pt x="1367" y="359"/>
                  </a:cubicBezTo>
                  <a:cubicBezTo>
                    <a:pt x="1655" y="267"/>
                    <a:pt x="1989" y="141"/>
                    <a:pt x="2346" y="37"/>
                  </a:cubicBezTo>
                  <a:lnTo>
                    <a:pt x="2346" y="37"/>
                  </a:lnTo>
                  <a:cubicBezTo>
                    <a:pt x="2676" y="151"/>
                    <a:pt x="3018" y="276"/>
                    <a:pt x="3371" y="402"/>
                  </a:cubicBezTo>
                  <a:lnTo>
                    <a:pt x="3371" y="402"/>
                  </a:lnTo>
                  <a:lnTo>
                    <a:pt x="3371" y="417"/>
                  </a:lnTo>
                  <a:cubicBezTo>
                    <a:pt x="3325" y="464"/>
                    <a:pt x="3278" y="510"/>
                    <a:pt x="3220" y="522"/>
                  </a:cubicBezTo>
                  <a:cubicBezTo>
                    <a:pt x="3192" y="527"/>
                    <a:pt x="3160" y="530"/>
                    <a:pt x="3128" y="530"/>
                  </a:cubicBezTo>
                  <a:cubicBezTo>
                    <a:pt x="3096" y="530"/>
                    <a:pt x="3064" y="527"/>
                    <a:pt x="3035" y="522"/>
                  </a:cubicBezTo>
                  <a:lnTo>
                    <a:pt x="2607" y="394"/>
                  </a:lnTo>
                  <a:cubicBezTo>
                    <a:pt x="2526" y="383"/>
                    <a:pt x="2468" y="348"/>
                    <a:pt x="2410" y="336"/>
                  </a:cubicBezTo>
                  <a:lnTo>
                    <a:pt x="2387" y="325"/>
                  </a:lnTo>
                  <a:lnTo>
                    <a:pt x="2387" y="348"/>
                  </a:lnTo>
                  <a:lnTo>
                    <a:pt x="2387" y="568"/>
                  </a:lnTo>
                  <a:cubicBezTo>
                    <a:pt x="2456" y="823"/>
                    <a:pt x="2526" y="1078"/>
                    <a:pt x="2583" y="1321"/>
                  </a:cubicBezTo>
                  <a:lnTo>
                    <a:pt x="2607" y="1367"/>
                  </a:lnTo>
                  <a:lnTo>
                    <a:pt x="2630" y="1332"/>
                  </a:lnTo>
                  <a:cubicBezTo>
                    <a:pt x="2631" y="1331"/>
                    <a:pt x="2631" y="1330"/>
                    <a:pt x="2632" y="1329"/>
                  </a:cubicBezTo>
                  <a:lnTo>
                    <a:pt x="2632" y="1329"/>
                  </a:lnTo>
                  <a:lnTo>
                    <a:pt x="2641" y="1332"/>
                  </a:lnTo>
                  <a:cubicBezTo>
                    <a:pt x="2640" y="1329"/>
                    <a:pt x="2639" y="1325"/>
                    <a:pt x="2638" y="1322"/>
                  </a:cubicBezTo>
                  <a:lnTo>
                    <a:pt x="2638" y="1322"/>
                  </a:lnTo>
                  <a:cubicBezTo>
                    <a:pt x="2727" y="1209"/>
                    <a:pt x="2806" y="1086"/>
                    <a:pt x="2896" y="985"/>
                  </a:cubicBezTo>
                  <a:cubicBezTo>
                    <a:pt x="2931" y="927"/>
                    <a:pt x="2989" y="881"/>
                    <a:pt x="3047" y="857"/>
                  </a:cubicBezTo>
                  <a:cubicBezTo>
                    <a:pt x="3079" y="838"/>
                    <a:pt x="3118" y="830"/>
                    <a:pt x="3156" y="830"/>
                  </a:cubicBezTo>
                  <a:cubicBezTo>
                    <a:pt x="3174" y="830"/>
                    <a:pt x="3192" y="832"/>
                    <a:pt x="3208" y="835"/>
                  </a:cubicBezTo>
                  <a:lnTo>
                    <a:pt x="3208" y="835"/>
                  </a:lnTo>
                  <a:cubicBezTo>
                    <a:pt x="2970" y="1312"/>
                    <a:pt x="2742" y="1744"/>
                    <a:pt x="2549" y="2120"/>
                  </a:cubicBezTo>
                  <a:cubicBezTo>
                    <a:pt x="2178" y="2363"/>
                    <a:pt x="1877" y="2583"/>
                    <a:pt x="1657" y="2722"/>
                  </a:cubicBezTo>
                  <a:cubicBezTo>
                    <a:pt x="1564" y="2792"/>
                    <a:pt x="1472" y="2850"/>
                    <a:pt x="1414" y="2896"/>
                  </a:cubicBezTo>
                  <a:cubicBezTo>
                    <a:pt x="1472" y="2850"/>
                    <a:pt x="1564" y="2815"/>
                    <a:pt x="1657" y="2734"/>
                  </a:cubicBezTo>
                  <a:cubicBezTo>
                    <a:pt x="1877" y="2583"/>
                    <a:pt x="2178" y="2375"/>
                    <a:pt x="2560" y="2131"/>
                  </a:cubicBezTo>
                  <a:cubicBezTo>
                    <a:pt x="2754" y="1755"/>
                    <a:pt x="2982" y="1334"/>
                    <a:pt x="3243" y="846"/>
                  </a:cubicBezTo>
                  <a:lnTo>
                    <a:pt x="3243" y="846"/>
                  </a:lnTo>
                  <a:cubicBezTo>
                    <a:pt x="3243" y="846"/>
                    <a:pt x="3243" y="846"/>
                    <a:pt x="3244" y="846"/>
                  </a:cubicBezTo>
                  <a:lnTo>
                    <a:pt x="3243" y="845"/>
                  </a:lnTo>
                  <a:lnTo>
                    <a:pt x="3243" y="845"/>
                  </a:lnTo>
                  <a:cubicBezTo>
                    <a:pt x="3247" y="838"/>
                    <a:pt x="3251" y="830"/>
                    <a:pt x="3255" y="823"/>
                  </a:cubicBezTo>
                  <a:lnTo>
                    <a:pt x="3267" y="811"/>
                  </a:lnTo>
                  <a:lnTo>
                    <a:pt x="3255" y="811"/>
                  </a:lnTo>
                  <a:cubicBezTo>
                    <a:pt x="3228" y="803"/>
                    <a:pt x="3201" y="800"/>
                    <a:pt x="3176" y="800"/>
                  </a:cubicBezTo>
                  <a:cubicBezTo>
                    <a:pt x="3048" y="800"/>
                    <a:pt x="2939" y="887"/>
                    <a:pt x="2861" y="973"/>
                  </a:cubicBezTo>
                  <a:lnTo>
                    <a:pt x="2629" y="1290"/>
                  </a:lnTo>
                  <a:lnTo>
                    <a:pt x="2629" y="1290"/>
                  </a:lnTo>
                  <a:cubicBezTo>
                    <a:pt x="2565" y="1059"/>
                    <a:pt x="2510" y="820"/>
                    <a:pt x="2444" y="580"/>
                  </a:cubicBezTo>
                  <a:lnTo>
                    <a:pt x="2444" y="389"/>
                  </a:lnTo>
                  <a:lnTo>
                    <a:pt x="2444" y="389"/>
                  </a:lnTo>
                  <a:cubicBezTo>
                    <a:pt x="2508" y="401"/>
                    <a:pt x="2557" y="419"/>
                    <a:pt x="2607" y="429"/>
                  </a:cubicBezTo>
                  <a:cubicBezTo>
                    <a:pt x="2757" y="475"/>
                    <a:pt x="2908" y="522"/>
                    <a:pt x="3035" y="568"/>
                  </a:cubicBezTo>
                  <a:cubicBezTo>
                    <a:pt x="3064" y="574"/>
                    <a:pt x="3096" y="577"/>
                    <a:pt x="3131" y="577"/>
                  </a:cubicBezTo>
                  <a:cubicBezTo>
                    <a:pt x="3165" y="577"/>
                    <a:pt x="3203" y="574"/>
                    <a:pt x="3244" y="568"/>
                  </a:cubicBezTo>
                  <a:cubicBezTo>
                    <a:pt x="3302" y="533"/>
                    <a:pt x="3359" y="487"/>
                    <a:pt x="3394" y="452"/>
                  </a:cubicBezTo>
                  <a:lnTo>
                    <a:pt x="3394" y="429"/>
                  </a:lnTo>
                  <a:lnTo>
                    <a:pt x="3394" y="394"/>
                  </a:lnTo>
                  <a:lnTo>
                    <a:pt x="3394" y="383"/>
                  </a:lnTo>
                  <a:lnTo>
                    <a:pt x="3383" y="383"/>
                  </a:lnTo>
                  <a:cubicBezTo>
                    <a:pt x="3024" y="244"/>
                    <a:pt x="2665" y="116"/>
                    <a:pt x="2340" y="0"/>
                  </a:cubicBezTo>
                  <a:close/>
                  <a:moveTo>
                    <a:pt x="1414" y="2896"/>
                  </a:moveTo>
                  <a:cubicBezTo>
                    <a:pt x="1356" y="2931"/>
                    <a:pt x="1321" y="2954"/>
                    <a:pt x="1321" y="2954"/>
                  </a:cubicBezTo>
                  <a:cubicBezTo>
                    <a:pt x="1321" y="2954"/>
                    <a:pt x="1356" y="2942"/>
                    <a:pt x="1414" y="2896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04;p32">
              <a:extLst>
                <a:ext uri="{FF2B5EF4-FFF2-40B4-BE49-F238E27FC236}">
                  <a16:creationId xmlns:a16="http://schemas.microsoft.com/office/drawing/2014/main" id="{4BD6FBE1-2A66-0C73-697D-6757966174DB}"/>
                </a:ext>
              </a:extLst>
            </p:cNvPr>
            <p:cNvSpPr/>
            <p:nvPr/>
          </p:nvSpPr>
          <p:spPr>
            <a:xfrm>
              <a:off x="-686494" y="2015832"/>
              <a:ext cx="1150761" cy="820989"/>
            </a:xfrm>
            <a:custGeom>
              <a:avLst/>
              <a:gdLst/>
              <a:ahLst/>
              <a:cxnLst/>
              <a:rect l="l" t="t" r="r" b="b"/>
              <a:pathLst>
                <a:path w="19887" h="14188" extrusionOk="0">
                  <a:moveTo>
                    <a:pt x="2595" y="0"/>
                  </a:moveTo>
                  <a:cubicBezTo>
                    <a:pt x="2109" y="12"/>
                    <a:pt x="1703" y="174"/>
                    <a:pt x="1298" y="243"/>
                  </a:cubicBezTo>
                  <a:lnTo>
                    <a:pt x="1" y="683"/>
                  </a:lnTo>
                  <a:lnTo>
                    <a:pt x="70" y="5675"/>
                  </a:lnTo>
                  <a:lnTo>
                    <a:pt x="1" y="8814"/>
                  </a:lnTo>
                  <a:lnTo>
                    <a:pt x="1" y="9961"/>
                  </a:lnTo>
                  <a:lnTo>
                    <a:pt x="12" y="14188"/>
                  </a:lnTo>
                  <a:lnTo>
                    <a:pt x="9266" y="14188"/>
                  </a:lnTo>
                  <a:cubicBezTo>
                    <a:pt x="9289" y="13261"/>
                    <a:pt x="8849" y="6555"/>
                    <a:pt x="8757" y="5351"/>
                  </a:cubicBezTo>
                  <a:lnTo>
                    <a:pt x="8757" y="5351"/>
                  </a:lnTo>
                  <a:cubicBezTo>
                    <a:pt x="10728" y="6450"/>
                    <a:pt x="13952" y="8214"/>
                    <a:pt x="14406" y="8214"/>
                  </a:cubicBezTo>
                  <a:cubicBezTo>
                    <a:pt x="14416" y="8214"/>
                    <a:pt x="14424" y="8213"/>
                    <a:pt x="14432" y="8212"/>
                  </a:cubicBezTo>
                  <a:cubicBezTo>
                    <a:pt x="14907" y="8096"/>
                    <a:pt x="19887" y="3116"/>
                    <a:pt x="19887" y="3116"/>
                  </a:cubicBezTo>
                  <a:lnTo>
                    <a:pt x="17964" y="1610"/>
                  </a:lnTo>
                  <a:lnTo>
                    <a:pt x="14154" y="4505"/>
                  </a:lnTo>
                  <a:lnTo>
                    <a:pt x="7691" y="637"/>
                  </a:lnTo>
                  <a:cubicBezTo>
                    <a:pt x="7286" y="348"/>
                    <a:pt x="6799" y="139"/>
                    <a:pt x="6267" y="70"/>
                  </a:cubicBezTo>
                  <a:lnTo>
                    <a:pt x="6220" y="70"/>
                  </a:lnTo>
                  <a:cubicBezTo>
                    <a:pt x="6023" y="46"/>
                    <a:pt x="5861" y="23"/>
                    <a:pt x="5734" y="12"/>
                  </a:cubicBezTo>
                  <a:lnTo>
                    <a:pt x="5687" y="46"/>
                  </a:lnTo>
                  <a:cubicBezTo>
                    <a:pt x="5236" y="380"/>
                    <a:pt x="4701" y="545"/>
                    <a:pt x="4169" y="545"/>
                  </a:cubicBezTo>
                  <a:cubicBezTo>
                    <a:pt x="3610" y="545"/>
                    <a:pt x="3052" y="362"/>
                    <a:pt x="2595" y="0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505;p32">
              <a:extLst>
                <a:ext uri="{FF2B5EF4-FFF2-40B4-BE49-F238E27FC236}">
                  <a16:creationId xmlns:a16="http://schemas.microsoft.com/office/drawing/2014/main" id="{380044F0-D6A2-6206-1929-FB8B06F33178}"/>
                </a:ext>
              </a:extLst>
            </p:cNvPr>
            <p:cNvSpPr/>
            <p:nvPr/>
          </p:nvSpPr>
          <p:spPr>
            <a:xfrm>
              <a:off x="-187874" y="2159221"/>
              <a:ext cx="18170" cy="325086"/>
            </a:xfrm>
            <a:custGeom>
              <a:avLst/>
              <a:gdLst/>
              <a:ahLst/>
              <a:cxnLst/>
              <a:rect l="l" t="t" r="r" b="b"/>
              <a:pathLst>
                <a:path w="314" h="5618" extrusionOk="0">
                  <a:moveTo>
                    <a:pt x="12" y="1"/>
                  </a:moveTo>
                  <a:cubicBezTo>
                    <a:pt x="12" y="1"/>
                    <a:pt x="1" y="70"/>
                    <a:pt x="12" y="221"/>
                  </a:cubicBezTo>
                  <a:cubicBezTo>
                    <a:pt x="12" y="371"/>
                    <a:pt x="24" y="580"/>
                    <a:pt x="24" y="823"/>
                  </a:cubicBezTo>
                  <a:cubicBezTo>
                    <a:pt x="35" y="1333"/>
                    <a:pt x="82" y="2039"/>
                    <a:pt x="116" y="2803"/>
                  </a:cubicBezTo>
                  <a:cubicBezTo>
                    <a:pt x="151" y="3591"/>
                    <a:pt x="198" y="4286"/>
                    <a:pt x="232" y="4796"/>
                  </a:cubicBezTo>
                  <a:cubicBezTo>
                    <a:pt x="244" y="5039"/>
                    <a:pt x="255" y="5224"/>
                    <a:pt x="267" y="5398"/>
                  </a:cubicBezTo>
                  <a:cubicBezTo>
                    <a:pt x="290" y="5548"/>
                    <a:pt x="302" y="5618"/>
                    <a:pt x="302" y="5618"/>
                  </a:cubicBezTo>
                  <a:cubicBezTo>
                    <a:pt x="302" y="5618"/>
                    <a:pt x="313" y="5548"/>
                    <a:pt x="302" y="5398"/>
                  </a:cubicBezTo>
                  <a:cubicBezTo>
                    <a:pt x="302" y="5236"/>
                    <a:pt x="290" y="5039"/>
                    <a:pt x="290" y="4796"/>
                  </a:cubicBezTo>
                  <a:cubicBezTo>
                    <a:pt x="267" y="4286"/>
                    <a:pt x="232" y="3579"/>
                    <a:pt x="198" y="2803"/>
                  </a:cubicBezTo>
                  <a:cubicBezTo>
                    <a:pt x="151" y="2027"/>
                    <a:pt x="116" y="1333"/>
                    <a:pt x="82" y="823"/>
                  </a:cubicBezTo>
                  <a:cubicBezTo>
                    <a:pt x="70" y="580"/>
                    <a:pt x="59" y="394"/>
                    <a:pt x="35" y="221"/>
                  </a:cubicBezTo>
                  <a:cubicBezTo>
                    <a:pt x="35" y="82"/>
                    <a:pt x="24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06;p32">
              <a:extLst>
                <a:ext uri="{FF2B5EF4-FFF2-40B4-BE49-F238E27FC236}">
                  <a16:creationId xmlns:a16="http://schemas.microsoft.com/office/drawing/2014/main" id="{20FA2BB9-A938-4998-3B5F-5C66974766B2}"/>
                </a:ext>
              </a:extLst>
            </p:cNvPr>
            <p:cNvSpPr/>
            <p:nvPr/>
          </p:nvSpPr>
          <p:spPr>
            <a:xfrm>
              <a:off x="292635" y="2155807"/>
              <a:ext cx="113994" cy="97965"/>
            </a:xfrm>
            <a:custGeom>
              <a:avLst/>
              <a:gdLst/>
              <a:ahLst/>
              <a:cxnLst/>
              <a:rect l="l" t="t" r="r" b="b"/>
              <a:pathLst>
                <a:path w="1970" h="1693" extrusionOk="0">
                  <a:moveTo>
                    <a:pt x="37" y="1"/>
                  </a:moveTo>
                  <a:cubicBezTo>
                    <a:pt x="36" y="1"/>
                    <a:pt x="36" y="1"/>
                    <a:pt x="36" y="2"/>
                  </a:cubicBezTo>
                  <a:cubicBezTo>
                    <a:pt x="1" y="25"/>
                    <a:pt x="418" y="419"/>
                    <a:pt x="962" y="882"/>
                  </a:cubicBezTo>
                  <a:cubicBezTo>
                    <a:pt x="1486" y="1338"/>
                    <a:pt x="1932" y="1693"/>
                    <a:pt x="1957" y="1693"/>
                  </a:cubicBezTo>
                  <a:cubicBezTo>
                    <a:pt x="1958" y="1693"/>
                    <a:pt x="1958" y="1693"/>
                    <a:pt x="1958" y="1693"/>
                  </a:cubicBezTo>
                  <a:cubicBezTo>
                    <a:pt x="1970" y="1681"/>
                    <a:pt x="1553" y="1287"/>
                    <a:pt x="1008" y="812"/>
                  </a:cubicBezTo>
                  <a:cubicBezTo>
                    <a:pt x="754" y="581"/>
                    <a:pt x="510" y="372"/>
                    <a:pt x="313" y="222"/>
                  </a:cubicBezTo>
                  <a:cubicBezTo>
                    <a:pt x="162" y="81"/>
                    <a:pt x="50" y="1"/>
                    <a:pt x="3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07;p32">
              <a:extLst>
                <a:ext uri="{FF2B5EF4-FFF2-40B4-BE49-F238E27FC236}">
                  <a16:creationId xmlns:a16="http://schemas.microsoft.com/office/drawing/2014/main" id="{346DDB6A-7ABD-11FB-1D55-386C38723D3A}"/>
                </a:ext>
              </a:extLst>
            </p:cNvPr>
            <p:cNvSpPr/>
            <p:nvPr/>
          </p:nvSpPr>
          <p:spPr>
            <a:xfrm>
              <a:off x="267869" y="2173976"/>
              <a:ext cx="113994" cy="99933"/>
            </a:xfrm>
            <a:custGeom>
              <a:avLst/>
              <a:gdLst/>
              <a:ahLst/>
              <a:cxnLst/>
              <a:rect l="l" t="t" r="r" b="b"/>
              <a:pathLst>
                <a:path w="1970" h="172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417" y="429"/>
                    <a:pt x="950" y="904"/>
                  </a:cubicBezTo>
                  <a:cubicBezTo>
                    <a:pt x="1228" y="1135"/>
                    <a:pt x="1471" y="1356"/>
                    <a:pt x="1645" y="1495"/>
                  </a:cubicBezTo>
                  <a:cubicBezTo>
                    <a:pt x="1830" y="1645"/>
                    <a:pt x="1946" y="1726"/>
                    <a:pt x="1946" y="1726"/>
                  </a:cubicBezTo>
                  <a:cubicBezTo>
                    <a:pt x="1969" y="1715"/>
                    <a:pt x="1865" y="1610"/>
                    <a:pt x="1691" y="1448"/>
                  </a:cubicBezTo>
                  <a:cubicBezTo>
                    <a:pt x="1517" y="1298"/>
                    <a:pt x="1286" y="1078"/>
                    <a:pt x="1008" y="834"/>
                  </a:cubicBezTo>
                  <a:cubicBezTo>
                    <a:pt x="730" y="603"/>
                    <a:pt x="487" y="383"/>
                    <a:pt x="313" y="232"/>
                  </a:cubicBezTo>
                  <a:cubicBezTo>
                    <a:pt x="139" y="93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08;p32">
              <a:extLst>
                <a:ext uri="{FF2B5EF4-FFF2-40B4-BE49-F238E27FC236}">
                  <a16:creationId xmlns:a16="http://schemas.microsoft.com/office/drawing/2014/main" id="{7656DD8C-F3D5-3D7F-27C6-0910F9EA0996}"/>
                </a:ext>
              </a:extLst>
            </p:cNvPr>
            <p:cNvSpPr/>
            <p:nvPr/>
          </p:nvSpPr>
          <p:spPr>
            <a:xfrm>
              <a:off x="-1061111" y="1814752"/>
              <a:ext cx="422935" cy="465408"/>
            </a:xfrm>
            <a:custGeom>
              <a:avLst/>
              <a:gdLst/>
              <a:ahLst/>
              <a:cxnLst/>
              <a:rect l="l" t="t" r="r" b="b"/>
              <a:pathLst>
                <a:path w="7309" h="8043" extrusionOk="0">
                  <a:moveTo>
                    <a:pt x="5513" y="1"/>
                  </a:moveTo>
                  <a:cubicBezTo>
                    <a:pt x="5513" y="1"/>
                    <a:pt x="1807" y="3464"/>
                    <a:pt x="649" y="4877"/>
                  </a:cubicBezTo>
                  <a:cubicBezTo>
                    <a:pt x="116" y="5514"/>
                    <a:pt x="1" y="6475"/>
                    <a:pt x="429" y="7181"/>
                  </a:cubicBezTo>
                  <a:cubicBezTo>
                    <a:pt x="744" y="7714"/>
                    <a:pt x="1325" y="8043"/>
                    <a:pt x="1950" y="8043"/>
                  </a:cubicBezTo>
                  <a:cubicBezTo>
                    <a:pt x="1991" y="8043"/>
                    <a:pt x="2032" y="8041"/>
                    <a:pt x="2074" y="8038"/>
                  </a:cubicBezTo>
                  <a:lnTo>
                    <a:pt x="6533" y="7737"/>
                  </a:lnTo>
                  <a:lnTo>
                    <a:pt x="6869" y="4031"/>
                  </a:lnTo>
                  <a:lnTo>
                    <a:pt x="4170" y="4865"/>
                  </a:lnTo>
                  <a:lnTo>
                    <a:pt x="4170" y="4865"/>
                  </a:lnTo>
                  <a:lnTo>
                    <a:pt x="7309" y="1576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09;p32">
              <a:extLst>
                <a:ext uri="{FF2B5EF4-FFF2-40B4-BE49-F238E27FC236}">
                  <a16:creationId xmlns:a16="http://schemas.microsoft.com/office/drawing/2014/main" id="{985C9410-1069-6CB1-00E1-99A091352721}"/>
                </a:ext>
              </a:extLst>
            </p:cNvPr>
            <p:cNvSpPr/>
            <p:nvPr/>
          </p:nvSpPr>
          <p:spPr>
            <a:xfrm>
              <a:off x="-687131" y="2226228"/>
              <a:ext cx="5381" cy="205826"/>
            </a:xfrm>
            <a:custGeom>
              <a:avLst/>
              <a:gdLst/>
              <a:ahLst/>
              <a:cxnLst/>
              <a:rect l="l" t="t" r="r" b="b"/>
              <a:pathLst>
                <a:path w="93" h="3557" extrusionOk="0">
                  <a:moveTo>
                    <a:pt x="70" y="1"/>
                  </a:moveTo>
                  <a:cubicBezTo>
                    <a:pt x="58" y="1"/>
                    <a:pt x="23" y="800"/>
                    <a:pt x="12" y="1784"/>
                  </a:cubicBezTo>
                  <a:cubicBezTo>
                    <a:pt x="0" y="2769"/>
                    <a:pt x="12" y="3556"/>
                    <a:pt x="23" y="3556"/>
                  </a:cubicBezTo>
                  <a:cubicBezTo>
                    <a:pt x="58" y="3556"/>
                    <a:pt x="81" y="2769"/>
                    <a:pt x="81" y="1784"/>
                  </a:cubicBezTo>
                  <a:cubicBezTo>
                    <a:pt x="93" y="800"/>
                    <a:pt x="81" y="1"/>
                    <a:pt x="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0;p32">
              <a:extLst>
                <a:ext uri="{FF2B5EF4-FFF2-40B4-BE49-F238E27FC236}">
                  <a16:creationId xmlns:a16="http://schemas.microsoft.com/office/drawing/2014/main" id="{E7C96C1E-E335-A015-18EC-B4A0293F8D57}"/>
                </a:ext>
              </a:extLst>
            </p:cNvPr>
            <p:cNvSpPr/>
            <p:nvPr/>
          </p:nvSpPr>
          <p:spPr>
            <a:xfrm>
              <a:off x="-960600" y="2022486"/>
              <a:ext cx="211207" cy="234643"/>
            </a:xfrm>
            <a:custGeom>
              <a:avLst/>
              <a:gdLst/>
              <a:ahLst/>
              <a:cxnLst/>
              <a:rect l="l" t="t" r="r" b="b"/>
              <a:pathLst>
                <a:path w="3650" h="4055" extrusionOk="0">
                  <a:moveTo>
                    <a:pt x="3649" y="1"/>
                  </a:moveTo>
                  <a:cubicBezTo>
                    <a:pt x="3637" y="1"/>
                    <a:pt x="3591" y="47"/>
                    <a:pt x="3522" y="117"/>
                  </a:cubicBezTo>
                  <a:lnTo>
                    <a:pt x="3174" y="464"/>
                  </a:lnTo>
                  <a:cubicBezTo>
                    <a:pt x="2885" y="765"/>
                    <a:pt x="2479" y="1194"/>
                    <a:pt x="2028" y="1669"/>
                  </a:cubicBezTo>
                  <a:lnTo>
                    <a:pt x="2028" y="1680"/>
                  </a:lnTo>
                  <a:cubicBezTo>
                    <a:pt x="1981" y="1842"/>
                    <a:pt x="1923" y="2005"/>
                    <a:pt x="1865" y="2155"/>
                  </a:cubicBezTo>
                  <a:cubicBezTo>
                    <a:pt x="1738" y="2526"/>
                    <a:pt x="1576" y="2873"/>
                    <a:pt x="1391" y="3140"/>
                  </a:cubicBezTo>
                  <a:cubicBezTo>
                    <a:pt x="1205" y="3418"/>
                    <a:pt x="985" y="3615"/>
                    <a:pt x="765" y="3765"/>
                  </a:cubicBezTo>
                  <a:cubicBezTo>
                    <a:pt x="557" y="3904"/>
                    <a:pt x="348" y="3985"/>
                    <a:pt x="221" y="4008"/>
                  </a:cubicBezTo>
                  <a:lnTo>
                    <a:pt x="1" y="4055"/>
                  </a:lnTo>
                  <a:lnTo>
                    <a:pt x="59" y="4055"/>
                  </a:lnTo>
                  <a:cubicBezTo>
                    <a:pt x="93" y="4055"/>
                    <a:pt x="151" y="4055"/>
                    <a:pt x="221" y="4043"/>
                  </a:cubicBezTo>
                  <a:cubicBezTo>
                    <a:pt x="360" y="4008"/>
                    <a:pt x="568" y="3950"/>
                    <a:pt x="788" y="3811"/>
                  </a:cubicBezTo>
                  <a:cubicBezTo>
                    <a:pt x="997" y="3672"/>
                    <a:pt x="1228" y="3464"/>
                    <a:pt x="1437" y="3186"/>
                  </a:cubicBezTo>
                  <a:cubicBezTo>
                    <a:pt x="1622" y="2896"/>
                    <a:pt x="1784" y="2549"/>
                    <a:pt x="1923" y="2190"/>
                  </a:cubicBezTo>
                  <a:cubicBezTo>
                    <a:pt x="1981" y="2028"/>
                    <a:pt x="2039" y="1866"/>
                    <a:pt x="2086" y="1715"/>
                  </a:cubicBezTo>
                  <a:lnTo>
                    <a:pt x="2086" y="1715"/>
                  </a:lnTo>
                  <a:lnTo>
                    <a:pt x="2074" y="1727"/>
                  </a:lnTo>
                  <a:cubicBezTo>
                    <a:pt x="2526" y="1252"/>
                    <a:pt x="2931" y="812"/>
                    <a:pt x="3197" y="511"/>
                  </a:cubicBezTo>
                  <a:cubicBezTo>
                    <a:pt x="3348" y="360"/>
                    <a:pt x="3452" y="244"/>
                    <a:pt x="3533" y="152"/>
                  </a:cubicBezTo>
                  <a:cubicBezTo>
                    <a:pt x="3603" y="59"/>
                    <a:pt x="3649" y="1"/>
                    <a:pt x="3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1;p32">
              <a:extLst>
                <a:ext uri="{FF2B5EF4-FFF2-40B4-BE49-F238E27FC236}">
                  <a16:creationId xmlns:a16="http://schemas.microsoft.com/office/drawing/2014/main" id="{F2C6C7F1-16D4-299C-5C5F-1FE1C6A73BBA}"/>
                </a:ext>
              </a:extLst>
            </p:cNvPr>
            <p:cNvSpPr/>
            <p:nvPr/>
          </p:nvSpPr>
          <p:spPr>
            <a:xfrm>
              <a:off x="-862750" y="2155228"/>
              <a:ext cx="16144" cy="78465"/>
            </a:xfrm>
            <a:custGeom>
              <a:avLst/>
              <a:gdLst/>
              <a:ahLst/>
              <a:cxnLst/>
              <a:rect l="l" t="t" r="r" b="b"/>
              <a:pathLst>
                <a:path w="279" h="1356" extrusionOk="0">
                  <a:moveTo>
                    <a:pt x="174" y="0"/>
                  </a:moveTo>
                  <a:cubicBezTo>
                    <a:pt x="151" y="0"/>
                    <a:pt x="209" y="301"/>
                    <a:pt x="163" y="672"/>
                  </a:cubicBezTo>
                  <a:cubicBezTo>
                    <a:pt x="117" y="1066"/>
                    <a:pt x="1" y="1344"/>
                    <a:pt x="24" y="1355"/>
                  </a:cubicBezTo>
                  <a:cubicBezTo>
                    <a:pt x="24" y="1355"/>
                    <a:pt x="24" y="1356"/>
                    <a:pt x="25" y="1356"/>
                  </a:cubicBezTo>
                  <a:cubicBezTo>
                    <a:pt x="42" y="1356"/>
                    <a:pt x="198" y="1070"/>
                    <a:pt x="232" y="684"/>
                  </a:cubicBezTo>
                  <a:cubicBezTo>
                    <a:pt x="279" y="301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2;p32">
              <a:extLst>
                <a:ext uri="{FF2B5EF4-FFF2-40B4-BE49-F238E27FC236}">
                  <a16:creationId xmlns:a16="http://schemas.microsoft.com/office/drawing/2014/main" id="{59693FAF-4C20-1674-ABED-5E84EC4A3462}"/>
                </a:ext>
              </a:extLst>
            </p:cNvPr>
            <p:cNvSpPr/>
            <p:nvPr/>
          </p:nvSpPr>
          <p:spPr>
            <a:xfrm>
              <a:off x="-652296" y="2050667"/>
              <a:ext cx="52310" cy="779499"/>
            </a:xfrm>
            <a:custGeom>
              <a:avLst/>
              <a:gdLst/>
              <a:ahLst/>
              <a:cxnLst/>
              <a:rect l="l" t="t" r="r" b="b"/>
              <a:pathLst>
                <a:path w="904" h="13471" extrusionOk="0">
                  <a:moveTo>
                    <a:pt x="116" y="0"/>
                  </a:moveTo>
                  <a:lnTo>
                    <a:pt x="116" y="35"/>
                  </a:lnTo>
                  <a:lnTo>
                    <a:pt x="116" y="139"/>
                  </a:lnTo>
                  <a:cubicBezTo>
                    <a:pt x="116" y="232"/>
                    <a:pt x="128" y="371"/>
                    <a:pt x="163" y="545"/>
                  </a:cubicBezTo>
                  <a:cubicBezTo>
                    <a:pt x="209" y="892"/>
                    <a:pt x="302" y="1390"/>
                    <a:pt x="452" y="2004"/>
                  </a:cubicBezTo>
                  <a:cubicBezTo>
                    <a:pt x="580" y="2618"/>
                    <a:pt x="788" y="3348"/>
                    <a:pt x="811" y="4181"/>
                  </a:cubicBezTo>
                  <a:lnTo>
                    <a:pt x="811" y="4494"/>
                  </a:lnTo>
                  <a:cubicBezTo>
                    <a:pt x="811" y="4598"/>
                    <a:pt x="800" y="4714"/>
                    <a:pt x="800" y="4818"/>
                  </a:cubicBezTo>
                  <a:cubicBezTo>
                    <a:pt x="788" y="5027"/>
                    <a:pt x="742" y="5247"/>
                    <a:pt x="695" y="5467"/>
                  </a:cubicBezTo>
                  <a:cubicBezTo>
                    <a:pt x="591" y="5896"/>
                    <a:pt x="464" y="6347"/>
                    <a:pt x="359" y="6822"/>
                  </a:cubicBezTo>
                  <a:cubicBezTo>
                    <a:pt x="267" y="7309"/>
                    <a:pt x="186" y="7772"/>
                    <a:pt x="232" y="8235"/>
                  </a:cubicBezTo>
                  <a:cubicBezTo>
                    <a:pt x="267" y="8675"/>
                    <a:pt x="417" y="9104"/>
                    <a:pt x="510" y="9509"/>
                  </a:cubicBezTo>
                  <a:cubicBezTo>
                    <a:pt x="556" y="9706"/>
                    <a:pt x="568" y="9914"/>
                    <a:pt x="568" y="10100"/>
                  </a:cubicBezTo>
                  <a:cubicBezTo>
                    <a:pt x="568" y="10297"/>
                    <a:pt x="522" y="10470"/>
                    <a:pt x="452" y="10644"/>
                  </a:cubicBezTo>
                  <a:cubicBezTo>
                    <a:pt x="302" y="10980"/>
                    <a:pt x="116" y="11281"/>
                    <a:pt x="58" y="11605"/>
                  </a:cubicBezTo>
                  <a:cubicBezTo>
                    <a:pt x="0" y="11918"/>
                    <a:pt x="93" y="12208"/>
                    <a:pt x="186" y="12439"/>
                  </a:cubicBezTo>
                  <a:cubicBezTo>
                    <a:pt x="290" y="12671"/>
                    <a:pt x="406" y="12868"/>
                    <a:pt x="498" y="13007"/>
                  </a:cubicBezTo>
                  <a:cubicBezTo>
                    <a:pt x="580" y="13157"/>
                    <a:pt x="637" y="13262"/>
                    <a:pt x="695" y="13354"/>
                  </a:cubicBezTo>
                  <a:cubicBezTo>
                    <a:pt x="730" y="13389"/>
                    <a:pt x="742" y="13412"/>
                    <a:pt x="753" y="13447"/>
                  </a:cubicBezTo>
                  <a:cubicBezTo>
                    <a:pt x="753" y="13459"/>
                    <a:pt x="765" y="13470"/>
                    <a:pt x="765" y="13470"/>
                  </a:cubicBezTo>
                  <a:cubicBezTo>
                    <a:pt x="765" y="13470"/>
                    <a:pt x="765" y="13459"/>
                    <a:pt x="788" y="13447"/>
                  </a:cubicBezTo>
                  <a:cubicBezTo>
                    <a:pt x="765" y="13424"/>
                    <a:pt x="753" y="13401"/>
                    <a:pt x="742" y="13354"/>
                  </a:cubicBezTo>
                  <a:cubicBezTo>
                    <a:pt x="684" y="13273"/>
                    <a:pt x="626" y="13134"/>
                    <a:pt x="533" y="12995"/>
                  </a:cubicBezTo>
                  <a:cubicBezTo>
                    <a:pt x="464" y="12845"/>
                    <a:pt x="348" y="12659"/>
                    <a:pt x="244" y="12428"/>
                  </a:cubicBezTo>
                  <a:cubicBezTo>
                    <a:pt x="151" y="12208"/>
                    <a:pt x="58" y="11918"/>
                    <a:pt x="128" y="11617"/>
                  </a:cubicBezTo>
                  <a:cubicBezTo>
                    <a:pt x="186" y="11316"/>
                    <a:pt x="383" y="11026"/>
                    <a:pt x="522" y="10679"/>
                  </a:cubicBezTo>
                  <a:cubicBezTo>
                    <a:pt x="591" y="10505"/>
                    <a:pt x="649" y="10320"/>
                    <a:pt x="649" y="10111"/>
                  </a:cubicBezTo>
                  <a:cubicBezTo>
                    <a:pt x="672" y="9914"/>
                    <a:pt x="637" y="9706"/>
                    <a:pt x="591" y="9509"/>
                  </a:cubicBezTo>
                  <a:cubicBezTo>
                    <a:pt x="510" y="9081"/>
                    <a:pt x="359" y="8675"/>
                    <a:pt x="325" y="8235"/>
                  </a:cubicBezTo>
                  <a:cubicBezTo>
                    <a:pt x="278" y="7783"/>
                    <a:pt x="348" y="7320"/>
                    <a:pt x="452" y="6857"/>
                  </a:cubicBezTo>
                  <a:cubicBezTo>
                    <a:pt x="568" y="6394"/>
                    <a:pt x="695" y="5942"/>
                    <a:pt x="788" y="5490"/>
                  </a:cubicBezTo>
                  <a:cubicBezTo>
                    <a:pt x="823" y="5259"/>
                    <a:pt x="869" y="5050"/>
                    <a:pt x="881" y="4830"/>
                  </a:cubicBezTo>
                  <a:cubicBezTo>
                    <a:pt x="881" y="4726"/>
                    <a:pt x="904" y="4610"/>
                    <a:pt x="904" y="4506"/>
                  </a:cubicBezTo>
                  <a:lnTo>
                    <a:pt x="904" y="4193"/>
                  </a:lnTo>
                  <a:cubicBezTo>
                    <a:pt x="869" y="3348"/>
                    <a:pt x="672" y="2618"/>
                    <a:pt x="522" y="2004"/>
                  </a:cubicBezTo>
                  <a:cubicBezTo>
                    <a:pt x="359" y="1379"/>
                    <a:pt x="267" y="892"/>
                    <a:pt x="209" y="545"/>
                  </a:cubicBezTo>
                  <a:cubicBezTo>
                    <a:pt x="174" y="371"/>
                    <a:pt x="163" y="220"/>
                    <a:pt x="151" y="139"/>
                  </a:cubicBezTo>
                  <a:cubicBezTo>
                    <a:pt x="151" y="93"/>
                    <a:pt x="128" y="70"/>
                    <a:pt x="128" y="35"/>
                  </a:cubicBezTo>
                  <a:cubicBezTo>
                    <a:pt x="116" y="24"/>
                    <a:pt x="116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3;p32">
              <a:extLst>
                <a:ext uri="{FF2B5EF4-FFF2-40B4-BE49-F238E27FC236}">
                  <a16:creationId xmlns:a16="http://schemas.microsoft.com/office/drawing/2014/main" id="{98D64466-D420-9A0E-17AB-E849C22F1B40}"/>
                </a:ext>
              </a:extLst>
            </p:cNvPr>
            <p:cNvSpPr/>
            <p:nvPr/>
          </p:nvSpPr>
          <p:spPr>
            <a:xfrm>
              <a:off x="-524299" y="2048005"/>
              <a:ext cx="48317" cy="791535"/>
            </a:xfrm>
            <a:custGeom>
              <a:avLst/>
              <a:gdLst/>
              <a:ahLst/>
              <a:cxnLst/>
              <a:rect l="l" t="t" r="r" b="b"/>
              <a:pathLst>
                <a:path w="835" h="13679" extrusionOk="0">
                  <a:moveTo>
                    <a:pt x="568" y="0"/>
                  </a:moveTo>
                  <a:lnTo>
                    <a:pt x="568" y="23"/>
                  </a:lnTo>
                  <a:cubicBezTo>
                    <a:pt x="568" y="58"/>
                    <a:pt x="580" y="81"/>
                    <a:pt x="580" y="127"/>
                  </a:cubicBezTo>
                  <a:cubicBezTo>
                    <a:pt x="591" y="232"/>
                    <a:pt x="614" y="359"/>
                    <a:pt x="638" y="533"/>
                  </a:cubicBezTo>
                  <a:cubicBezTo>
                    <a:pt x="684" y="880"/>
                    <a:pt x="742" y="1390"/>
                    <a:pt x="742" y="2004"/>
                  </a:cubicBezTo>
                  <a:cubicBezTo>
                    <a:pt x="742" y="2629"/>
                    <a:pt x="695" y="3370"/>
                    <a:pt x="533" y="4181"/>
                  </a:cubicBezTo>
                  <a:cubicBezTo>
                    <a:pt x="394" y="4992"/>
                    <a:pt x="151" y="5872"/>
                    <a:pt x="70" y="6833"/>
                  </a:cubicBezTo>
                  <a:cubicBezTo>
                    <a:pt x="1" y="7795"/>
                    <a:pt x="151" y="8710"/>
                    <a:pt x="267" y="9520"/>
                  </a:cubicBezTo>
                  <a:cubicBezTo>
                    <a:pt x="383" y="10343"/>
                    <a:pt x="475" y="11084"/>
                    <a:pt x="499" y="11709"/>
                  </a:cubicBezTo>
                  <a:cubicBezTo>
                    <a:pt x="510" y="12335"/>
                    <a:pt x="441" y="12833"/>
                    <a:pt x="348" y="13169"/>
                  </a:cubicBezTo>
                  <a:cubicBezTo>
                    <a:pt x="336" y="13215"/>
                    <a:pt x="336" y="13238"/>
                    <a:pt x="325" y="13284"/>
                  </a:cubicBezTo>
                  <a:cubicBezTo>
                    <a:pt x="313" y="13319"/>
                    <a:pt x="313" y="13354"/>
                    <a:pt x="290" y="13389"/>
                  </a:cubicBezTo>
                  <a:cubicBezTo>
                    <a:pt x="267" y="13447"/>
                    <a:pt x="255" y="13505"/>
                    <a:pt x="232" y="13551"/>
                  </a:cubicBezTo>
                  <a:cubicBezTo>
                    <a:pt x="221" y="13586"/>
                    <a:pt x="221" y="13620"/>
                    <a:pt x="209" y="13643"/>
                  </a:cubicBezTo>
                  <a:cubicBezTo>
                    <a:pt x="221" y="13620"/>
                    <a:pt x="232" y="13586"/>
                    <a:pt x="255" y="13551"/>
                  </a:cubicBezTo>
                  <a:cubicBezTo>
                    <a:pt x="267" y="13505"/>
                    <a:pt x="279" y="13447"/>
                    <a:pt x="313" y="13389"/>
                  </a:cubicBezTo>
                  <a:cubicBezTo>
                    <a:pt x="325" y="13354"/>
                    <a:pt x="336" y="13331"/>
                    <a:pt x="348" y="13284"/>
                  </a:cubicBezTo>
                  <a:cubicBezTo>
                    <a:pt x="360" y="13261"/>
                    <a:pt x="360" y="13215"/>
                    <a:pt x="383" y="13169"/>
                  </a:cubicBezTo>
                  <a:cubicBezTo>
                    <a:pt x="475" y="12821"/>
                    <a:pt x="556" y="12312"/>
                    <a:pt x="556" y="11698"/>
                  </a:cubicBezTo>
                  <a:cubicBezTo>
                    <a:pt x="556" y="11072"/>
                    <a:pt x="452" y="10331"/>
                    <a:pt x="336" y="9509"/>
                  </a:cubicBezTo>
                  <a:cubicBezTo>
                    <a:pt x="232" y="8686"/>
                    <a:pt x="93" y="7783"/>
                    <a:pt x="163" y="6833"/>
                  </a:cubicBezTo>
                  <a:cubicBezTo>
                    <a:pt x="232" y="5872"/>
                    <a:pt x="475" y="4992"/>
                    <a:pt x="626" y="4181"/>
                  </a:cubicBezTo>
                  <a:cubicBezTo>
                    <a:pt x="788" y="3370"/>
                    <a:pt x="834" y="2618"/>
                    <a:pt x="811" y="1992"/>
                  </a:cubicBezTo>
                  <a:cubicBezTo>
                    <a:pt x="800" y="1367"/>
                    <a:pt x="742" y="869"/>
                    <a:pt x="684" y="521"/>
                  </a:cubicBezTo>
                  <a:cubicBezTo>
                    <a:pt x="661" y="348"/>
                    <a:pt x="626" y="209"/>
                    <a:pt x="614" y="127"/>
                  </a:cubicBezTo>
                  <a:cubicBezTo>
                    <a:pt x="603" y="81"/>
                    <a:pt x="580" y="58"/>
                    <a:pt x="580" y="23"/>
                  </a:cubicBezTo>
                  <a:cubicBezTo>
                    <a:pt x="568" y="12"/>
                    <a:pt x="568" y="0"/>
                    <a:pt x="568" y="0"/>
                  </a:cubicBezTo>
                  <a:close/>
                  <a:moveTo>
                    <a:pt x="209" y="13643"/>
                  </a:moveTo>
                  <a:lnTo>
                    <a:pt x="209" y="13643"/>
                  </a:lnTo>
                  <a:cubicBezTo>
                    <a:pt x="186" y="13667"/>
                    <a:pt x="186" y="13678"/>
                    <a:pt x="186" y="13678"/>
                  </a:cubicBezTo>
                  <a:lnTo>
                    <a:pt x="209" y="13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4;p32">
              <a:extLst>
                <a:ext uri="{FF2B5EF4-FFF2-40B4-BE49-F238E27FC236}">
                  <a16:creationId xmlns:a16="http://schemas.microsoft.com/office/drawing/2014/main" id="{71CE1CB8-DDFB-12EE-81D7-5DA32B913D56}"/>
                </a:ext>
              </a:extLst>
            </p:cNvPr>
            <p:cNvSpPr/>
            <p:nvPr/>
          </p:nvSpPr>
          <p:spPr>
            <a:xfrm>
              <a:off x="-354756" y="2027231"/>
              <a:ext cx="61742" cy="803571"/>
            </a:xfrm>
            <a:custGeom>
              <a:avLst/>
              <a:gdLst/>
              <a:ahLst/>
              <a:cxnLst/>
              <a:rect l="l" t="t" r="r" b="b"/>
              <a:pathLst>
                <a:path w="1067" h="13887" extrusionOk="0">
                  <a:moveTo>
                    <a:pt x="313" y="0"/>
                  </a:moveTo>
                  <a:cubicBezTo>
                    <a:pt x="313" y="0"/>
                    <a:pt x="221" y="174"/>
                    <a:pt x="128" y="521"/>
                  </a:cubicBezTo>
                  <a:cubicBezTo>
                    <a:pt x="36" y="869"/>
                    <a:pt x="1" y="1413"/>
                    <a:pt x="82" y="2050"/>
                  </a:cubicBezTo>
                  <a:cubicBezTo>
                    <a:pt x="151" y="2687"/>
                    <a:pt x="383" y="3417"/>
                    <a:pt x="545" y="4251"/>
                  </a:cubicBezTo>
                  <a:cubicBezTo>
                    <a:pt x="615" y="4668"/>
                    <a:pt x="673" y="5096"/>
                    <a:pt x="649" y="5559"/>
                  </a:cubicBezTo>
                  <a:cubicBezTo>
                    <a:pt x="615" y="6011"/>
                    <a:pt x="522" y="6497"/>
                    <a:pt x="441" y="6972"/>
                  </a:cubicBezTo>
                  <a:cubicBezTo>
                    <a:pt x="371" y="7447"/>
                    <a:pt x="325" y="7934"/>
                    <a:pt x="418" y="8397"/>
                  </a:cubicBezTo>
                  <a:cubicBezTo>
                    <a:pt x="510" y="8860"/>
                    <a:pt x="696" y="9266"/>
                    <a:pt x="823" y="9671"/>
                  </a:cubicBezTo>
                  <a:cubicBezTo>
                    <a:pt x="974" y="10088"/>
                    <a:pt x="1043" y="10470"/>
                    <a:pt x="1020" y="10852"/>
                  </a:cubicBezTo>
                  <a:cubicBezTo>
                    <a:pt x="1008" y="11211"/>
                    <a:pt x="950" y="11559"/>
                    <a:pt x="893" y="11871"/>
                  </a:cubicBezTo>
                  <a:cubicBezTo>
                    <a:pt x="835" y="12184"/>
                    <a:pt x="800" y="12474"/>
                    <a:pt x="777" y="12728"/>
                  </a:cubicBezTo>
                  <a:cubicBezTo>
                    <a:pt x="766" y="12983"/>
                    <a:pt x="776" y="13184"/>
                    <a:pt x="817" y="13353"/>
                  </a:cubicBezTo>
                  <a:lnTo>
                    <a:pt x="817" y="13353"/>
                  </a:lnTo>
                  <a:cubicBezTo>
                    <a:pt x="796" y="13186"/>
                    <a:pt x="779" y="12974"/>
                    <a:pt x="800" y="12752"/>
                  </a:cubicBezTo>
                  <a:cubicBezTo>
                    <a:pt x="823" y="12485"/>
                    <a:pt x="869" y="12207"/>
                    <a:pt x="927" y="11895"/>
                  </a:cubicBezTo>
                  <a:cubicBezTo>
                    <a:pt x="985" y="11570"/>
                    <a:pt x="1055" y="11223"/>
                    <a:pt x="1066" y="10852"/>
                  </a:cubicBezTo>
                  <a:cubicBezTo>
                    <a:pt x="1066" y="10667"/>
                    <a:pt x="1055" y="10458"/>
                    <a:pt x="1020" y="10262"/>
                  </a:cubicBezTo>
                  <a:cubicBezTo>
                    <a:pt x="997" y="10053"/>
                    <a:pt x="939" y="9856"/>
                    <a:pt x="869" y="9648"/>
                  </a:cubicBezTo>
                  <a:cubicBezTo>
                    <a:pt x="730" y="9242"/>
                    <a:pt x="568" y="8837"/>
                    <a:pt x="476" y="8385"/>
                  </a:cubicBezTo>
                  <a:cubicBezTo>
                    <a:pt x="383" y="7945"/>
                    <a:pt x="429" y="7459"/>
                    <a:pt x="499" y="6984"/>
                  </a:cubicBezTo>
                  <a:cubicBezTo>
                    <a:pt x="580" y="6509"/>
                    <a:pt x="673" y="6034"/>
                    <a:pt x="707" y="5571"/>
                  </a:cubicBezTo>
                  <a:cubicBezTo>
                    <a:pt x="730" y="5108"/>
                    <a:pt x="696" y="4656"/>
                    <a:pt x="603" y="4239"/>
                  </a:cubicBezTo>
                  <a:cubicBezTo>
                    <a:pt x="441" y="3394"/>
                    <a:pt x="209" y="2664"/>
                    <a:pt x="128" y="2027"/>
                  </a:cubicBezTo>
                  <a:cubicBezTo>
                    <a:pt x="24" y="1401"/>
                    <a:pt x="59" y="869"/>
                    <a:pt x="140" y="533"/>
                  </a:cubicBezTo>
                  <a:cubicBezTo>
                    <a:pt x="186" y="348"/>
                    <a:pt x="232" y="220"/>
                    <a:pt x="256" y="139"/>
                  </a:cubicBezTo>
                  <a:cubicBezTo>
                    <a:pt x="279" y="93"/>
                    <a:pt x="290" y="58"/>
                    <a:pt x="302" y="35"/>
                  </a:cubicBezTo>
                  <a:cubicBezTo>
                    <a:pt x="313" y="23"/>
                    <a:pt x="313" y="0"/>
                    <a:pt x="313" y="0"/>
                  </a:cubicBezTo>
                  <a:close/>
                  <a:moveTo>
                    <a:pt x="817" y="13353"/>
                  </a:moveTo>
                  <a:cubicBezTo>
                    <a:pt x="819" y="13369"/>
                    <a:pt x="821" y="13385"/>
                    <a:pt x="823" y="13400"/>
                  </a:cubicBezTo>
                  <a:cubicBezTo>
                    <a:pt x="826" y="13410"/>
                    <a:pt x="830" y="13420"/>
                    <a:pt x="833" y="13430"/>
                  </a:cubicBezTo>
                  <a:lnTo>
                    <a:pt x="833" y="13430"/>
                  </a:lnTo>
                  <a:cubicBezTo>
                    <a:pt x="830" y="13412"/>
                    <a:pt x="827" y="13395"/>
                    <a:pt x="823" y="13377"/>
                  </a:cubicBezTo>
                  <a:cubicBezTo>
                    <a:pt x="821" y="13369"/>
                    <a:pt x="819" y="13361"/>
                    <a:pt x="817" y="13353"/>
                  </a:cubicBezTo>
                  <a:close/>
                  <a:moveTo>
                    <a:pt x="833" y="13430"/>
                  </a:moveTo>
                  <a:cubicBezTo>
                    <a:pt x="838" y="13459"/>
                    <a:pt x="843" y="13487"/>
                    <a:pt x="858" y="13516"/>
                  </a:cubicBezTo>
                  <a:cubicBezTo>
                    <a:pt x="869" y="13539"/>
                    <a:pt x="881" y="13586"/>
                    <a:pt x="893" y="13609"/>
                  </a:cubicBezTo>
                  <a:cubicBezTo>
                    <a:pt x="927" y="13690"/>
                    <a:pt x="939" y="13736"/>
                    <a:pt x="974" y="13771"/>
                  </a:cubicBezTo>
                  <a:cubicBezTo>
                    <a:pt x="997" y="13806"/>
                    <a:pt x="1008" y="13829"/>
                    <a:pt x="1020" y="13864"/>
                  </a:cubicBezTo>
                  <a:cubicBezTo>
                    <a:pt x="1020" y="13875"/>
                    <a:pt x="1043" y="13887"/>
                    <a:pt x="1043" y="13887"/>
                  </a:cubicBezTo>
                  <a:cubicBezTo>
                    <a:pt x="1054" y="13875"/>
                    <a:pt x="935" y="13723"/>
                    <a:pt x="833" y="13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5;p32">
              <a:extLst>
                <a:ext uri="{FF2B5EF4-FFF2-40B4-BE49-F238E27FC236}">
                  <a16:creationId xmlns:a16="http://schemas.microsoft.com/office/drawing/2014/main" id="{1950AEE2-1CA5-FEA0-2961-9BEF12075BF4}"/>
                </a:ext>
              </a:extLst>
            </p:cNvPr>
            <p:cNvSpPr/>
            <p:nvPr/>
          </p:nvSpPr>
          <p:spPr>
            <a:xfrm>
              <a:off x="-240820" y="2078152"/>
              <a:ext cx="44325" cy="764744"/>
            </a:xfrm>
            <a:custGeom>
              <a:avLst/>
              <a:gdLst/>
              <a:ahLst/>
              <a:cxnLst/>
              <a:rect l="l" t="t" r="r" b="b"/>
              <a:pathLst>
                <a:path w="766" h="13216" extrusionOk="0">
                  <a:moveTo>
                    <a:pt x="290" y="0"/>
                  </a:moveTo>
                  <a:cubicBezTo>
                    <a:pt x="290" y="0"/>
                    <a:pt x="290" y="12"/>
                    <a:pt x="302" y="23"/>
                  </a:cubicBezTo>
                  <a:cubicBezTo>
                    <a:pt x="313" y="58"/>
                    <a:pt x="313" y="81"/>
                    <a:pt x="337" y="128"/>
                  </a:cubicBezTo>
                  <a:cubicBezTo>
                    <a:pt x="349" y="173"/>
                    <a:pt x="366" y="236"/>
                    <a:pt x="382" y="310"/>
                  </a:cubicBezTo>
                  <a:lnTo>
                    <a:pt x="382" y="310"/>
                  </a:lnTo>
                  <a:cubicBezTo>
                    <a:pt x="370" y="236"/>
                    <a:pt x="361" y="173"/>
                    <a:pt x="348" y="128"/>
                  </a:cubicBezTo>
                  <a:cubicBezTo>
                    <a:pt x="325" y="81"/>
                    <a:pt x="325" y="58"/>
                    <a:pt x="325" y="23"/>
                  </a:cubicBezTo>
                  <a:cubicBezTo>
                    <a:pt x="290" y="12"/>
                    <a:pt x="290" y="0"/>
                    <a:pt x="290" y="0"/>
                  </a:cubicBezTo>
                  <a:close/>
                  <a:moveTo>
                    <a:pt x="382" y="310"/>
                  </a:moveTo>
                  <a:lnTo>
                    <a:pt x="382" y="310"/>
                  </a:lnTo>
                  <a:cubicBezTo>
                    <a:pt x="391" y="368"/>
                    <a:pt x="402" y="432"/>
                    <a:pt x="418" y="498"/>
                  </a:cubicBezTo>
                  <a:cubicBezTo>
                    <a:pt x="407" y="432"/>
                    <a:pt x="395" y="368"/>
                    <a:pt x="382" y="310"/>
                  </a:cubicBezTo>
                  <a:close/>
                  <a:moveTo>
                    <a:pt x="418" y="498"/>
                  </a:moveTo>
                  <a:lnTo>
                    <a:pt x="418" y="498"/>
                  </a:lnTo>
                  <a:cubicBezTo>
                    <a:pt x="464" y="834"/>
                    <a:pt x="487" y="1332"/>
                    <a:pt x="441" y="1923"/>
                  </a:cubicBezTo>
                  <a:cubicBezTo>
                    <a:pt x="406" y="2525"/>
                    <a:pt x="290" y="3220"/>
                    <a:pt x="174" y="4019"/>
                  </a:cubicBezTo>
                  <a:cubicBezTo>
                    <a:pt x="59" y="4818"/>
                    <a:pt x="1" y="5687"/>
                    <a:pt x="1" y="6614"/>
                  </a:cubicBezTo>
                  <a:cubicBezTo>
                    <a:pt x="12" y="8467"/>
                    <a:pt x="244" y="10111"/>
                    <a:pt x="429" y="11304"/>
                  </a:cubicBezTo>
                  <a:cubicBezTo>
                    <a:pt x="522" y="11895"/>
                    <a:pt x="603" y="12370"/>
                    <a:pt x="661" y="12706"/>
                  </a:cubicBezTo>
                  <a:cubicBezTo>
                    <a:pt x="696" y="12868"/>
                    <a:pt x="719" y="12995"/>
                    <a:pt x="730" y="13088"/>
                  </a:cubicBezTo>
                  <a:cubicBezTo>
                    <a:pt x="730" y="13122"/>
                    <a:pt x="753" y="13157"/>
                    <a:pt x="753" y="13180"/>
                  </a:cubicBezTo>
                  <a:cubicBezTo>
                    <a:pt x="765" y="13204"/>
                    <a:pt x="765" y="13215"/>
                    <a:pt x="765" y="13215"/>
                  </a:cubicBezTo>
                  <a:lnTo>
                    <a:pt x="765" y="13180"/>
                  </a:lnTo>
                  <a:cubicBezTo>
                    <a:pt x="765" y="13157"/>
                    <a:pt x="753" y="13122"/>
                    <a:pt x="753" y="13088"/>
                  </a:cubicBezTo>
                  <a:cubicBezTo>
                    <a:pt x="742" y="12984"/>
                    <a:pt x="719" y="12856"/>
                    <a:pt x="696" y="12694"/>
                  </a:cubicBezTo>
                  <a:cubicBezTo>
                    <a:pt x="638" y="12358"/>
                    <a:pt x="568" y="11883"/>
                    <a:pt x="476" y="11293"/>
                  </a:cubicBezTo>
                  <a:cubicBezTo>
                    <a:pt x="302" y="10100"/>
                    <a:pt x="70" y="8455"/>
                    <a:pt x="59" y="6614"/>
                  </a:cubicBezTo>
                  <a:cubicBezTo>
                    <a:pt x="47" y="5699"/>
                    <a:pt x="116" y="4818"/>
                    <a:pt x="221" y="4031"/>
                  </a:cubicBezTo>
                  <a:cubicBezTo>
                    <a:pt x="337" y="3255"/>
                    <a:pt x="452" y="2548"/>
                    <a:pt x="476" y="1934"/>
                  </a:cubicBezTo>
                  <a:cubicBezTo>
                    <a:pt x="522" y="1332"/>
                    <a:pt x="476" y="834"/>
                    <a:pt x="418" y="4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6;p32">
              <a:extLst>
                <a:ext uri="{FF2B5EF4-FFF2-40B4-BE49-F238E27FC236}">
                  <a16:creationId xmlns:a16="http://schemas.microsoft.com/office/drawing/2014/main" id="{67230C21-C0C5-CF24-2F66-31A49DE7394E}"/>
                </a:ext>
              </a:extLst>
            </p:cNvPr>
            <p:cNvSpPr/>
            <p:nvPr/>
          </p:nvSpPr>
          <p:spPr>
            <a:xfrm>
              <a:off x="-100093" y="2158584"/>
              <a:ext cx="6134" cy="219193"/>
            </a:xfrm>
            <a:custGeom>
              <a:avLst/>
              <a:gdLst/>
              <a:ahLst/>
              <a:cxnLst/>
              <a:rect l="l" t="t" r="r" b="b"/>
              <a:pathLst>
                <a:path w="106" h="3788" extrusionOk="0">
                  <a:moveTo>
                    <a:pt x="70" y="0"/>
                  </a:moveTo>
                  <a:cubicBezTo>
                    <a:pt x="70" y="0"/>
                    <a:pt x="70" y="35"/>
                    <a:pt x="59" y="139"/>
                  </a:cubicBezTo>
                  <a:cubicBezTo>
                    <a:pt x="47" y="243"/>
                    <a:pt x="47" y="371"/>
                    <a:pt x="24" y="544"/>
                  </a:cubicBezTo>
                  <a:cubicBezTo>
                    <a:pt x="12" y="892"/>
                    <a:pt x="1" y="1367"/>
                    <a:pt x="1" y="1888"/>
                  </a:cubicBezTo>
                  <a:cubicBezTo>
                    <a:pt x="12" y="2409"/>
                    <a:pt x="24" y="2896"/>
                    <a:pt x="47" y="3243"/>
                  </a:cubicBezTo>
                  <a:cubicBezTo>
                    <a:pt x="59" y="3417"/>
                    <a:pt x="59" y="3544"/>
                    <a:pt x="70" y="3648"/>
                  </a:cubicBezTo>
                  <a:cubicBezTo>
                    <a:pt x="70" y="3729"/>
                    <a:pt x="82" y="3787"/>
                    <a:pt x="82" y="3787"/>
                  </a:cubicBezTo>
                  <a:cubicBezTo>
                    <a:pt x="105" y="3787"/>
                    <a:pt x="105" y="3729"/>
                    <a:pt x="105" y="3648"/>
                  </a:cubicBezTo>
                  <a:lnTo>
                    <a:pt x="105" y="3243"/>
                  </a:lnTo>
                  <a:cubicBezTo>
                    <a:pt x="105" y="2872"/>
                    <a:pt x="82" y="2409"/>
                    <a:pt x="82" y="1888"/>
                  </a:cubicBezTo>
                  <a:lnTo>
                    <a:pt x="82" y="544"/>
                  </a:lnTo>
                  <a:lnTo>
                    <a:pt x="82" y="139"/>
                  </a:lnTo>
                  <a:cubicBezTo>
                    <a:pt x="82" y="58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;p32">
              <a:extLst>
                <a:ext uri="{FF2B5EF4-FFF2-40B4-BE49-F238E27FC236}">
                  <a16:creationId xmlns:a16="http://schemas.microsoft.com/office/drawing/2014/main" id="{37FB0AF4-73E5-C3D9-D22F-81A04E12E321}"/>
                </a:ext>
              </a:extLst>
            </p:cNvPr>
            <p:cNvSpPr/>
            <p:nvPr/>
          </p:nvSpPr>
          <p:spPr>
            <a:xfrm>
              <a:off x="-39740" y="2189253"/>
              <a:ext cx="28875" cy="208719"/>
            </a:xfrm>
            <a:custGeom>
              <a:avLst/>
              <a:gdLst/>
              <a:ahLst/>
              <a:cxnLst/>
              <a:rect l="l" t="t" r="r" b="b"/>
              <a:pathLst>
                <a:path w="499" h="3607" extrusionOk="0">
                  <a:moveTo>
                    <a:pt x="450" y="1"/>
                  </a:moveTo>
                  <a:cubicBezTo>
                    <a:pt x="440" y="1"/>
                    <a:pt x="400" y="36"/>
                    <a:pt x="359" y="107"/>
                  </a:cubicBezTo>
                  <a:cubicBezTo>
                    <a:pt x="301" y="177"/>
                    <a:pt x="243" y="316"/>
                    <a:pt x="243" y="489"/>
                  </a:cubicBezTo>
                  <a:cubicBezTo>
                    <a:pt x="243" y="686"/>
                    <a:pt x="267" y="871"/>
                    <a:pt x="290" y="1103"/>
                  </a:cubicBezTo>
                  <a:cubicBezTo>
                    <a:pt x="313" y="1323"/>
                    <a:pt x="359" y="1566"/>
                    <a:pt x="382" y="1821"/>
                  </a:cubicBezTo>
                  <a:cubicBezTo>
                    <a:pt x="452" y="2331"/>
                    <a:pt x="417" y="2829"/>
                    <a:pt x="290" y="3130"/>
                  </a:cubicBezTo>
                  <a:cubicBezTo>
                    <a:pt x="162" y="3443"/>
                    <a:pt x="0" y="3593"/>
                    <a:pt x="12" y="3605"/>
                  </a:cubicBezTo>
                  <a:cubicBezTo>
                    <a:pt x="12" y="3606"/>
                    <a:pt x="13" y="3607"/>
                    <a:pt x="14" y="3607"/>
                  </a:cubicBezTo>
                  <a:cubicBezTo>
                    <a:pt x="24" y="3607"/>
                    <a:pt x="65" y="3572"/>
                    <a:pt x="116" y="3501"/>
                  </a:cubicBezTo>
                  <a:cubicBezTo>
                    <a:pt x="174" y="3431"/>
                    <a:pt x="255" y="3315"/>
                    <a:pt x="336" y="3153"/>
                  </a:cubicBezTo>
                  <a:cubicBezTo>
                    <a:pt x="406" y="3003"/>
                    <a:pt x="463" y="2794"/>
                    <a:pt x="475" y="2562"/>
                  </a:cubicBezTo>
                  <a:cubicBezTo>
                    <a:pt x="487" y="2342"/>
                    <a:pt x="498" y="2088"/>
                    <a:pt x="463" y="1821"/>
                  </a:cubicBezTo>
                  <a:cubicBezTo>
                    <a:pt x="417" y="1566"/>
                    <a:pt x="371" y="1323"/>
                    <a:pt x="348" y="1103"/>
                  </a:cubicBezTo>
                  <a:cubicBezTo>
                    <a:pt x="313" y="871"/>
                    <a:pt x="290" y="686"/>
                    <a:pt x="290" y="512"/>
                  </a:cubicBezTo>
                  <a:cubicBezTo>
                    <a:pt x="290" y="350"/>
                    <a:pt x="336" y="223"/>
                    <a:pt x="371" y="130"/>
                  </a:cubicBezTo>
                  <a:cubicBezTo>
                    <a:pt x="417" y="49"/>
                    <a:pt x="452" y="3"/>
                    <a:pt x="452" y="3"/>
                  </a:cubicBezTo>
                  <a:cubicBezTo>
                    <a:pt x="452" y="1"/>
                    <a:pt x="451" y="1"/>
                    <a:pt x="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8;p32">
              <a:extLst>
                <a:ext uri="{FF2B5EF4-FFF2-40B4-BE49-F238E27FC236}">
                  <a16:creationId xmlns:a16="http://schemas.microsoft.com/office/drawing/2014/main" id="{3CCD0722-CF88-65AC-A0ED-BE090E3229B7}"/>
                </a:ext>
              </a:extLst>
            </p:cNvPr>
            <p:cNvSpPr/>
            <p:nvPr/>
          </p:nvSpPr>
          <p:spPr>
            <a:xfrm>
              <a:off x="-916333" y="2085501"/>
              <a:ext cx="201081" cy="181812"/>
            </a:xfrm>
            <a:custGeom>
              <a:avLst/>
              <a:gdLst/>
              <a:ahLst/>
              <a:cxnLst/>
              <a:rect l="l" t="t" r="r" b="b"/>
              <a:pathLst>
                <a:path w="3475" h="3142" extrusionOk="0">
                  <a:moveTo>
                    <a:pt x="3475" y="1"/>
                  </a:moveTo>
                  <a:cubicBezTo>
                    <a:pt x="3475" y="1"/>
                    <a:pt x="3440" y="47"/>
                    <a:pt x="3347" y="140"/>
                  </a:cubicBezTo>
                  <a:cubicBezTo>
                    <a:pt x="3266" y="244"/>
                    <a:pt x="3150" y="394"/>
                    <a:pt x="3011" y="545"/>
                  </a:cubicBezTo>
                  <a:cubicBezTo>
                    <a:pt x="2745" y="892"/>
                    <a:pt x="2351" y="1379"/>
                    <a:pt x="1934" y="1912"/>
                  </a:cubicBezTo>
                  <a:cubicBezTo>
                    <a:pt x="1726" y="2166"/>
                    <a:pt x="1529" y="2433"/>
                    <a:pt x="1332" y="2653"/>
                  </a:cubicBezTo>
                  <a:cubicBezTo>
                    <a:pt x="1147" y="2861"/>
                    <a:pt x="927" y="3024"/>
                    <a:pt x="718" y="3070"/>
                  </a:cubicBezTo>
                  <a:cubicBezTo>
                    <a:pt x="498" y="3116"/>
                    <a:pt x="324" y="3116"/>
                    <a:pt x="197" y="3116"/>
                  </a:cubicBezTo>
                  <a:lnTo>
                    <a:pt x="0" y="3116"/>
                  </a:lnTo>
                  <a:cubicBezTo>
                    <a:pt x="0" y="3116"/>
                    <a:pt x="81" y="3128"/>
                    <a:pt x="162" y="3139"/>
                  </a:cubicBezTo>
                  <a:cubicBezTo>
                    <a:pt x="213" y="3139"/>
                    <a:pt x="275" y="3141"/>
                    <a:pt x="345" y="3141"/>
                  </a:cubicBezTo>
                  <a:cubicBezTo>
                    <a:pt x="449" y="3141"/>
                    <a:pt x="570" y="3137"/>
                    <a:pt x="695" y="3116"/>
                  </a:cubicBezTo>
                  <a:cubicBezTo>
                    <a:pt x="927" y="3070"/>
                    <a:pt x="1158" y="2908"/>
                    <a:pt x="1367" y="2688"/>
                  </a:cubicBezTo>
                  <a:cubicBezTo>
                    <a:pt x="1564" y="2479"/>
                    <a:pt x="1761" y="2213"/>
                    <a:pt x="1969" y="1958"/>
                  </a:cubicBezTo>
                  <a:cubicBezTo>
                    <a:pt x="2398" y="1414"/>
                    <a:pt x="2768" y="927"/>
                    <a:pt x="3046" y="580"/>
                  </a:cubicBezTo>
                  <a:cubicBezTo>
                    <a:pt x="3174" y="406"/>
                    <a:pt x="3278" y="279"/>
                    <a:pt x="3359" y="163"/>
                  </a:cubicBezTo>
                  <a:cubicBezTo>
                    <a:pt x="3452" y="59"/>
                    <a:pt x="3475" y="1"/>
                    <a:pt x="3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9;p32">
              <a:extLst>
                <a:ext uri="{FF2B5EF4-FFF2-40B4-BE49-F238E27FC236}">
                  <a16:creationId xmlns:a16="http://schemas.microsoft.com/office/drawing/2014/main" id="{1B683053-07F5-1EB6-DD08-F7C0D863BB34}"/>
                </a:ext>
              </a:extLst>
            </p:cNvPr>
            <p:cNvSpPr/>
            <p:nvPr/>
          </p:nvSpPr>
          <p:spPr>
            <a:xfrm>
              <a:off x="-1028938" y="1864863"/>
              <a:ext cx="325780" cy="381562"/>
            </a:xfrm>
            <a:custGeom>
              <a:avLst/>
              <a:gdLst/>
              <a:ahLst/>
              <a:cxnLst/>
              <a:rect l="l" t="t" r="r" b="b"/>
              <a:pathLst>
                <a:path w="5630" h="6594" extrusionOk="0">
                  <a:moveTo>
                    <a:pt x="5627" y="0"/>
                  </a:moveTo>
                  <a:cubicBezTo>
                    <a:pt x="5619" y="0"/>
                    <a:pt x="5593" y="28"/>
                    <a:pt x="5583" y="96"/>
                  </a:cubicBezTo>
                  <a:cubicBezTo>
                    <a:pt x="5560" y="131"/>
                    <a:pt x="5525" y="223"/>
                    <a:pt x="5455" y="304"/>
                  </a:cubicBezTo>
                  <a:cubicBezTo>
                    <a:pt x="5340" y="501"/>
                    <a:pt x="5120" y="744"/>
                    <a:pt x="4807" y="999"/>
                  </a:cubicBezTo>
                  <a:cubicBezTo>
                    <a:pt x="4483" y="1254"/>
                    <a:pt x="4077" y="1509"/>
                    <a:pt x="3649" y="1833"/>
                  </a:cubicBezTo>
                  <a:cubicBezTo>
                    <a:pt x="3209" y="2134"/>
                    <a:pt x="2734" y="2540"/>
                    <a:pt x="2444" y="3107"/>
                  </a:cubicBezTo>
                  <a:cubicBezTo>
                    <a:pt x="2294" y="3374"/>
                    <a:pt x="2178" y="3663"/>
                    <a:pt x="2027" y="3895"/>
                  </a:cubicBezTo>
                  <a:cubicBezTo>
                    <a:pt x="1865" y="4150"/>
                    <a:pt x="1645" y="4323"/>
                    <a:pt x="1425" y="4474"/>
                  </a:cubicBezTo>
                  <a:cubicBezTo>
                    <a:pt x="1217" y="4636"/>
                    <a:pt x="985" y="4763"/>
                    <a:pt x="788" y="4914"/>
                  </a:cubicBezTo>
                  <a:cubicBezTo>
                    <a:pt x="603" y="5041"/>
                    <a:pt x="429" y="5203"/>
                    <a:pt x="302" y="5366"/>
                  </a:cubicBezTo>
                  <a:cubicBezTo>
                    <a:pt x="35" y="5678"/>
                    <a:pt x="0" y="6061"/>
                    <a:pt x="35" y="6269"/>
                  </a:cubicBezTo>
                  <a:cubicBezTo>
                    <a:pt x="58" y="6385"/>
                    <a:pt x="93" y="6466"/>
                    <a:pt x="128" y="6524"/>
                  </a:cubicBezTo>
                  <a:cubicBezTo>
                    <a:pt x="139" y="6547"/>
                    <a:pt x="151" y="6559"/>
                    <a:pt x="174" y="6582"/>
                  </a:cubicBezTo>
                  <a:lnTo>
                    <a:pt x="186" y="6593"/>
                  </a:lnTo>
                  <a:cubicBezTo>
                    <a:pt x="197" y="6593"/>
                    <a:pt x="116" y="6489"/>
                    <a:pt x="70" y="6269"/>
                  </a:cubicBezTo>
                  <a:cubicBezTo>
                    <a:pt x="35" y="6061"/>
                    <a:pt x="82" y="5690"/>
                    <a:pt x="348" y="5389"/>
                  </a:cubicBezTo>
                  <a:cubicBezTo>
                    <a:pt x="475" y="5227"/>
                    <a:pt x="649" y="5088"/>
                    <a:pt x="834" y="4960"/>
                  </a:cubicBezTo>
                  <a:cubicBezTo>
                    <a:pt x="1020" y="4821"/>
                    <a:pt x="1251" y="4694"/>
                    <a:pt x="1471" y="4532"/>
                  </a:cubicBezTo>
                  <a:cubicBezTo>
                    <a:pt x="1691" y="4381"/>
                    <a:pt x="1911" y="4184"/>
                    <a:pt x="2085" y="3941"/>
                  </a:cubicBezTo>
                  <a:cubicBezTo>
                    <a:pt x="2236" y="3698"/>
                    <a:pt x="2352" y="3420"/>
                    <a:pt x="2502" y="3142"/>
                  </a:cubicBezTo>
                  <a:cubicBezTo>
                    <a:pt x="2792" y="2598"/>
                    <a:pt x="3243" y="2204"/>
                    <a:pt x="3672" y="1891"/>
                  </a:cubicBezTo>
                  <a:cubicBezTo>
                    <a:pt x="4112" y="1578"/>
                    <a:pt x="4517" y="1312"/>
                    <a:pt x="4830" y="1046"/>
                  </a:cubicBezTo>
                  <a:cubicBezTo>
                    <a:pt x="5131" y="791"/>
                    <a:pt x="5351" y="524"/>
                    <a:pt x="5467" y="328"/>
                  </a:cubicBezTo>
                  <a:cubicBezTo>
                    <a:pt x="5537" y="235"/>
                    <a:pt x="5571" y="154"/>
                    <a:pt x="5594" y="96"/>
                  </a:cubicBezTo>
                  <a:cubicBezTo>
                    <a:pt x="5618" y="38"/>
                    <a:pt x="5629" y="3"/>
                    <a:pt x="5629" y="3"/>
                  </a:cubicBezTo>
                  <a:cubicBezTo>
                    <a:pt x="5629" y="1"/>
                    <a:pt x="5628" y="0"/>
                    <a:pt x="5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20;p32">
              <a:extLst>
                <a:ext uri="{FF2B5EF4-FFF2-40B4-BE49-F238E27FC236}">
                  <a16:creationId xmlns:a16="http://schemas.microsoft.com/office/drawing/2014/main" id="{5B767014-6500-6934-3218-2AA9CC226CCF}"/>
                </a:ext>
              </a:extLst>
            </p:cNvPr>
            <p:cNvSpPr/>
            <p:nvPr/>
          </p:nvSpPr>
          <p:spPr>
            <a:xfrm>
              <a:off x="-956549" y="2111540"/>
              <a:ext cx="133437" cy="147614"/>
            </a:xfrm>
            <a:custGeom>
              <a:avLst/>
              <a:gdLst/>
              <a:ahLst/>
              <a:cxnLst/>
              <a:rect l="l" t="t" r="r" b="b"/>
              <a:pathLst>
                <a:path w="2306" h="2551" extrusionOk="0">
                  <a:moveTo>
                    <a:pt x="2161" y="0"/>
                  </a:moveTo>
                  <a:cubicBezTo>
                    <a:pt x="2113" y="0"/>
                    <a:pt x="2064" y="30"/>
                    <a:pt x="2039" y="72"/>
                  </a:cubicBezTo>
                  <a:cubicBezTo>
                    <a:pt x="2004" y="130"/>
                    <a:pt x="1992" y="199"/>
                    <a:pt x="1992" y="269"/>
                  </a:cubicBezTo>
                  <a:cubicBezTo>
                    <a:pt x="1807" y="1194"/>
                    <a:pt x="1183" y="2026"/>
                    <a:pt x="359" y="2470"/>
                  </a:cubicBezTo>
                  <a:lnTo>
                    <a:pt x="359" y="2470"/>
                  </a:lnTo>
                  <a:cubicBezTo>
                    <a:pt x="835" y="2400"/>
                    <a:pt x="1288" y="2175"/>
                    <a:pt x="1622" y="1832"/>
                  </a:cubicBezTo>
                  <a:cubicBezTo>
                    <a:pt x="2062" y="1415"/>
                    <a:pt x="2305" y="825"/>
                    <a:pt x="2305" y="211"/>
                  </a:cubicBezTo>
                  <a:cubicBezTo>
                    <a:pt x="2305" y="141"/>
                    <a:pt x="2293" y="37"/>
                    <a:pt x="2212" y="14"/>
                  </a:cubicBezTo>
                  <a:cubicBezTo>
                    <a:pt x="2196" y="4"/>
                    <a:pt x="2179" y="0"/>
                    <a:pt x="2161" y="0"/>
                  </a:cubicBezTo>
                  <a:close/>
                  <a:moveTo>
                    <a:pt x="359" y="2470"/>
                  </a:moveTo>
                  <a:cubicBezTo>
                    <a:pt x="254" y="2485"/>
                    <a:pt x="148" y="2493"/>
                    <a:pt x="41" y="2493"/>
                  </a:cubicBezTo>
                  <a:cubicBezTo>
                    <a:pt x="28" y="2493"/>
                    <a:pt x="14" y="2493"/>
                    <a:pt x="0" y="2492"/>
                  </a:cubicBezTo>
                  <a:lnTo>
                    <a:pt x="0" y="2492"/>
                  </a:lnTo>
                  <a:lnTo>
                    <a:pt x="197" y="2550"/>
                  </a:lnTo>
                  <a:cubicBezTo>
                    <a:pt x="252" y="2525"/>
                    <a:pt x="306" y="2498"/>
                    <a:pt x="359" y="247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21;p32">
              <a:extLst>
                <a:ext uri="{FF2B5EF4-FFF2-40B4-BE49-F238E27FC236}">
                  <a16:creationId xmlns:a16="http://schemas.microsoft.com/office/drawing/2014/main" id="{70439902-D42C-FF01-A5D7-137A58D9B94B}"/>
                </a:ext>
              </a:extLst>
            </p:cNvPr>
            <p:cNvSpPr/>
            <p:nvPr/>
          </p:nvSpPr>
          <p:spPr>
            <a:xfrm>
              <a:off x="-51834" y="2247291"/>
              <a:ext cx="141480" cy="166651"/>
            </a:xfrm>
            <a:custGeom>
              <a:avLst/>
              <a:gdLst/>
              <a:ahLst/>
              <a:cxnLst/>
              <a:rect l="l" t="t" r="r" b="b"/>
              <a:pathLst>
                <a:path w="2445" h="2880" extrusionOk="0">
                  <a:moveTo>
                    <a:pt x="2280" y="1"/>
                  </a:moveTo>
                  <a:cubicBezTo>
                    <a:pt x="2239" y="1"/>
                    <a:pt x="2198" y="11"/>
                    <a:pt x="2167" y="31"/>
                  </a:cubicBezTo>
                  <a:cubicBezTo>
                    <a:pt x="2062" y="89"/>
                    <a:pt x="2004" y="216"/>
                    <a:pt x="1935" y="320"/>
                  </a:cubicBezTo>
                  <a:cubicBezTo>
                    <a:pt x="1611" y="807"/>
                    <a:pt x="985" y="1015"/>
                    <a:pt x="580" y="1432"/>
                  </a:cubicBezTo>
                  <a:cubicBezTo>
                    <a:pt x="267" y="1745"/>
                    <a:pt x="24" y="2127"/>
                    <a:pt x="1" y="2579"/>
                  </a:cubicBezTo>
                  <a:lnTo>
                    <a:pt x="684" y="2880"/>
                  </a:lnTo>
                  <a:cubicBezTo>
                    <a:pt x="1275" y="1965"/>
                    <a:pt x="1854" y="1050"/>
                    <a:pt x="2444" y="123"/>
                  </a:cubicBezTo>
                  <a:cubicBezTo>
                    <a:pt x="2437" y="39"/>
                    <a:pt x="2359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22;p32">
              <a:extLst>
                <a:ext uri="{FF2B5EF4-FFF2-40B4-BE49-F238E27FC236}">
                  <a16:creationId xmlns:a16="http://schemas.microsoft.com/office/drawing/2014/main" id="{43061457-133D-B44C-82D7-A3956783FBC3}"/>
                </a:ext>
              </a:extLst>
            </p:cNvPr>
            <p:cNvSpPr/>
            <p:nvPr/>
          </p:nvSpPr>
          <p:spPr>
            <a:xfrm>
              <a:off x="-1902174" y="4228058"/>
              <a:ext cx="461821" cy="424324"/>
            </a:xfrm>
            <a:custGeom>
              <a:avLst/>
              <a:gdLst/>
              <a:ahLst/>
              <a:cxnLst/>
              <a:rect l="l" t="t" r="r" b="b"/>
              <a:pathLst>
                <a:path w="7981" h="7333" extrusionOk="0">
                  <a:moveTo>
                    <a:pt x="7980" y="1"/>
                  </a:moveTo>
                  <a:lnTo>
                    <a:pt x="2375" y="36"/>
                  </a:lnTo>
                  <a:cubicBezTo>
                    <a:pt x="2375" y="36"/>
                    <a:pt x="0" y="545"/>
                    <a:pt x="1228" y="3441"/>
                  </a:cubicBezTo>
                  <a:cubicBezTo>
                    <a:pt x="2467" y="6336"/>
                    <a:pt x="1726" y="7124"/>
                    <a:pt x="869" y="7332"/>
                  </a:cubicBezTo>
                  <a:lnTo>
                    <a:pt x="7401" y="7286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23;p32">
              <a:extLst>
                <a:ext uri="{FF2B5EF4-FFF2-40B4-BE49-F238E27FC236}">
                  <a16:creationId xmlns:a16="http://schemas.microsoft.com/office/drawing/2014/main" id="{3BD87326-6564-CEE9-4C82-07CD751CA3B6}"/>
                </a:ext>
              </a:extLst>
            </p:cNvPr>
            <p:cNvSpPr/>
            <p:nvPr/>
          </p:nvSpPr>
          <p:spPr>
            <a:xfrm>
              <a:off x="-1764803" y="4228058"/>
              <a:ext cx="838464" cy="424671"/>
            </a:xfrm>
            <a:custGeom>
              <a:avLst/>
              <a:gdLst/>
              <a:ahLst/>
              <a:cxnLst/>
              <a:rect l="l" t="t" r="r" b="b"/>
              <a:pathLst>
                <a:path w="14490" h="7339" extrusionOk="0">
                  <a:moveTo>
                    <a:pt x="5606" y="1"/>
                  </a:moveTo>
                  <a:lnTo>
                    <a:pt x="1" y="36"/>
                  </a:lnTo>
                  <a:cubicBezTo>
                    <a:pt x="1" y="36"/>
                    <a:pt x="1888" y="730"/>
                    <a:pt x="2155" y="3973"/>
                  </a:cubicBezTo>
                  <a:cubicBezTo>
                    <a:pt x="2294" y="5491"/>
                    <a:pt x="2954" y="6371"/>
                    <a:pt x="3487" y="6857"/>
                  </a:cubicBezTo>
                  <a:cubicBezTo>
                    <a:pt x="3834" y="7170"/>
                    <a:pt x="4286" y="7332"/>
                    <a:pt x="4749" y="7332"/>
                  </a:cubicBezTo>
                  <a:lnTo>
                    <a:pt x="13150" y="7302"/>
                  </a:lnTo>
                  <a:lnTo>
                    <a:pt x="13150" y="7302"/>
                  </a:lnTo>
                  <a:cubicBezTo>
                    <a:pt x="10679" y="7043"/>
                    <a:pt x="7711" y="5413"/>
                    <a:pt x="7575" y="2885"/>
                  </a:cubicBezTo>
                  <a:cubicBezTo>
                    <a:pt x="7425" y="1"/>
                    <a:pt x="5606" y="1"/>
                    <a:pt x="5606" y="1"/>
                  </a:cubicBezTo>
                  <a:close/>
                  <a:moveTo>
                    <a:pt x="14489" y="7297"/>
                  </a:moveTo>
                  <a:lnTo>
                    <a:pt x="13150" y="7302"/>
                  </a:lnTo>
                  <a:lnTo>
                    <a:pt x="13150" y="7302"/>
                  </a:lnTo>
                  <a:cubicBezTo>
                    <a:pt x="13380" y="7326"/>
                    <a:pt x="13606" y="7339"/>
                    <a:pt x="13825" y="7339"/>
                  </a:cubicBezTo>
                  <a:cubicBezTo>
                    <a:pt x="14055" y="7339"/>
                    <a:pt x="14278" y="7325"/>
                    <a:pt x="14489" y="7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24;p32">
              <a:extLst>
                <a:ext uri="{FF2B5EF4-FFF2-40B4-BE49-F238E27FC236}">
                  <a16:creationId xmlns:a16="http://schemas.microsoft.com/office/drawing/2014/main" id="{605090AF-9D5E-EE8D-61BF-42AFDFF1E94F}"/>
                </a:ext>
              </a:extLst>
            </p:cNvPr>
            <p:cNvSpPr/>
            <p:nvPr/>
          </p:nvSpPr>
          <p:spPr>
            <a:xfrm>
              <a:off x="-1499378" y="3939718"/>
              <a:ext cx="846449" cy="712839"/>
            </a:xfrm>
            <a:custGeom>
              <a:avLst/>
              <a:gdLst/>
              <a:ahLst/>
              <a:cxnLst/>
              <a:rect l="l" t="t" r="r" b="b"/>
              <a:pathLst>
                <a:path w="14628" h="12319" extrusionOk="0">
                  <a:moveTo>
                    <a:pt x="8424" y="0"/>
                  </a:moveTo>
                  <a:cubicBezTo>
                    <a:pt x="7958" y="0"/>
                    <a:pt x="5529" y="284"/>
                    <a:pt x="5247" y="6165"/>
                  </a:cubicBezTo>
                  <a:cubicBezTo>
                    <a:pt x="4969" y="11721"/>
                    <a:pt x="1330" y="12272"/>
                    <a:pt x="281" y="12315"/>
                  </a:cubicBezTo>
                  <a:lnTo>
                    <a:pt x="9810" y="12315"/>
                  </a:lnTo>
                  <a:cubicBezTo>
                    <a:pt x="9810" y="12315"/>
                    <a:pt x="11848" y="11863"/>
                    <a:pt x="11373" y="7265"/>
                  </a:cubicBezTo>
                  <a:cubicBezTo>
                    <a:pt x="11165" y="5331"/>
                    <a:pt x="14628" y="4"/>
                    <a:pt x="14628" y="4"/>
                  </a:cubicBezTo>
                  <a:lnTo>
                    <a:pt x="8501" y="4"/>
                  </a:lnTo>
                  <a:cubicBezTo>
                    <a:pt x="8501" y="4"/>
                    <a:pt x="8474" y="0"/>
                    <a:pt x="8424" y="0"/>
                  </a:cubicBezTo>
                  <a:close/>
                  <a:moveTo>
                    <a:pt x="0" y="12315"/>
                  </a:moveTo>
                  <a:cubicBezTo>
                    <a:pt x="0" y="12315"/>
                    <a:pt x="46" y="12318"/>
                    <a:pt x="129" y="12318"/>
                  </a:cubicBezTo>
                  <a:cubicBezTo>
                    <a:pt x="171" y="12318"/>
                    <a:pt x="222" y="12318"/>
                    <a:pt x="281" y="12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25;p32">
              <a:extLst>
                <a:ext uri="{FF2B5EF4-FFF2-40B4-BE49-F238E27FC236}">
                  <a16:creationId xmlns:a16="http://schemas.microsoft.com/office/drawing/2014/main" id="{99264C56-4264-7C79-5E4E-7934C7B1935E}"/>
                </a:ext>
              </a:extLst>
            </p:cNvPr>
            <p:cNvSpPr/>
            <p:nvPr/>
          </p:nvSpPr>
          <p:spPr>
            <a:xfrm>
              <a:off x="-1120769" y="3940008"/>
              <a:ext cx="260798" cy="452331"/>
            </a:xfrm>
            <a:custGeom>
              <a:avLst/>
              <a:gdLst/>
              <a:ahLst/>
              <a:cxnLst/>
              <a:rect l="l" t="t" r="r" b="b"/>
              <a:pathLst>
                <a:path w="4507" h="7817" extrusionOk="0">
                  <a:moveTo>
                    <a:pt x="1796" y="1"/>
                  </a:moveTo>
                  <a:cubicBezTo>
                    <a:pt x="1208" y="1"/>
                    <a:pt x="652" y="350"/>
                    <a:pt x="325" y="740"/>
                  </a:cubicBezTo>
                  <a:cubicBezTo>
                    <a:pt x="1" y="1122"/>
                    <a:pt x="140" y="1713"/>
                    <a:pt x="406" y="2118"/>
                  </a:cubicBezTo>
                  <a:cubicBezTo>
                    <a:pt x="684" y="2523"/>
                    <a:pt x="1101" y="2801"/>
                    <a:pt x="1541" y="3010"/>
                  </a:cubicBezTo>
                  <a:cubicBezTo>
                    <a:pt x="1970" y="3242"/>
                    <a:pt x="2421" y="3438"/>
                    <a:pt x="2815" y="3728"/>
                  </a:cubicBezTo>
                  <a:cubicBezTo>
                    <a:pt x="3417" y="4191"/>
                    <a:pt x="3811" y="4863"/>
                    <a:pt x="4054" y="5593"/>
                  </a:cubicBezTo>
                  <a:cubicBezTo>
                    <a:pt x="4309" y="6311"/>
                    <a:pt x="4402" y="7064"/>
                    <a:pt x="4506" y="7816"/>
                  </a:cubicBezTo>
                  <a:cubicBezTo>
                    <a:pt x="4506" y="7816"/>
                    <a:pt x="4193" y="2419"/>
                    <a:pt x="3232" y="925"/>
                  </a:cubicBezTo>
                  <a:cubicBezTo>
                    <a:pt x="2809" y="248"/>
                    <a:pt x="2291" y="1"/>
                    <a:pt x="17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26;p32">
              <a:extLst>
                <a:ext uri="{FF2B5EF4-FFF2-40B4-BE49-F238E27FC236}">
                  <a16:creationId xmlns:a16="http://schemas.microsoft.com/office/drawing/2014/main" id="{941BE8F7-FD99-00F1-D135-CF3A139097C3}"/>
                </a:ext>
              </a:extLst>
            </p:cNvPr>
            <p:cNvSpPr/>
            <p:nvPr/>
          </p:nvSpPr>
          <p:spPr>
            <a:xfrm>
              <a:off x="-1007470" y="3939892"/>
              <a:ext cx="858543" cy="712492"/>
            </a:xfrm>
            <a:custGeom>
              <a:avLst/>
              <a:gdLst/>
              <a:ahLst/>
              <a:cxnLst/>
              <a:rect l="l" t="t" r="r" b="b"/>
              <a:pathLst>
                <a:path w="14837" h="12313" extrusionOk="0">
                  <a:moveTo>
                    <a:pt x="14836" y="12300"/>
                  </a:moveTo>
                  <a:lnTo>
                    <a:pt x="14761" y="12301"/>
                  </a:lnTo>
                  <a:lnTo>
                    <a:pt x="14762" y="12301"/>
                  </a:lnTo>
                  <a:cubicBezTo>
                    <a:pt x="14772" y="12301"/>
                    <a:pt x="14782" y="12301"/>
                    <a:pt x="14792" y="12301"/>
                  </a:cubicBezTo>
                  <a:cubicBezTo>
                    <a:pt x="14807" y="12301"/>
                    <a:pt x="14821" y="12301"/>
                    <a:pt x="14836" y="12300"/>
                  </a:cubicBezTo>
                  <a:close/>
                  <a:moveTo>
                    <a:pt x="0" y="1"/>
                  </a:moveTo>
                  <a:cubicBezTo>
                    <a:pt x="1876" y="209"/>
                    <a:pt x="2212" y="5734"/>
                    <a:pt x="2618" y="9092"/>
                  </a:cubicBezTo>
                  <a:cubicBezTo>
                    <a:pt x="2992" y="12194"/>
                    <a:pt x="5490" y="12313"/>
                    <a:pt x="5870" y="12313"/>
                  </a:cubicBezTo>
                  <a:cubicBezTo>
                    <a:pt x="5901" y="12313"/>
                    <a:pt x="5918" y="12312"/>
                    <a:pt x="5918" y="12312"/>
                  </a:cubicBezTo>
                  <a:lnTo>
                    <a:pt x="14761" y="12301"/>
                  </a:lnTo>
                  <a:lnTo>
                    <a:pt x="14762" y="12301"/>
                  </a:lnTo>
                  <a:cubicBezTo>
                    <a:pt x="10543" y="12277"/>
                    <a:pt x="8858" y="7361"/>
                    <a:pt x="8513" y="4367"/>
                  </a:cubicBezTo>
                  <a:cubicBezTo>
                    <a:pt x="8351" y="2942"/>
                    <a:pt x="8096" y="1958"/>
                    <a:pt x="7829" y="1298"/>
                  </a:cubicBezTo>
                  <a:cubicBezTo>
                    <a:pt x="7528" y="510"/>
                    <a:pt x="6775" y="1"/>
                    <a:pt x="5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27;p32">
              <a:extLst>
                <a:ext uri="{FF2B5EF4-FFF2-40B4-BE49-F238E27FC236}">
                  <a16:creationId xmlns:a16="http://schemas.microsoft.com/office/drawing/2014/main" id="{D45A5C6B-67E7-3444-FCF4-74C8D5623043}"/>
                </a:ext>
              </a:extLst>
            </p:cNvPr>
            <p:cNvSpPr/>
            <p:nvPr/>
          </p:nvSpPr>
          <p:spPr>
            <a:xfrm>
              <a:off x="-774275" y="448943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5"/>
                    <a:pt x="1" y="47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9"/>
                    <a:pt x="3846" y="47"/>
                  </a:cubicBezTo>
                  <a:cubicBezTo>
                    <a:pt x="3846" y="24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28;p32">
              <a:extLst>
                <a:ext uri="{FF2B5EF4-FFF2-40B4-BE49-F238E27FC236}">
                  <a16:creationId xmlns:a16="http://schemas.microsoft.com/office/drawing/2014/main" id="{119090D9-2845-83C7-D6AA-395722A4C5AB}"/>
                </a:ext>
              </a:extLst>
            </p:cNvPr>
            <p:cNvSpPr/>
            <p:nvPr/>
          </p:nvSpPr>
          <p:spPr>
            <a:xfrm>
              <a:off x="-528987" y="4470685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76"/>
                    <a:pt x="580" y="591"/>
                    <a:pt x="591" y="603"/>
                  </a:cubicBezTo>
                  <a:cubicBezTo>
                    <a:pt x="580" y="591"/>
                    <a:pt x="360" y="580"/>
                    <a:pt x="70" y="558"/>
                  </a:cubicBezTo>
                  <a:lnTo>
                    <a:pt x="70" y="558"/>
                  </a:lnTo>
                  <a:lnTo>
                    <a:pt x="70" y="313"/>
                  </a:lnTo>
                  <a:lnTo>
                    <a:pt x="70" y="174"/>
                  </a:lnTo>
                  <a:lnTo>
                    <a:pt x="70" y="93"/>
                  </a:lnTo>
                  <a:lnTo>
                    <a:pt x="70" y="70"/>
                  </a:lnTo>
                  <a:close/>
                  <a:moveTo>
                    <a:pt x="47" y="0"/>
                  </a:moveTo>
                  <a:lnTo>
                    <a:pt x="0" y="35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6"/>
                  </a:lnTo>
                  <a:lnTo>
                    <a:pt x="0" y="325"/>
                  </a:lnTo>
                  <a:lnTo>
                    <a:pt x="0" y="603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14"/>
                    <a:pt x="591" y="603"/>
                  </a:cubicBezTo>
                  <a:lnTo>
                    <a:pt x="591" y="603"/>
                  </a:lnTo>
                  <a:cubicBezTo>
                    <a:pt x="591" y="603"/>
                    <a:pt x="592" y="603"/>
                    <a:pt x="592" y="603"/>
                  </a:cubicBezTo>
                  <a:cubicBezTo>
                    <a:pt x="604" y="603"/>
                    <a:pt x="626" y="374"/>
                    <a:pt x="637" y="24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29;p32">
              <a:extLst>
                <a:ext uri="{FF2B5EF4-FFF2-40B4-BE49-F238E27FC236}">
                  <a16:creationId xmlns:a16="http://schemas.microsoft.com/office/drawing/2014/main" id="{906D8668-3450-5392-2DC0-C9382428F49D}"/>
                </a:ext>
              </a:extLst>
            </p:cNvPr>
            <p:cNvSpPr/>
            <p:nvPr/>
          </p:nvSpPr>
          <p:spPr>
            <a:xfrm>
              <a:off x="-723354" y="4561822"/>
              <a:ext cx="222549" cy="4745"/>
            </a:xfrm>
            <a:custGeom>
              <a:avLst/>
              <a:gdLst/>
              <a:ahLst/>
              <a:cxnLst/>
              <a:rect l="l" t="t" r="r" b="b"/>
              <a:pathLst>
                <a:path w="3846" h="82" extrusionOk="0">
                  <a:moveTo>
                    <a:pt x="1923" y="1"/>
                  </a:moveTo>
                  <a:cubicBezTo>
                    <a:pt x="869" y="1"/>
                    <a:pt x="1" y="24"/>
                    <a:pt x="1" y="47"/>
                  </a:cubicBezTo>
                  <a:cubicBezTo>
                    <a:pt x="1" y="70"/>
                    <a:pt x="858" y="82"/>
                    <a:pt x="1923" y="82"/>
                  </a:cubicBezTo>
                  <a:cubicBezTo>
                    <a:pt x="2977" y="82"/>
                    <a:pt x="3846" y="58"/>
                    <a:pt x="3846" y="47"/>
                  </a:cubicBezTo>
                  <a:cubicBezTo>
                    <a:pt x="3846" y="12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30;p32">
              <a:extLst>
                <a:ext uri="{FF2B5EF4-FFF2-40B4-BE49-F238E27FC236}">
                  <a16:creationId xmlns:a16="http://schemas.microsoft.com/office/drawing/2014/main" id="{F74C84BB-15BC-AF77-53E1-3B86BB3DA6FD}"/>
                </a:ext>
              </a:extLst>
            </p:cNvPr>
            <p:cNvSpPr/>
            <p:nvPr/>
          </p:nvSpPr>
          <p:spPr>
            <a:xfrm>
              <a:off x="-478066" y="454237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62"/>
                    <a:pt x="579" y="579"/>
                    <a:pt x="590" y="612"/>
                  </a:cubicBezTo>
                  <a:lnTo>
                    <a:pt x="590" y="612"/>
                  </a:lnTo>
                  <a:cubicBezTo>
                    <a:pt x="574" y="591"/>
                    <a:pt x="349" y="580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5"/>
                  </a:lnTo>
                  <a:lnTo>
                    <a:pt x="70" y="70"/>
                  </a:lnTo>
                  <a:close/>
                  <a:moveTo>
                    <a:pt x="47" y="1"/>
                  </a:moveTo>
                  <a:lnTo>
                    <a:pt x="1" y="47"/>
                  </a:lnTo>
                  <a:lnTo>
                    <a:pt x="1" y="59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7"/>
                  </a:lnTo>
                  <a:lnTo>
                    <a:pt x="1" y="614"/>
                  </a:lnTo>
                  <a:lnTo>
                    <a:pt x="1" y="638"/>
                  </a:lnTo>
                  <a:lnTo>
                    <a:pt x="35" y="638"/>
                  </a:lnTo>
                  <a:cubicBezTo>
                    <a:pt x="383" y="638"/>
                    <a:pt x="615" y="626"/>
                    <a:pt x="591" y="615"/>
                  </a:cubicBezTo>
                  <a:lnTo>
                    <a:pt x="591" y="615"/>
                  </a:lnTo>
                  <a:cubicBezTo>
                    <a:pt x="592" y="615"/>
                    <a:pt x="592" y="615"/>
                    <a:pt x="593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1"/>
                  </a:ln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31;p32">
              <a:extLst>
                <a:ext uri="{FF2B5EF4-FFF2-40B4-BE49-F238E27FC236}">
                  <a16:creationId xmlns:a16="http://schemas.microsoft.com/office/drawing/2014/main" id="{564D76EA-4619-8829-7640-6B7E162E5D01}"/>
                </a:ext>
              </a:extLst>
            </p:cNvPr>
            <p:cNvSpPr/>
            <p:nvPr/>
          </p:nvSpPr>
          <p:spPr>
            <a:xfrm>
              <a:off x="-817847" y="4307854"/>
              <a:ext cx="222549" cy="5381"/>
            </a:xfrm>
            <a:custGeom>
              <a:avLst/>
              <a:gdLst/>
              <a:ahLst/>
              <a:cxnLst/>
              <a:rect l="l" t="t" r="r" b="b"/>
              <a:pathLst>
                <a:path w="3846" h="93" extrusionOk="0">
                  <a:moveTo>
                    <a:pt x="1923" y="0"/>
                  </a:moveTo>
                  <a:cubicBezTo>
                    <a:pt x="869" y="0"/>
                    <a:pt x="1" y="12"/>
                    <a:pt x="1" y="46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8"/>
                    <a:pt x="3846" y="46"/>
                  </a:cubicBezTo>
                  <a:cubicBezTo>
                    <a:pt x="3846" y="12"/>
                    <a:pt x="2989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32;p32">
              <a:extLst>
                <a:ext uri="{FF2B5EF4-FFF2-40B4-BE49-F238E27FC236}">
                  <a16:creationId xmlns:a16="http://schemas.microsoft.com/office/drawing/2014/main" id="{BDF6569C-2CD2-4A4E-7FEB-F7CA95152632}"/>
                </a:ext>
              </a:extLst>
            </p:cNvPr>
            <p:cNvSpPr/>
            <p:nvPr/>
          </p:nvSpPr>
          <p:spPr>
            <a:xfrm>
              <a:off x="-571864" y="4288411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9"/>
                  </a:cubicBezTo>
                  <a:lnTo>
                    <a:pt x="70" y="569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3" y="626"/>
                    <a:pt x="591" y="614"/>
                  </a:cubicBezTo>
                  <a:lnTo>
                    <a:pt x="591" y="614"/>
                  </a:lnTo>
                  <a:cubicBezTo>
                    <a:pt x="593" y="604"/>
                    <a:pt x="615" y="378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33;p32">
              <a:extLst>
                <a:ext uri="{FF2B5EF4-FFF2-40B4-BE49-F238E27FC236}">
                  <a16:creationId xmlns:a16="http://schemas.microsoft.com/office/drawing/2014/main" id="{D2B0B4FC-4231-A156-8B36-88420070DE09}"/>
                </a:ext>
              </a:extLst>
            </p:cNvPr>
            <p:cNvSpPr/>
            <p:nvPr/>
          </p:nvSpPr>
          <p:spPr>
            <a:xfrm>
              <a:off x="-829883" y="4212666"/>
              <a:ext cx="223185" cy="4745"/>
            </a:xfrm>
            <a:custGeom>
              <a:avLst/>
              <a:gdLst/>
              <a:ahLst/>
              <a:cxnLst/>
              <a:rect l="l" t="t" r="r" b="b"/>
              <a:pathLst>
                <a:path w="3857" h="82" extrusionOk="0">
                  <a:moveTo>
                    <a:pt x="1923" y="0"/>
                  </a:moveTo>
                  <a:cubicBezTo>
                    <a:pt x="869" y="0"/>
                    <a:pt x="0" y="12"/>
                    <a:pt x="0" y="35"/>
                  </a:cubicBezTo>
                  <a:cubicBezTo>
                    <a:pt x="0" y="70"/>
                    <a:pt x="857" y="81"/>
                    <a:pt x="1923" y="81"/>
                  </a:cubicBezTo>
                  <a:cubicBezTo>
                    <a:pt x="2988" y="81"/>
                    <a:pt x="3857" y="58"/>
                    <a:pt x="3857" y="35"/>
                  </a:cubicBezTo>
                  <a:cubicBezTo>
                    <a:pt x="3857" y="24"/>
                    <a:pt x="2988" y="12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34;p32">
              <a:extLst>
                <a:ext uri="{FF2B5EF4-FFF2-40B4-BE49-F238E27FC236}">
                  <a16:creationId xmlns:a16="http://schemas.microsoft.com/office/drawing/2014/main" id="{6E8D9F30-EBCD-AAB2-010B-7864D8C3B1A0}"/>
                </a:ext>
              </a:extLst>
            </p:cNvPr>
            <p:cNvSpPr/>
            <p:nvPr/>
          </p:nvSpPr>
          <p:spPr>
            <a:xfrm>
              <a:off x="-584595" y="4193918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5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602" y="614"/>
                  </a:cubicBezTo>
                  <a:cubicBezTo>
                    <a:pt x="580" y="592"/>
                    <a:pt x="365" y="580"/>
                    <a:pt x="81" y="569"/>
                  </a:cubicBezTo>
                  <a:lnTo>
                    <a:pt x="81" y="569"/>
                  </a:lnTo>
                  <a:lnTo>
                    <a:pt x="81" y="324"/>
                  </a:lnTo>
                  <a:lnTo>
                    <a:pt x="81" y="174"/>
                  </a:lnTo>
                  <a:lnTo>
                    <a:pt x="81" y="104"/>
                  </a:lnTo>
                  <a:lnTo>
                    <a:pt x="81" y="70"/>
                  </a:lnTo>
                  <a:lnTo>
                    <a:pt x="568" y="70"/>
                  </a:lnTo>
                  <a:cubicBezTo>
                    <a:pt x="568" y="371"/>
                    <a:pt x="580" y="591"/>
                    <a:pt x="602" y="614"/>
                  </a:cubicBezTo>
                  <a:cubicBezTo>
                    <a:pt x="602" y="614"/>
                    <a:pt x="626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35;p32">
              <a:extLst>
                <a:ext uri="{FF2B5EF4-FFF2-40B4-BE49-F238E27FC236}">
                  <a16:creationId xmlns:a16="http://schemas.microsoft.com/office/drawing/2014/main" id="{2DF8C4C1-282A-ACF0-3DEE-AB3FE5E2F3EC}"/>
                </a:ext>
              </a:extLst>
            </p:cNvPr>
            <p:cNvSpPr/>
            <p:nvPr/>
          </p:nvSpPr>
          <p:spPr>
            <a:xfrm>
              <a:off x="-846664" y="4126216"/>
              <a:ext cx="223243" cy="4745"/>
            </a:xfrm>
            <a:custGeom>
              <a:avLst/>
              <a:gdLst/>
              <a:ahLst/>
              <a:cxnLst/>
              <a:rect l="l" t="t" r="r" b="b"/>
              <a:pathLst>
                <a:path w="3858" h="82" extrusionOk="0">
                  <a:moveTo>
                    <a:pt x="1923" y="0"/>
                  </a:moveTo>
                  <a:cubicBezTo>
                    <a:pt x="869" y="0"/>
                    <a:pt x="1" y="12"/>
                    <a:pt x="1" y="47"/>
                  </a:cubicBezTo>
                  <a:cubicBezTo>
                    <a:pt x="1" y="70"/>
                    <a:pt x="858" y="81"/>
                    <a:pt x="1923" y="81"/>
                  </a:cubicBezTo>
                  <a:cubicBezTo>
                    <a:pt x="2989" y="81"/>
                    <a:pt x="3857" y="58"/>
                    <a:pt x="3857" y="47"/>
                  </a:cubicBezTo>
                  <a:cubicBezTo>
                    <a:pt x="3857" y="12"/>
                    <a:pt x="3000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36;p32">
              <a:extLst>
                <a:ext uri="{FF2B5EF4-FFF2-40B4-BE49-F238E27FC236}">
                  <a16:creationId xmlns:a16="http://schemas.microsoft.com/office/drawing/2014/main" id="{B5CCADC7-FC15-6241-451C-3463B1D43812}"/>
                </a:ext>
              </a:extLst>
            </p:cNvPr>
            <p:cNvSpPr/>
            <p:nvPr/>
          </p:nvSpPr>
          <p:spPr>
            <a:xfrm>
              <a:off x="-601375" y="410677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57"/>
                    <a:pt x="579" y="571"/>
                    <a:pt x="600" y="610"/>
                  </a:cubicBezTo>
                  <a:lnTo>
                    <a:pt x="600" y="610"/>
                  </a:lnTo>
                  <a:cubicBezTo>
                    <a:pt x="572" y="590"/>
                    <a:pt x="366" y="580"/>
                    <a:pt x="82" y="569"/>
                  </a:cubicBezTo>
                  <a:lnTo>
                    <a:pt x="82" y="569"/>
                  </a:lnTo>
                  <a:lnTo>
                    <a:pt x="82" y="325"/>
                  </a:lnTo>
                  <a:lnTo>
                    <a:pt x="82" y="174"/>
                  </a:lnTo>
                  <a:lnTo>
                    <a:pt x="82" y="105"/>
                  </a:lnTo>
                  <a:lnTo>
                    <a:pt x="82" y="70"/>
                  </a:lnTo>
                  <a:close/>
                  <a:moveTo>
                    <a:pt x="47" y="0"/>
                  </a:moveTo>
                  <a:lnTo>
                    <a:pt x="1" y="47"/>
                  </a:lnTo>
                  <a:lnTo>
                    <a:pt x="1" y="58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3" y="637"/>
                    <a:pt x="614" y="626"/>
                    <a:pt x="603" y="614"/>
                  </a:cubicBezTo>
                  <a:lnTo>
                    <a:pt x="603" y="614"/>
                  </a:lnTo>
                  <a:cubicBezTo>
                    <a:pt x="603" y="615"/>
                    <a:pt x="603" y="615"/>
                    <a:pt x="604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37;p32">
              <a:extLst>
                <a:ext uri="{FF2B5EF4-FFF2-40B4-BE49-F238E27FC236}">
                  <a16:creationId xmlns:a16="http://schemas.microsoft.com/office/drawing/2014/main" id="{9B2D84C1-F096-CE0D-E2DE-2B41F79F13CA}"/>
                </a:ext>
              </a:extLst>
            </p:cNvPr>
            <p:cNvSpPr/>
            <p:nvPr/>
          </p:nvSpPr>
          <p:spPr>
            <a:xfrm>
              <a:off x="-869463" y="4046479"/>
              <a:ext cx="223243" cy="5381"/>
            </a:xfrm>
            <a:custGeom>
              <a:avLst/>
              <a:gdLst/>
              <a:ahLst/>
              <a:cxnLst/>
              <a:rect l="l" t="t" r="r" b="b"/>
              <a:pathLst>
                <a:path w="3858" h="93" extrusionOk="0">
                  <a:moveTo>
                    <a:pt x="1935" y="0"/>
                  </a:moveTo>
                  <a:cubicBezTo>
                    <a:pt x="870" y="0"/>
                    <a:pt x="1" y="35"/>
                    <a:pt x="1" y="46"/>
                  </a:cubicBezTo>
                  <a:cubicBezTo>
                    <a:pt x="1" y="70"/>
                    <a:pt x="858" y="93"/>
                    <a:pt x="1935" y="93"/>
                  </a:cubicBezTo>
                  <a:cubicBezTo>
                    <a:pt x="2989" y="93"/>
                    <a:pt x="3858" y="58"/>
                    <a:pt x="3858" y="46"/>
                  </a:cubicBezTo>
                  <a:cubicBezTo>
                    <a:pt x="3858" y="12"/>
                    <a:pt x="2989" y="0"/>
                    <a:pt x="1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38;p32">
              <a:extLst>
                <a:ext uri="{FF2B5EF4-FFF2-40B4-BE49-F238E27FC236}">
                  <a16:creationId xmlns:a16="http://schemas.microsoft.com/office/drawing/2014/main" id="{D5DF549F-AD3F-06BF-BE4D-2B4700BB2260}"/>
                </a:ext>
              </a:extLst>
            </p:cNvPr>
            <p:cNvSpPr/>
            <p:nvPr/>
          </p:nvSpPr>
          <p:spPr>
            <a:xfrm>
              <a:off x="-623480" y="4027036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5" y="0"/>
                  </a:moveTo>
                  <a:lnTo>
                    <a:pt x="0" y="47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26"/>
                    <a:pt x="591" y="614"/>
                  </a:cubicBezTo>
                  <a:cubicBezTo>
                    <a:pt x="580" y="603"/>
                    <a:pt x="365" y="581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lnTo>
                    <a:pt x="556" y="81"/>
                  </a:lnTo>
                  <a:cubicBezTo>
                    <a:pt x="558" y="387"/>
                    <a:pt x="580" y="603"/>
                    <a:pt x="591" y="614"/>
                  </a:cubicBezTo>
                  <a:cubicBezTo>
                    <a:pt x="603" y="614"/>
                    <a:pt x="614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39;p32">
              <a:extLst>
                <a:ext uri="{FF2B5EF4-FFF2-40B4-BE49-F238E27FC236}">
                  <a16:creationId xmlns:a16="http://schemas.microsoft.com/office/drawing/2014/main" id="{97D273F2-0DCA-47B4-090B-A7AAF82E45BA}"/>
                </a:ext>
              </a:extLst>
            </p:cNvPr>
            <p:cNvSpPr/>
            <p:nvPr/>
          </p:nvSpPr>
          <p:spPr>
            <a:xfrm>
              <a:off x="-907653" y="397941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6"/>
                    <a:pt x="1" y="47"/>
                  </a:cubicBezTo>
                  <a:cubicBezTo>
                    <a:pt x="1" y="70"/>
                    <a:pt x="858" y="94"/>
                    <a:pt x="1923" y="94"/>
                  </a:cubicBezTo>
                  <a:cubicBezTo>
                    <a:pt x="2977" y="94"/>
                    <a:pt x="3846" y="59"/>
                    <a:pt x="3846" y="47"/>
                  </a:cubicBezTo>
                  <a:cubicBezTo>
                    <a:pt x="3846" y="13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40;p32">
              <a:extLst>
                <a:ext uri="{FF2B5EF4-FFF2-40B4-BE49-F238E27FC236}">
                  <a16:creationId xmlns:a16="http://schemas.microsoft.com/office/drawing/2014/main" id="{A4FF4C53-4B60-9285-0761-61D858D49FDA}"/>
                </a:ext>
              </a:extLst>
            </p:cNvPr>
            <p:cNvSpPr/>
            <p:nvPr/>
          </p:nvSpPr>
          <p:spPr>
            <a:xfrm>
              <a:off x="-662365" y="396002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8"/>
                  </a:cubicBezTo>
                  <a:lnTo>
                    <a:pt x="70" y="568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1" y="46"/>
                  </a:lnTo>
                  <a:lnTo>
                    <a:pt x="1" y="58"/>
                  </a:lnTo>
                  <a:lnTo>
                    <a:pt x="1" y="81"/>
                  </a:lnTo>
                  <a:lnTo>
                    <a:pt x="1" y="116"/>
                  </a:lnTo>
                  <a:lnTo>
                    <a:pt x="1" y="197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592" y="614"/>
                  </a:cubicBezTo>
                  <a:lnTo>
                    <a:pt x="592" y="614"/>
                  </a:lnTo>
                  <a:cubicBezTo>
                    <a:pt x="593" y="604"/>
                    <a:pt x="616" y="377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41;p32">
              <a:extLst>
                <a:ext uri="{FF2B5EF4-FFF2-40B4-BE49-F238E27FC236}">
                  <a16:creationId xmlns:a16="http://schemas.microsoft.com/office/drawing/2014/main" id="{2F0C21E4-0B66-8BE1-132F-9BED0F886F4F}"/>
                </a:ext>
              </a:extLst>
            </p:cNvPr>
            <p:cNvSpPr/>
            <p:nvPr/>
          </p:nvSpPr>
          <p:spPr>
            <a:xfrm>
              <a:off x="-608088" y="4122860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0"/>
                  </a:moveTo>
                  <a:lnTo>
                    <a:pt x="383" y="24"/>
                  </a:lnTo>
                  <a:cubicBezTo>
                    <a:pt x="337" y="70"/>
                    <a:pt x="314" y="105"/>
                    <a:pt x="279" y="139"/>
                  </a:cubicBezTo>
                  <a:cubicBezTo>
                    <a:pt x="117" y="336"/>
                    <a:pt x="1" y="510"/>
                    <a:pt x="24" y="522"/>
                  </a:cubicBezTo>
                  <a:cubicBezTo>
                    <a:pt x="24" y="522"/>
                    <a:pt x="25" y="522"/>
                    <a:pt x="26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70"/>
                    <a:pt x="395" y="144"/>
                    <a:pt x="419" y="111"/>
                  </a:cubicBezTo>
                  <a:lnTo>
                    <a:pt x="419" y="111"/>
                  </a:lnTo>
                  <a:cubicBezTo>
                    <a:pt x="524" y="198"/>
                    <a:pt x="605" y="259"/>
                    <a:pt x="630" y="259"/>
                  </a:cubicBezTo>
                  <a:cubicBezTo>
                    <a:pt x="634" y="259"/>
                    <a:pt x="636" y="258"/>
                    <a:pt x="638" y="255"/>
                  </a:cubicBezTo>
                  <a:cubicBezTo>
                    <a:pt x="661" y="244"/>
                    <a:pt x="568" y="139"/>
                    <a:pt x="441" y="24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42;p32">
              <a:extLst>
                <a:ext uri="{FF2B5EF4-FFF2-40B4-BE49-F238E27FC236}">
                  <a16:creationId xmlns:a16="http://schemas.microsoft.com/office/drawing/2014/main" id="{A0CBE1A4-CA63-8D91-5087-8A120550E2C9}"/>
                </a:ext>
              </a:extLst>
            </p:cNvPr>
            <p:cNvSpPr/>
            <p:nvPr/>
          </p:nvSpPr>
          <p:spPr>
            <a:xfrm>
              <a:off x="-591307" y="4205954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1"/>
                  </a:moveTo>
                  <a:lnTo>
                    <a:pt x="383" y="24"/>
                  </a:lnTo>
                  <a:cubicBezTo>
                    <a:pt x="336" y="70"/>
                    <a:pt x="313" y="93"/>
                    <a:pt x="278" y="140"/>
                  </a:cubicBezTo>
                  <a:cubicBezTo>
                    <a:pt x="116" y="325"/>
                    <a:pt x="0" y="499"/>
                    <a:pt x="24" y="522"/>
                  </a:cubicBezTo>
                  <a:cubicBezTo>
                    <a:pt x="24" y="522"/>
                    <a:pt x="24" y="522"/>
                    <a:pt x="25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62"/>
                    <a:pt x="394" y="140"/>
                    <a:pt x="418" y="111"/>
                  </a:cubicBezTo>
                  <a:lnTo>
                    <a:pt x="418" y="111"/>
                  </a:lnTo>
                  <a:cubicBezTo>
                    <a:pt x="529" y="201"/>
                    <a:pt x="613" y="257"/>
                    <a:pt x="633" y="257"/>
                  </a:cubicBezTo>
                  <a:cubicBezTo>
                    <a:pt x="635" y="257"/>
                    <a:pt x="637" y="256"/>
                    <a:pt x="637" y="255"/>
                  </a:cubicBezTo>
                  <a:cubicBezTo>
                    <a:pt x="661" y="244"/>
                    <a:pt x="568" y="140"/>
                    <a:pt x="440" y="24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43;p32">
              <a:extLst>
                <a:ext uri="{FF2B5EF4-FFF2-40B4-BE49-F238E27FC236}">
                  <a16:creationId xmlns:a16="http://schemas.microsoft.com/office/drawing/2014/main" id="{F9F9373B-9217-F017-1ACB-57689646CFF8}"/>
                </a:ext>
              </a:extLst>
            </p:cNvPr>
            <p:cNvSpPr/>
            <p:nvPr/>
          </p:nvSpPr>
          <p:spPr>
            <a:xfrm>
              <a:off x="-541717" y="4488797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6" y="522"/>
                    <a:pt x="181" y="387"/>
                    <a:pt x="348" y="209"/>
                  </a:cubicBezTo>
                  <a:cubicBezTo>
                    <a:pt x="365" y="175"/>
                    <a:pt x="388" y="147"/>
                    <a:pt x="408" y="121"/>
                  </a:cubicBezTo>
                  <a:lnTo>
                    <a:pt x="408" y="121"/>
                  </a:lnTo>
                  <a:cubicBezTo>
                    <a:pt x="528" y="212"/>
                    <a:pt x="613" y="268"/>
                    <a:pt x="633" y="268"/>
                  </a:cubicBezTo>
                  <a:cubicBezTo>
                    <a:pt x="635" y="268"/>
                    <a:pt x="637" y="267"/>
                    <a:pt x="637" y="266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44;p32">
              <a:extLst>
                <a:ext uri="{FF2B5EF4-FFF2-40B4-BE49-F238E27FC236}">
                  <a16:creationId xmlns:a16="http://schemas.microsoft.com/office/drawing/2014/main" id="{E8B0CDF7-C4C9-4603-13E3-DB5082E03B32}"/>
                </a:ext>
              </a:extLst>
            </p:cNvPr>
            <p:cNvSpPr/>
            <p:nvPr/>
          </p:nvSpPr>
          <p:spPr>
            <a:xfrm>
              <a:off x="-578577" y="4301141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5" y="522"/>
                    <a:pt x="180" y="376"/>
                    <a:pt x="348" y="209"/>
                  </a:cubicBezTo>
                  <a:cubicBezTo>
                    <a:pt x="374" y="173"/>
                    <a:pt x="394" y="145"/>
                    <a:pt x="412" y="117"/>
                  </a:cubicBezTo>
                  <a:lnTo>
                    <a:pt x="412" y="117"/>
                  </a:lnTo>
                  <a:cubicBezTo>
                    <a:pt x="527" y="210"/>
                    <a:pt x="612" y="268"/>
                    <a:pt x="633" y="268"/>
                  </a:cubicBezTo>
                  <a:cubicBezTo>
                    <a:pt x="635" y="268"/>
                    <a:pt x="637" y="267"/>
                    <a:pt x="637" y="267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45;p32">
              <a:extLst>
                <a:ext uri="{FF2B5EF4-FFF2-40B4-BE49-F238E27FC236}">
                  <a16:creationId xmlns:a16="http://schemas.microsoft.com/office/drawing/2014/main" id="{EDA901AC-25EC-03EF-4609-4ADCA5DA7300}"/>
                </a:ext>
              </a:extLst>
            </p:cNvPr>
            <p:cNvSpPr/>
            <p:nvPr/>
          </p:nvSpPr>
          <p:spPr>
            <a:xfrm>
              <a:off x="-796379" y="4398296"/>
              <a:ext cx="223243" cy="5439"/>
            </a:xfrm>
            <a:custGeom>
              <a:avLst/>
              <a:gdLst/>
              <a:ahLst/>
              <a:cxnLst/>
              <a:rect l="l" t="t" r="r" b="b"/>
              <a:pathLst>
                <a:path w="3858" h="94" extrusionOk="0">
                  <a:moveTo>
                    <a:pt x="1923" y="1"/>
                  </a:moveTo>
                  <a:cubicBezTo>
                    <a:pt x="869" y="1"/>
                    <a:pt x="0" y="12"/>
                    <a:pt x="0" y="47"/>
                  </a:cubicBezTo>
                  <a:cubicBezTo>
                    <a:pt x="0" y="70"/>
                    <a:pt x="857" y="93"/>
                    <a:pt x="1923" y="93"/>
                  </a:cubicBezTo>
                  <a:cubicBezTo>
                    <a:pt x="2988" y="93"/>
                    <a:pt x="3857" y="58"/>
                    <a:pt x="3857" y="47"/>
                  </a:cubicBezTo>
                  <a:cubicBezTo>
                    <a:pt x="3857" y="35"/>
                    <a:pt x="2988" y="12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46;p32">
              <a:extLst>
                <a:ext uri="{FF2B5EF4-FFF2-40B4-BE49-F238E27FC236}">
                  <a16:creationId xmlns:a16="http://schemas.microsoft.com/office/drawing/2014/main" id="{B210CCD3-427A-487C-B3E8-F161DC9124B4}"/>
                </a:ext>
              </a:extLst>
            </p:cNvPr>
            <p:cNvSpPr/>
            <p:nvPr/>
          </p:nvSpPr>
          <p:spPr>
            <a:xfrm>
              <a:off x="-551091" y="437885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2"/>
                  </a:moveTo>
                  <a:cubicBezTo>
                    <a:pt x="569" y="388"/>
                    <a:pt x="580" y="603"/>
                    <a:pt x="603" y="615"/>
                  </a:cubicBezTo>
                  <a:cubicBezTo>
                    <a:pt x="580" y="615"/>
                    <a:pt x="365" y="604"/>
                    <a:pt x="81" y="572"/>
                  </a:cubicBezTo>
                  <a:lnTo>
                    <a:pt x="81" y="572"/>
                  </a:lnTo>
                  <a:lnTo>
                    <a:pt x="81" y="325"/>
                  </a:lnTo>
                  <a:lnTo>
                    <a:pt x="81" y="174"/>
                  </a:lnTo>
                  <a:lnTo>
                    <a:pt x="81" y="105"/>
                  </a:lnTo>
                  <a:lnTo>
                    <a:pt x="81" y="82"/>
                  </a:lnTo>
                  <a:close/>
                  <a:moveTo>
                    <a:pt x="47" y="1"/>
                  </a:moveTo>
                  <a:lnTo>
                    <a:pt x="0" y="47"/>
                  </a:lnTo>
                  <a:lnTo>
                    <a:pt x="0" y="59"/>
                  </a:lnTo>
                  <a:lnTo>
                    <a:pt x="0" y="82"/>
                  </a:lnTo>
                  <a:lnTo>
                    <a:pt x="0" y="117"/>
                  </a:lnTo>
                  <a:lnTo>
                    <a:pt x="0" y="198"/>
                  </a:lnTo>
                  <a:lnTo>
                    <a:pt x="0" y="337"/>
                  </a:lnTo>
                  <a:lnTo>
                    <a:pt x="0" y="615"/>
                  </a:lnTo>
                  <a:lnTo>
                    <a:pt x="0" y="638"/>
                  </a:lnTo>
                  <a:lnTo>
                    <a:pt x="35" y="638"/>
                  </a:lnTo>
                  <a:cubicBezTo>
                    <a:pt x="382" y="638"/>
                    <a:pt x="614" y="626"/>
                    <a:pt x="603" y="615"/>
                  </a:cubicBezTo>
                  <a:lnTo>
                    <a:pt x="603" y="615"/>
                  </a:lnTo>
                  <a:cubicBezTo>
                    <a:pt x="603" y="615"/>
                    <a:pt x="603" y="615"/>
                    <a:pt x="603" y="615"/>
                  </a:cubicBezTo>
                  <a:cubicBezTo>
                    <a:pt x="615" y="615"/>
                    <a:pt x="626" y="397"/>
                    <a:pt x="637" y="35"/>
                  </a:cubicBezTo>
                  <a:lnTo>
                    <a:pt x="6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47;p32">
              <a:extLst>
                <a:ext uri="{FF2B5EF4-FFF2-40B4-BE49-F238E27FC236}">
                  <a16:creationId xmlns:a16="http://schemas.microsoft.com/office/drawing/2014/main" id="{A95ED879-F585-BAB6-7AAE-218B45237A42}"/>
                </a:ext>
              </a:extLst>
            </p:cNvPr>
            <p:cNvSpPr/>
            <p:nvPr/>
          </p:nvSpPr>
          <p:spPr>
            <a:xfrm>
              <a:off x="-561854" y="4395634"/>
              <a:ext cx="37612" cy="30321"/>
            </a:xfrm>
            <a:custGeom>
              <a:avLst/>
              <a:gdLst/>
              <a:ahLst/>
              <a:cxnLst/>
              <a:rect l="l" t="t" r="r" b="b"/>
              <a:pathLst>
                <a:path w="650" h="524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7" y="81"/>
                    <a:pt x="302" y="104"/>
                    <a:pt x="279" y="151"/>
                  </a:cubicBezTo>
                  <a:cubicBezTo>
                    <a:pt x="117" y="336"/>
                    <a:pt x="1" y="510"/>
                    <a:pt x="13" y="521"/>
                  </a:cubicBezTo>
                  <a:cubicBezTo>
                    <a:pt x="14" y="523"/>
                    <a:pt x="16" y="524"/>
                    <a:pt x="18" y="524"/>
                  </a:cubicBezTo>
                  <a:cubicBezTo>
                    <a:pt x="54" y="524"/>
                    <a:pt x="186" y="371"/>
                    <a:pt x="348" y="209"/>
                  </a:cubicBezTo>
                  <a:cubicBezTo>
                    <a:pt x="376" y="172"/>
                    <a:pt x="396" y="150"/>
                    <a:pt x="415" y="119"/>
                  </a:cubicBezTo>
                  <a:lnTo>
                    <a:pt x="415" y="119"/>
                  </a:lnTo>
                  <a:cubicBezTo>
                    <a:pt x="528" y="211"/>
                    <a:pt x="613" y="268"/>
                    <a:pt x="634" y="268"/>
                  </a:cubicBezTo>
                  <a:cubicBezTo>
                    <a:pt x="636" y="268"/>
                    <a:pt x="637" y="267"/>
                    <a:pt x="638" y="267"/>
                  </a:cubicBezTo>
                  <a:cubicBezTo>
                    <a:pt x="650" y="255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48;p32">
              <a:extLst>
                <a:ext uri="{FF2B5EF4-FFF2-40B4-BE49-F238E27FC236}">
                  <a16:creationId xmlns:a16="http://schemas.microsoft.com/office/drawing/2014/main" id="{C6D61BB4-E17B-383B-ABC0-E7C57F6AB137}"/>
                </a:ext>
              </a:extLst>
            </p:cNvPr>
            <p:cNvSpPr/>
            <p:nvPr/>
          </p:nvSpPr>
          <p:spPr>
            <a:xfrm>
              <a:off x="-1503429" y="4539718"/>
              <a:ext cx="203106" cy="5381"/>
            </a:xfrm>
            <a:custGeom>
              <a:avLst/>
              <a:gdLst/>
              <a:ahLst/>
              <a:cxnLst/>
              <a:rect l="l" t="t" r="r" b="b"/>
              <a:pathLst>
                <a:path w="3510" h="93" extrusionOk="0">
                  <a:moveTo>
                    <a:pt x="1749" y="0"/>
                  </a:moveTo>
                  <a:cubicBezTo>
                    <a:pt x="788" y="0"/>
                    <a:pt x="1" y="35"/>
                    <a:pt x="1" y="47"/>
                  </a:cubicBezTo>
                  <a:cubicBezTo>
                    <a:pt x="1" y="81"/>
                    <a:pt x="800" y="93"/>
                    <a:pt x="1749" y="93"/>
                  </a:cubicBezTo>
                  <a:cubicBezTo>
                    <a:pt x="2722" y="93"/>
                    <a:pt x="3510" y="58"/>
                    <a:pt x="3510" y="47"/>
                  </a:cubicBezTo>
                  <a:cubicBezTo>
                    <a:pt x="3510" y="23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49;p32">
              <a:extLst>
                <a:ext uri="{FF2B5EF4-FFF2-40B4-BE49-F238E27FC236}">
                  <a16:creationId xmlns:a16="http://schemas.microsoft.com/office/drawing/2014/main" id="{D7EB3F5A-7B52-B0D3-AE89-492791F27F1A}"/>
                </a:ext>
              </a:extLst>
            </p:cNvPr>
            <p:cNvSpPr/>
            <p:nvPr/>
          </p:nvSpPr>
          <p:spPr>
            <a:xfrm>
              <a:off x="-1557069" y="4529013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47" y="35"/>
                    <a:pt x="250" y="45"/>
                    <a:pt x="522" y="77"/>
                  </a:cubicBezTo>
                  <a:lnTo>
                    <a:pt x="522" y="77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70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35"/>
                  </a:cubicBezTo>
                  <a:cubicBezTo>
                    <a:pt x="47" y="34"/>
                    <a:pt x="46" y="33"/>
                    <a:pt x="45" y="33"/>
                  </a:cubicBezTo>
                  <a:cubicBezTo>
                    <a:pt x="33" y="33"/>
                    <a:pt x="12" y="237"/>
                    <a:pt x="1" y="556"/>
                  </a:cubicBezTo>
                  <a:lnTo>
                    <a:pt x="1" y="579"/>
                  </a:lnTo>
                  <a:lnTo>
                    <a:pt x="557" y="579"/>
                  </a:lnTo>
                  <a:lnTo>
                    <a:pt x="592" y="533"/>
                  </a:lnTo>
                  <a:lnTo>
                    <a:pt x="592" y="521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5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;p32">
              <a:extLst>
                <a:ext uri="{FF2B5EF4-FFF2-40B4-BE49-F238E27FC236}">
                  <a16:creationId xmlns:a16="http://schemas.microsoft.com/office/drawing/2014/main" id="{9B80C45D-2BE8-8DC7-9CA4-15313E213C60}"/>
                </a:ext>
              </a:extLst>
            </p:cNvPr>
            <p:cNvSpPr/>
            <p:nvPr/>
          </p:nvSpPr>
          <p:spPr>
            <a:xfrm>
              <a:off x="-1547637" y="4519581"/>
              <a:ext cx="34198" cy="28238"/>
            </a:xfrm>
            <a:custGeom>
              <a:avLst/>
              <a:gdLst/>
              <a:ahLst/>
              <a:cxnLst/>
              <a:rect l="l" t="t" r="r" b="b"/>
              <a:pathLst>
                <a:path w="591" h="488" extrusionOk="0">
                  <a:moveTo>
                    <a:pt x="577" y="0"/>
                  </a:moveTo>
                  <a:cubicBezTo>
                    <a:pt x="558" y="0"/>
                    <a:pt x="423" y="146"/>
                    <a:pt x="278" y="314"/>
                  </a:cubicBezTo>
                  <a:cubicBezTo>
                    <a:pt x="252" y="331"/>
                    <a:pt x="232" y="355"/>
                    <a:pt x="209" y="381"/>
                  </a:cubicBezTo>
                  <a:lnTo>
                    <a:pt x="209" y="381"/>
                  </a:lnTo>
                  <a:cubicBezTo>
                    <a:pt x="114" y="310"/>
                    <a:pt x="43" y="252"/>
                    <a:pt x="19" y="252"/>
                  </a:cubicBezTo>
                  <a:cubicBezTo>
                    <a:pt x="16" y="252"/>
                    <a:pt x="13" y="253"/>
                    <a:pt x="12" y="256"/>
                  </a:cubicBezTo>
                  <a:cubicBezTo>
                    <a:pt x="0" y="256"/>
                    <a:pt x="81" y="337"/>
                    <a:pt x="197" y="453"/>
                  </a:cubicBezTo>
                  <a:lnTo>
                    <a:pt x="232" y="487"/>
                  </a:lnTo>
                  <a:lnTo>
                    <a:pt x="255" y="453"/>
                  </a:lnTo>
                  <a:cubicBezTo>
                    <a:pt x="290" y="429"/>
                    <a:pt x="313" y="383"/>
                    <a:pt x="348" y="348"/>
                  </a:cubicBezTo>
                  <a:cubicBezTo>
                    <a:pt x="487" y="175"/>
                    <a:pt x="591" y="24"/>
                    <a:pt x="579" y="1"/>
                  </a:cubicBezTo>
                  <a:cubicBezTo>
                    <a:pt x="579" y="0"/>
                    <a:pt x="578" y="0"/>
                    <a:pt x="577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51;p32">
              <a:extLst>
                <a:ext uri="{FF2B5EF4-FFF2-40B4-BE49-F238E27FC236}">
                  <a16:creationId xmlns:a16="http://schemas.microsoft.com/office/drawing/2014/main" id="{A40C83AA-FC26-82B1-3DC1-58641D87D818}"/>
                </a:ext>
              </a:extLst>
            </p:cNvPr>
            <p:cNvSpPr/>
            <p:nvPr/>
          </p:nvSpPr>
          <p:spPr>
            <a:xfrm>
              <a:off x="-1543644" y="4480753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1" y="23"/>
                    <a:pt x="1" y="35"/>
                  </a:cubicBezTo>
                  <a:cubicBezTo>
                    <a:pt x="1" y="70"/>
                    <a:pt x="800" y="81"/>
                    <a:pt x="1749" y="81"/>
                  </a:cubicBezTo>
                  <a:cubicBezTo>
                    <a:pt x="2722" y="81"/>
                    <a:pt x="3510" y="58"/>
                    <a:pt x="3510" y="35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52;p32">
              <a:extLst>
                <a:ext uri="{FF2B5EF4-FFF2-40B4-BE49-F238E27FC236}">
                  <a16:creationId xmlns:a16="http://schemas.microsoft.com/office/drawing/2014/main" id="{297E5C97-DFFD-0ED3-C02A-7488CEEFA431}"/>
                </a:ext>
              </a:extLst>
            </p:cNvPr>
            <p:cNvSpPr/>
            <p:nvPr/>
          </p:nvSpPr>
          <p:spPr>
            <a:xfrm>
              <a:off x="-1597922" y="4468660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7"/>
                    <a:pt x="266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7"/>
                    <a:pt x="47" y="35"/>
                  </a:cubicBezTo>
                  <a:close/>
                  <a:moveTo>
                    <a:pt x="568" y="1"/>
                  </a:moveTo>
                  <a:cubicBezTo>
                    <a:pt x="232" y="1"/>
                    <a:pt x="24" y="12"/>
                    <a:pt x="47" y="35"/>
                  </a:cubicBezTo>
                  <a:cubicBezTo>
                    <a:pt x="47" y="35"/>
                    <a:pt x="24" y="232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33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76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3;p32">
              <a:extLst>
                <a:ext uri="{FF2B5EF4-FFF2-40B4-BE49-F238E27FC236}">
                  <a16:creationId xmlns:a16="http://schemas.microsoft.com/office/drawing/2014/main" id="{8FF967B4-EE1A-42B5-39D9-168D2697C514}"/>
                </a:ext>
              </a:extLst>
            </p:cNvPr>
            <p:cNvSpPr/>
            <p:nvPr/>
          </p:nvSpPr>
          <p:spPr>
            <a:xfrm>
              <a:off x="-1587853" y="4460501"/>
              <a:ext cx="34198" cy="27659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571" y="0"/>
                  </a:moveTo>
                  <a:cubicBezTo>
                    <a:pt x="527" y="0"/>
                    <a:pt x="408" y="142"/>
                    <a:pt x="278" y="304"/>
                  </a:cubicBezTo>
                  <a:cubicBezTo>
                    <a:pt x="251" y="322"/>
                    <a:pt x="231" y="347"/>
                    <a:pt x="207" y="379"/>
                  </a:cubicBezTo>
                  <a:lnTo>
                    <a:pt x="207" y="379"/>
                  </a:lnTo>
                  <a:cubicBezTo>
                    <a:pt x="108" y="298"/>
                    <a:pt x="35" y="245"/>
                    <a:pt x="16" y="245"/>
                  </a:cubicBezTo>
                  <a:cubicBezTo>
                    <a:pt x="14" y="245"/>
                    <a:pt x="13" y="245"/>
                    <a:pt x="12" y="246"/>
                  </a:cubicBezTo>
                  <a:cubicBezTo>
                    <a:pt x="0" y="246"/>
                    <a:pt x="81" y="327"/>
                    <a:pt x="197" y="443"/>
                  </a:cubicBezTo>
                  <a:lnTo>
                    <a:pt x="232" y="478"/>
                  </a:lnTo>
                  <a:lnTo>
                    <a:pt x="255" y="443"/>
                  </a:lnTo>
                  <a:cubicBezTo>
                    <a:pt x="290" y="420"/>
                    <a:pt x="313" y="373"/>
                    <a:pt x="348" y="350"/>
                  </a:cubicBezTo>
                  <a:cubicBezTo>
                    <a:pt x="487" y="176"/>
                    <a:pt x="591" y="14"/>
                    <a:pt x="579" y="3"/>
                  </a:cubicBezTo>
                  <a:cubicBezTo>
                    <a:pt x="577" y="1"/>
                    <a:pt x="574" y="0"/>
                    <a:pt x="571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4;p32">
              <a:extLst>
                <a:ext uri="{FF2B5EF4-FFF2-40B4-BE49-F238E27FC236}">
                  <a16:creationId xmlns:a16="http://schemas.microsoft.com/office/drawing/2014/main" id="{00C1850A-3629-EEAB-1A2B-BAF56220EA6B}"/>
                </a:ext>
              </a:extLst>
            </p:cNvPr>
            <p:cNvSpPr/>
            <p:nvPr/>
          </p:nvSpPr>
          <p:spPr>
            <a:xfrm>
              <a:off x="-1557069" y="4413688"/>
              <a:ext cx="203164" cy="4803"/>
            </a:xfrm>
            <a:custGeom>
              <a:avLst/>
              <a:gdLst/>
              <a:ahLst/>
              <a:cxnLst/>
              <a:rect l="l" t="t" r="r" b="b"/>
              <a:pathLst>
                <a:path w="3511" h="83" extrusionOk="0">
                  <a:moveTo>
                    <a:pt x="1750" y="1"/>
                  </a:moveTo>
                  <a:cubicBezTo>
                    <a:pt x="777" y="1"/>
                    <a:pt x="1" y="24"/>
                    <a:pt x="1" y="36"/>
                  </a:cubicBezTo>
                  <a:cubicBezTo>
                    <a:pt x="1" y="59"/>
                    <a:pt x="789" y="70"/>
                    <a:pt x="1750" y="82"/>
                  </a:cubicBezTo>
                  <a:cubicBezTo>
                    <a:pt x="2723" y="82"/>
                    <a:pt x="3510" y="70"/>
                    <a:pt x="3510" y="36"/>
                  </a:cubicBezTo>
                  <a:cubicBezTo>
                    <a:pt x="3510" y="13"/>
                    <a:pt x="2723" y="1"/>
                    <a:pt x="17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5;p32">
              <a:extLst>
                <a:ext uri="{FF2B5EF4-FFF2-40B4-BE49-F238E27FC236}">
                  <a16:creationId xmlns:a16="http://schemas.microsoft.com/office/drawing/2014/main" id="{F36BE45F-5FEC-54A4-45AE-5C7D7F469140}"/>
                </a:ext>
              </a:extLst>
            </p:cNvPr>
            <p:cNvSpPr/>
            <p:nvPr/>
          </p:nvSpPr>
          <p:spPr>
            <a:xfrm>
              <a:off x="-1611346" y="4401652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6"/>
                    <a:pt x="245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2" y="0"/>
                    <a:pt x="24" y="12"/>
                    <a:pt x="47" y="35"/>
                  </a:cubicBezTo>
                  <a:cubicBezTo>
                    <a:pt x="46" y="34"/>
                    <a:pt x="45" y="33"/>
                    <a:pt x="44" y="33"/>
                  </a:cubicBezTo>
                  <a:cubicBezTo>
                    <a:pt x="23" y="33"/>
                    <a:pt x="12" y="238"/>
                    <a:pt x="1" y="556"/>
                  </a:cubicBezTo>
                  <a:lnTo>
                    <a:pt x="1" y="580"/>
                  </a:lnTo>
                  <a:lnTo>
                    <a:pt x="545" y="580"/>
                  </a:lnTo>
                  <a:lnTo>
                    <a:pt x="592" y="533"/>
                  </a:lnTo>
                  <a:lnTo>
                    <a:pt x="592" y="522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6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6;p32">
              <a:extLst>
                <a:ext uri="{FF2B5EF4-FFF2-40B4-BE49-F238E27FC236}">
                  <a16:creationId xmlns:a16="http://schemas.microsoft.com/office/drawing/2014/main" id="{4DF4B51C-90B8-1BD3-9802-E0C8156F4C6B}"/>
                </a:ext>
              </a:extLst>
            </p:cNvPr>
            <p:cNvSpPr/>
            <p:nvPr/>
          </p:nvSpPr>
          <p:spPr>
            <a:xfrm>
              <a:off x="-1601914" y="4393435"/>
              <a:ext cx="34198" cy="27717"/>
            </a:xfrm>
            <a:custGeom>
              <a:avLst/>
              <a:gdLst/>
              <a:ahLst/>
              <a:cxnLst/>
              <a:rect l="l" t="t" r="r" b="b"/>
              <a:pathLst>
                <a:path w="591" h="479" extrusionOk="0">
                  <a:moveTo>
                    <a:pt x="572" y="1"/>
                  </a:moveTo>
                  <a:cubicBezTo>
                    <a:pt x="537" y="1"/>
                    <a:pt x="417" y="133"/>
                    <a:pt x="266" y="305"/>
                  </a:cubicBezTo>
                  <a:cubicBezTo>
                    <a:pt x="249" y="322"/>
                    <a:pt x="225" y="346"/>
                    <a:pt x="204" y="377"/>
                  </a:cubicBezTo>
                  <a:lnTo>
                    <a:pt x="204" y="377"/>
                  </a:lnTo>
                  <a:cubicBezTo>
                    <a:pt x="106" y="298"/>
                    <a:pt x="34" y="245"/>
                    <a:pt x="15" y="245"/>
                  </a:cubicBezTo>
                  <a:cubicBezTo>
                    <a:pt x="14" y="245"/>
                    <a:pt x="12" y="246"/>
                    <a:pt x="12" y="247"/>
                  </a:cubicBezTo>
                  <a:cubicBezTo>
                    <a:pt x="0" y="247"/>
                    <a:pt x="81" y="328"/>
                    <a:pt x="197" y="444"/>
                  </a:cubicBezTo>
                  <a:lnTo>
                    <a:pt x="232" y="478"/>
                  </a:lnTo>
                  <a:lnTo>
                    <a:pt x="255" y="444"/>
                  </a:lnTo>
                  <a:cubicBezTo>
                    <a:pt x="290" y="420"/>
                    <a:pt x="313" y="374"/>
                    <a:pt x="347" y="351"/>
                  </a:cubicBezTo>
                  <a:cubicBezTo>
                    <a:pt x="486" y="177"/>
                    <a:pt x="591" y="15"/>
                    <a:pt x="579" y="3"/>
                  </a:cubicBezTo>
                  <a:cubicBezTo>
                    <a:pt x="577" y="2"/>
                    <a:pt x="575" y="1"/>
                    <a:pt x="572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7;p32">
              <a:extLst>
                <a:ext uri="{FF2B5EF4-FFF2-40B4-BE49-F238E27FC236}">
                  <a16:creationId xmlns:a16="http://schemas.microsoft.com/office/drawing/2014/main" id="{6FCEB537-278D-AD8B-C3FC-B79174F82121}"/>
                </a:ext>
              </a:extLst>
            </p:cNvPr>
            <p:cNvSpPr/>
            <p:nvPr/>
          </p:nvSpPr>
          <p:spPr>
            <a:xfrm>
              <a:off x="-1571767" y="4344713"/>
              <a:ext cx="202412" cy="5381"/>
            </a:xfrm>
            <a:custGeom>
              <a:avLst/>
              <a:gdLst/>
              <a:ahLst/>
              <a:cxnLst/>
              <a:rect l="l" t="t" r="r" b="b"/>
              <a:pathLst>
                <a:path w="3498" h="93" extrusionOk="0">
                  <a:moveTo>
                    <a:pt x="1749" y="0"/>
                  </a:moveTo>
                  <a:cubicBezTo>
                    <a:pt x="776" y="0"/>
                    <a:pt x="0" y="35"/>
                    <a:pt x="0" y="46"/>
                  </a:cubicBezTo>
                  <a:cubicBezTo>
                    <a:pt x="0" y="58"/>
                    <a:pt x="776" y="70"/>
                    <a:pt x="1749" y="93"/>
                  </a:cubicBezTo>
                  <a:cubicBezTo>
                    <a:pt x="2722" y="93"/>
                    <a:pt x="3498" y="70"/>
                    <a:pt x="3498" y="46"/>
                  </a:cubicBezTo>
                  <a:cubicBezTo>
                    <a:pt x="3498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8;p32">
              <a:extLst>
                <a:ext uri="{FF2B5EF4-FFF2-40B4-BE49-F238E27FC236}">
                  <a16:creationId xmlns:a16="http://schemas.microsoft.com/office/drawing/2014/main" id="{349D6DA4-F04F-2506-209F-67EDEEB72A0F}"/>
                </a:ext>
              </a:extLst>
            </p:cNvPr>
            <p:cNvSpPr/>
            <p:nvPr/>
          </p:nvSpPr>
          <p:spPr>
            <a:xfrm>
              <a:off x="-1626738" y="4333314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23"/>
                  </a:moveTo>
                  <a:cubicBezTo>
                    <a:pt x="58" y="34"/>
                    <a:pt x="260" y="56"/>
                    <a:pt x="522" y="78"/>
                  </a:cubicBezTo>
                  <a:lnTo>
                    <a:pt x="522" y="78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498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69" y="233"/>
                    <a:pt x="58" y="35"/>
                    <a:pt x="47" y="23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23"/>
                  </a:cubicBezTo>
                  <a:lnTo>
                    <a:pt x="47" y="23"/>
                  </a:lnTo>
                  <a:cubicBezTo>
                    <a:pt x="46" y="33"/>
                    <a:pt x="33" y="226"/>
                    <a:pt x="0" y="544"/>
                  </a:cubicBezTo>
                  <a:lnTo>
                    <a:pt x="0" y="579"/>
                  </a:lnTo>
                  <a:lnTo>
                    <a:pt x="556" y="579"/>
                  </a:lnTo>
                  <a:lnTo>
                    <a:pt x="591" y="533"/>
                  </a:lnTo>
                  <a:lnTo>
                    <a:pt x="591" y="521"/>
                  </a:lnTo>
                  <a:lnTo>
                    <a:pt x="591" y="498"/>
                  </a:lnTo>
                  <a:lnTo>
                    <a:pt x="591" y="475"/>
                  </a:lnTo>
                  <a:lnTo>
                    <a:pt x="591" y="405"/>
                  </a:lnTo>
                  <a:lnTo>
                    <a:pt x="591" y="267"/>
                  </a:lnTo>
                  <a:lnTo>
                    <a:pt x="591" y="23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9;p32">
              <a:extLst>
                <a:ext uri="{FF2B5EF4-FFF2-40B4-BE49-F238E27FC236}">
                  <a16:creationId xmlns:a16="http://schemas.microsoft.com/office/drawing/2014/main" id="{7AC35E05-F0F3-D4F7-FF7D-EDA6B3227023}"/>
                </a:ext>
              </a:extLst>
            </p:cNvPr>
            <p:cNvSpPr/>
            <p:nvPr/>
          </p:nvSpPr>
          <p:spPr>
            <a:xfrm>
              <a:off x="-1617364" y="4324519"/>
              <a:ext cx="34256" cy="27602"/>
            </a:xfrm>
            <a:custGeom>
              <a:avLst/>
              <a:gdLst/>
              <a:ahLst/>
              <a:cxnLst/>
              <a:rect l="l" t="t" r="r" b="b"/>
              <a:pathLst>
                <a:path w="592" h="477" extrusionOk="0">
                  <a:moveTo>
                    <a:pt x="578" y="1"/>
                  </a:moveTo>
                  <a:cubicBezTo>
                    <a:pt x="557" y="1"/>
                    <a:pt x="434" y="125"/>
                    <a:pt x="279" y="303"/>
                  </a:cubicBezTo>
                  <a:cubicBezTo>
                    <a:pt x="252" y="329"/>
                    <a:pt x="232" y="349"/>
                    <a:pt x="209" y="378"/>
                  </a:cubicBezTo>
                  <a:lnTo>
                    <a:pt x="209" y="378"/>
                  </a:lnTo>
                  <a:cubicBezTo>
                    <a:pt x="110" y="297"/>
                    <a:pt x="44" y="244"/>
                    <a:pt x="18" y="244"/>
                  </a:cubicBezTo>
                  <a:cubicBezTo>
                    <a:pt x="16" y="244"/>
                    <a:pt x="14" y="244"/>
                    <a:pt x="12" y="245"/>
                  </a:cubicBezTo>
                  <a:cubicBezTo>
                    <a:pt x="1" y="245"/>
                    <a:pt x="93" y="337"/>
                    <a:pt x="209" y="453"/>
                  </a:cubicBezTo>
                  <a:lnTo>
                    <a:pt x="232" y="476"/>
                  </a:lnTo>
                  <a:lnTo>
                    <a:pt x="267" y="453"/>
                  </a:lnTo>
                  <a:cubicBezTo>
                    <a:pt x="290" y="419"/>
                    <a:pt x="325" y="384"/>
                    <a:pt x="348" y="349"/>
                  </a:cubicBezTo>
                  <a:cubicBezTo>
                    <a:pt x="499" y="175"/>
                    <a:pt x="591" y="13"/>
                    <a:pt x="580" y="2"/>
                  </a:cubicBezTo>
                  <a:cubicBezTo>
                    <a:pt x="579" y="1"/>
                    <a:pt x="579" y="1"/>
                    <a:pt x="578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60;p32">
              <a:extLst>
                <a:ext uri="{FF2B5EF4-FFF2-40B4-BE49-F238E27FC236}">
                  <a16:creationId xmlns:a16="http://schemas.microsoft.com/office/drawing/2014/main" id="{BE256260-F207-D20A-F711-D720F691B19B}"/>
                </a:ext>
              </a:extLst>
            </p:cNvPr>
            <p:cNvSpPr/>
            <p:nvPr/>
          </p:nvSpPr>
          <p:spPr>
            <a:xfrm>
              <a:off x="-1610652" y="4277012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0" y="23"/>
                    <a:pt x="0" y="47"/>
                  </a:cubicBezTo>
                  <a:cubicBezTo>
                    <a:pt x="0" y="58"/>
                    <a:pt x="788" y="70"/>
                    <a:pt x="1749" y="81"/>
                  </a:cubicBezTo>
                  <a:cubicBezTo>
                    <a:pt x="2722" y="81"/>
                    <a:pt x="3510" y="70"/>
                    <a:pt x="3510" y="47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61;p32">
              <a:extLst>
                <a:ext uri="{FF2B5EF4-FFF2-40B4-BE49-F238E27FC236}">
                  <a16:creationId xmlns:a16="http://schemas.microsoft.com/office/drawing/2014/main" id="{2A4A86CA-0B6B-9B82-67F5-8CC6E66C3D23}"/>
                </a:ext>
              </a:extLst>
            </p:cNvPr>
            <p:cNvSpPr/>
            <p:nvPr/>
          </p:nvSpPr>
          <p:spPr>
            <a:xfrm>
              <a:off x="-1664929" y="4264918"/>
              <a:ext cx="34198" cy="33562"/>
            </a:xfrm>
            <a:custGeom>
              <a:avLst/>
              <a:gdLst/>
              <a:ahLst/>
              <a:cxnLst/>
              <a:rect l="l" t="t" r="r" b="b"/>
              <a:pathLst>
                <a:path w="591" h="580" extrusionOk="0">
                  <a:moveTo>
                    <a:pt x="47" y="36"/>
                  </a:moveTo>
                  <a:lnTo>
                    <a:pt x="47" y="36"/>
                  </a:lnTo>
                  <a:cubicBezTo>
                    <a:pt x="58" y="47"/>
                    <a:pt x="266" y="58"/>
                    <a:pt x="521" y="90"/>
                  </a:cubicBezTo>
                  <a:lnTo>
                    <a:pt x="521" y="90"/>
                  </a:lnTo>
                  <a:lnTo>
                    <a:pt x="521" y="302"/>
                  </a:lnTo>
                  <a:lnTo>
                    <a:pt x="521" y="441"/>
                  </a:lnTo>
                  <a:lnTo>
                    <a:pt x="521" y="510"/>
                  </a:lnTo>
                  <a:lnTo>
                    <a:pt x="521" y="522"/>
                  </a:lnTo>
                  <a:lnTo>
                    <a:pt x="70" y="522"/>
                  </a:lnTo>
                  <a:cubicBezTo>
                    <a:pt x="69" y="240"/>
                    <a:pt x="58" y="47"/>
                    <a:pt x="47" y="36"/>
                  </a:cubicBezTo>
                  <a:close/>
                  <a:moveTo>
                    <a:pt x="568" y="1"/>
                  </a:moveTo>
                  <a:cubicBezTo>
                    <a:pt x="233" y="1"/>
                    <a:pt x="25" y="24"/>
                    <a:pt x="46" y="35"/>
                  </a:cubicBezTo>
                  <a:lnTo>
                    <a:pt x="46" y="35"/>
                  </a:lnTo>
                  <a:cubicBezTo>
                    <a:pt x="44" y="45"/>
                    <a:pt x="22" y="239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45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87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6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62;p32">
              <a:extLst>
                <a:ext uri="{FF2B5EF4-FFF2-40B4-BE49-F238E27FC236}">
                  <a16:creationId xmlns:a16="http://schemas.microsoft.com/office/drawing/2014/main" id="{6FBB6522-254C-CE56-1376-38818C2023DA}"/>
                </a:ext>
              </a:extLst>
            </p:cNvPr>
            <p:cNvSpPr/>
            <p:nvPr/>
          </p:nvSpPr>
          <p:spPr>
            <a:xfrm>
              <a:off x="-1654860" y="4256875"/>
              <a:ext cx="34198" cy="27544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574" y="0"/>
                  </a:moveTo>
                  <a:cubicBezTo>
                    <a:pt x="534" y="0"/>
                    <a:pt x="411" y="124"/>
                    <a:pt x="278" y="302"/>
                  </a:cubicBezTo>
                  <a:cubicBezTo>
                    <a:pt x="251" y="329"/>
                    <a:pt x="231" y="349"/>
                    <a:pt x="208" y="377"/>
                  </a:cubicBezTo>
                  <a:lnTo>
                    <a:pt x="208" y="377"/>
                  </a:lnTo>
                  <a:cubicBezTo>
                    <a:pt x="108" y="297"/>
                    <a:pt x="35" y="243"/>
                    <a:pt x="15" y="243"/>
                  </a:cubicBezTo>
                  <a:cubicBezTo>
                    <a:pt x="14" y="243"/>
                    <a:pt x="12" y="243"/>
                    <a:pt x="12" y="244"/>
                  </a:cubicBezTo>
                  <a:cubicBezTo>
                    <a:pt x="0" y="244"/>
                    <a:pt x="81" y="337"/>
                    <a:pt x="197" y="452"/>
                  </a:cubicBezTo>
                  <a:lnTo>
                    <a:pt x="232" y="476"/>
                  </a:lnTo>
                  <a:lnTo>
                    <a:pt x="255" y="452"/>
                  </a:lnTo>
                  <a:cubicBezTo>
                    <a:pt x="290" y="418"/>
                    <a:pt x="313" y="371"/>
                    <a:pt x="347" y="348"/>
                  </a:cubicBezTo>
                  <a:cubicBezTo>
                    <a:pt x="486" y="175"/>
                    <a:pt x="591" y="12"/>
                    <a:pt x="579" y="1"/>
                  </a:cubicBezTo>
                  <a:cubicBezTo>
                    <a:pt x="578" y="0"/>
                    <a:pt x="576" y="0"/>
                    <a:pt x="574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63;p32">
              <a:extLst>
                <a:ext uri="{FF2B5EF4-FFF2-40B4-BE49-F238E27FC236}">
                  <a16:creationId xmlns:a16="http://schemas.microsoft.com/office/drawing/2014/main" id="{AFA008CC-6C68-1224-699B-AB900732CB58}"/>
                </a:ext>
              </a:extLst>
            </p:cNvPr>
            <p:cNvSpPr/>
            <p:nvPr/>
          </p:nvSpPr>
          <p:spPr>
            <a:xfrm>
              <a:off x="-1013546" y="3938445"/>
              <a:ext cx="569739" cy="496771"/>
            </a:xfrm>
            <a:custGeom>
              <a:avLst/>
              <a:gdLst/>
              <a:ahLst/>
              <a:cxnLst/>
              <a:rect l="l" t="t" r="r" b="b"/>
              <a:pathLst>
                <a:path w="9846" h="8585" extrusionOk="0">
                  <a:moveTo>
                    <a:pt x="6361" y="1"/>
                  </a:moveTo>
                  <a:cubicBezTo>
                    <a:pt x="6302" y="1"/>
                    <a:pt x="6243" y="5"/>
                    <a:pt x="6186" y="14"/>
                  </a:cubicBezTo>
                  <a:lnTo>
                    <a:pt x="1761" y="14"/>
                  </a:lnTo>
                  <a:cubicBezTo>
                    <a:pt x="1217" y="26"/>
                    <a:pt x="777" y="26"/>
                    <a:pt x="464" y="26"/>
                  </a:cubicBezTo>
                  <a:lnTo>
                    <a:pt x="1" y="26"/>
                  </a:lnTo>
                  <a:cubicBezTo>
                    <a:pt x="1" y="26"/>
                    <a:pt x="24" y="26"/>
                    <a:pt x="12" y="60"/>
                  </a:cubicBezTo>
                  <a:lnTo>
                    <a:pt x="453" y="60"/>
                  </a:lnTo>
                  <a:cubicBezTo>
                    <a:pt x="754" y="60"/>
                    <a:pt x="1194" y="72"/>
                    <a:pt x="1738" y="72"/>
                  </a:cubicBezTo>
                  <a:cubicBezTo>
                    <a:pt x="2850" y="84"/>
                    <a:pt x="4390" y="84"/>
                    <a:pt x="6174" y="107"/>
                  </a:cubicBezTo>
                  <a:cubicBezTo>
                    <a:pt x="6228" y="100"/>
                    <a:pt x="6283" y="97"/>
                    <a:pt x="6338" y="97"/>
                  </a:cubicBezTo>
                  <a:cubicBezTo>
                    <a:pt x="6576" y="97"/>
                    <a:pt x="6817" y="158"/>
                    <a:pt x="7043" y="280"/>
                  </a:cubicBezTo>
                  <a:cubicBezTo>
                    <a:pt x="7321" y="419"/>
                    <a:pt x="7564" y="639"/>
                    <a:pt x="7737" y="894"/>
                  </a:cubicBezTo>
                  <a:cubicBezTo>
                    <a:pt x="8050" y="1358"/>
                    <a:pt x="8201" y="1902"/>
                    <a:pt x="8293" y="2400"/>
                  </a:cubicBezTo>
                  <a:cubicBezTo>
                    <a:pt x="8398" y="2909"/>
                    <a:pt x="8490" y="3419"/>
                    <a:pt x="8548" y="3894"/>
                  </a:cubicBezTo>
                  <a:cubicBezTo>
                    <a:pt x="8676" y="4855"/>
                    <a:pt x="8757" y="5724"/>
                    <a:pt x="8919" y="6430"/>
                  </a:cubicBezTo>
                  <a:cubicBezTo>
                    <a:pt x="9093" y="7137"/>
                    <a:pt x="9324" y="7693"/>
                    <a:pt x="9510" y="8052"/>
                  </a:cubicBezTo>
                  <a:cubicBezTo>
                    <a:pt x="9602" y="8226"/>
                    <a:pt x="9695" y="8365"/>
                    <a:pt x="9753" y="8457"/>
                  </a:cubicBezTo>
                  <a:cubicBezTo>
                    <a:pt x="9776" y="8503"/>
                    <a:pt x="9799" y="8527"/>
                    <a:pt x="9822" y="8561"/>
                  </a:cubicBezTo>
                  <a:lnTo>
                    <a:pt x="9845" y="8585"/>
                  </a:lnTo>
                  <a:cubicBezTo>
                    <a:pt x="9845" y="8585"/>
                    <a:pt x="9845" y="8573"/>
                    <a:pt x="9834" y="8538"/>
                  </a:cubicBezTo>
                  <a:cubicBezTo>
                    <a:pt x="9822" y="8515"/>
                    <a:pt x="9799" y="8480"/>
                    <a:pt x="9776" y="8446"/>
                  </a:cubicBezTo>
                  <a:cubicBezTo>
                    <a:pt x="9730" y="8341"/>
                    <a:pt x="9648" y="8214"/>
                    <a:pt x="9556" y="8017"/>
                  </a:cubicBezTo>
                  <a:cubicBezTo>
                    <a:pt x="9382" y="7658"/>
                    <a:pt x="9150" y="7114"/>
                    <a:pt x="9000" y="6396"/>
                  </a:cubicBezTo>
                  <a:cubicBezTo>
                    <a:pt x="8838" y="5689"/>
                    <a:pt x="8768" y="4820"/>
                    <a:pt x="8629" y="3871"/>
                  </a:cubicBezTo>
                  <a:cubicBezTo>
                    <a:pt x="8560" y="3384"/>
                    <a:pt x="8490" y="2898"/>
                    <a:pt x="8386" y="2377"/>
                  </a:cubicBezTo>
                  <a:cubicBezTo>
                    <a:pt x="8282" y="1856"/>
                    <a:pt x="8143" y="1300"/>
                    <a:pt x="7819" y="836"/>
                  </a:cubicBezTo>
                  <a:cubicBezTo>
                    <a:pt x="7633" y="570"/>
                    <a:pt x="7390" y="338"/>
                    <a:pt x="7100" y="188"/>
                  </a:cubicBezTo>
                  <a:cubicBezTo>
                    <a:pt x="6866" y="75"/>
                    <a:pt x="6610" y="1"/>
                    <a:pt x="6361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64;p32">
              <a:extLst>
                <a:ext uri="{FF2B5EF4-FFF2-40B4-BE49-F238E27FC236}">
                  <a16:creationId xmlns:a16="http://schemas.microsoft.com/office/drawing/2014/main" id="{37990C8A-3E31-8083-148C-C1584554CF79}"/>
                </a:ext>
              </a:extLst>
            </p:cNvPr>
            <p:cNvSpPr/>
            <p:nvPr/>
          </p:nvSpPr>
          <p:spPr>
            <a:xfrm>
              <a:off x="-1855246" y="3936536"/>
              <a:ext cx="1192308" cy="715848"/>
            </a:xfrm>
            <a:custGeom>
              <a:avLst/>
              <a:gdLst/>
              <a:ahLst/>
              <a:cxnLst/>
              <a:rect l="l" t="t" r="r" b="b"/>
              <a:pathLst>
                <a:path w="20605" h="12371" extrusionOk="0">
                  <a:moveTo>
                    <a:pt x="20604" y="12324"/>
                  </a:moveTo>
                  <a:cubicBezTo>
                    <a:pt x="20546" y="12335"/>
                    <a:pt x="20477" y="12335"/>
                    <a:pt x="20372" y="12347"/>
                  </a:cubicBezTo>
                  <a:cubicBezTo>
                    <a:pt x="20477" y="12347"/>
                    <a:pt x="20558" y="12335"/>
                    <a:pt x="20604" y="12324"/>
                  </a:cubicBezTo>
                  <a:close/>
                  <a:moveTo>
                    <a:pt x="14489" y="1"/>
                  </a:moveTo>
                  <a:cubicBezTo>
                    <a:pt x="14188" y="1"/>
                    <a:pt x="13898" y="105"/>
                    <a:pt x="13643" y="244"/>
                  </a:cubicBezTo>
                  <a:cubicBezTo>
                    <a:pt x="13319" y="406"/>
                    <a:pt x="13076" y="638"/>
                    <a:pt x="12844" y="904"/>
                  </a:cubicBezTo>
                  <a:cubicBezTo>
                    <a:pt x="12624" y="1159"/>
                    <a:pt x="12439" y="1460"/>
                    <a:pt x="12288" y="1784"/>
                  </a:cubicBezTo>
                  <a:cubicBezTo>
                    <a:pt x="12138" y="2097"/>
                    <a:pt x="12034" y="2433"/>
                    <a:pt x="11929" y="2780"/>
                  </a:cubicBezTo>
                  <a:cubicBezTo>
                    <a:pt x="11825" y="3116"/>
                    <a:pt x="11744" y="3464"/>
                    <a:pt x="11675" y="3823"/>
                  </a:cubicBezTo>
                  <a:cubicBezTo>
                    <a:pt x="11512" y="4552"/>
                    <a:pt x="11443" y="5270"/>
                    <a:pt x="11385" y="6023"/>
                  </a:cubicBezTo>
                  <a:cubicBezTo>
                    <a:pt x="11350" y="6405"/>
                    <a:pt x="11327" y="6776"/>
                    <a:pt x="11281" y="7158"/>
                  </a:cubicBezTo>
                  <a:cubicBezTo>
                    <a:pt x="11234" y="7529"/>
                    <a:pt x="11165" y="7888"/>
                    <a:pt x="11061" y="8270"/>
                  </a:cubicBezTo>
                  <a:cubicBezTo>
                    <a:pt x="10829" y="9081"/>
                    <a:pt x="10482" y="9880"/>
                    <a:pt x="10007" y="10540"/>
                  </a:cubicBezTo>
                  <a:cubicBezTo>
                    <a:pt x="9764" y="10876"/>
                    <a:pt x="9486" y="11177"/>
                    <a:pt x="9150" y="11409"/>
                  </a:cubicBezTo>
                  <a:cubicBezTo>
                    <a:pt x="8814" y="11640"/>
                    <a:pt x="8466" y="11860"/>
                    <a:pt x="8096" y="11988"/>
                  </a:cubicBezTo>
                  <a:cubicBezTo>
                    <a:pt x="7714" y="12138"/>
                    <a:pt x="7331" y="12208"/>
                    <a:pt x="6938" y="12231"/>
                  </a:cubicBezTo>
                  <a:cubicBezTo>
                    <a:pt x="6752" y="12266"/>
                    <a:pt x="6544" y="12277"/>
                    <a:pt x="6358" y="12277"/>
                  </a:cubicBezTo>
                  <a:cubicBezTo>
                    <a:pt x="6150" y="12266"/>
                    <a:pt x="5965" y="12231"/>
                    <a:pt x="5791" y="12162"/>
                  </a:cubicBezTo>
                  <a:cubicBezTo>
                    <a:pt x="5617" y="12092"/>
                    <a:pt x="5444" y="11999"/>
                    <a:pt x="5281" y="11907"/>
                  </a:cubicBezTo>
                  <a:cubicBezTo>
                    <a:pt x="5108" y="11803"/>
                    <a:pt x="4969" y="11698"/>
                    <a:pt x="4818" y="11571"/>
                  </a:cubicBezTo>
                  <a:cubicBezTo>
                    <a:pt x="4679" y="11444"/>
                    <a:pt x="4563" y="11305"/>
                    <a:pt x="4459" y="11154"/>
                  </a:cubicBezTo>
                  <a:cubicBezTo>
                    <a:pt x="4355" y="10992"/>
                    <a:pt x="4285" y="10818"/>
                    <a:pt x="4227" y="10644"/>
                  </a:cubicBezTo>
                  <a:cubicBezTo>
                    <a:pt x="4112" y="10297"/>
                    <a:pt x="3996" y="9949"/>
                    <a:pt x="3915" y="9602"/>
                  </a:cubicBezTo>
                  <a:cubicBezTo>
                    <a:pt x="3822" y="9255"/>
                    <a:pt x="3764" y="8907"/>
                    <a:pt x="3718" y="8560"/>
                  </a:cubicBezTo>
                  <a:cubicBezTo>
                    <a:pt x="3695" y="8386"/>
                    <a:pt x="3683" y="8212"/>
                    <a:pt x="3648" y="8038"/>
                  </a:cubicBezTo>
                  <a:cubicBezTo>
                    <a:pt x="3625" y="7865"/>
                    <a:pt x="3579" y="7691"/>
                    <a:pt x="3521" y="7529"/>
                  </a:cubicBezTo>
                  <a:cubicBezTo>
                    <a:pt x="3405" y="7216"/>
                    <a:pt x="3278" y="6892"/>
                    <a:pt x="3116" y="6602"/>
                  </a:cubicBezTo>
                  <a:cubicBezTo>
                    <a:pt x="2953" y="6313"/>
                    <a:pt x="2791" y="6035"/>
                    <a:pt x="2594" y="5780"/>
                  </a:cubicBezTo>
                  <a:cubicBezTo>
                    <a:pt x="2386" y="5537"/>
                    <a:pt x="2177" y="5282"/>
                    <a:pt x="1899" y="5143"/>
                  </a:cubicBezTo>
                  <a:cubicBezTo>
                    <a:pt x="1795" y="5086"/>
                    <a:pt x="1666" y="5044"/>
                    <a:pt x="1534" y="5044"/>
                  </a:cubicBezTo>
                  <a:cubicBezTo>
                    <a:pt x="1505" y="5044"/>
                    <a:pt x="1477" y="5046"/>
                    <a:pt x="1448" y="5050"/>
                  </a:cubicBezTo>
                  <a:lnTo>
                    <a:pt x="1332" y="5074"/>
                  </a:lnTo>
                  <a:cubicBezTo>
                    <a:pt x="1286" y="5085"/>
                    <a:pt x="1262" y="5085"/>
                    <a:pt x="1216" y="5097"/>
                  </a:cubicBezTo>
                  <a:cubicBezTo>
                    <a:pt x="1135" y="5131"/>
                    <a:pt x="1077" y="5155"/>
                    <a:pt x="996" y="5189"/>
                  </a:cubicBezTo>
                  <a:cubicBezTo>
                    <a:pt x="730" y="5317"/>
                    <a:pt x="510" y="5537"/>
                    <a:pt x="359" y="5780"/>
                  </a:cubicBezTo>
                  <a:cubicBezTo>
                    <a:pt x="58" y="6266"/>
                    <a:pt x="0" y="6834"/>
                    <a:pt x="70" y="7344"/>
                  </a:cubicBezTo>
                  <a:cubicBezTo>
                    <a:pt x="116" y="7598"/>
                    <a:pt x="174" y="7830"/>
                    <a:pt x="243" y="8062"/>
                  </a:cubicBezTo>
                  <a:cubicBezTo>
                    <a:pt x="324" y="8293"/>
                    <a:pt x="394" y="8513"/>
                    <a:pt x="475" y="8722"/>
                  </a:cubicBezTo>
                  <a:cubicBezTo>
                    <a:pt x="649" y="9127"/>
                    <a:pt x="811" y="9509"/>
                    <a:pt x="915" y="9880"/>
                  </a:cubicBezTo>
                  <a:cubicBezTo>
                    <a:pt x="1019" y="10239"/>
                    <a:pt x="1054" y="10586"/>
                    <a:pt x="1054" y="10899"/>
                  </a:cubicBezTo>
                  <a:cubicBezTo>
                    <a:pt x="1054" y="11223"/>
                    <a:pt x="996" y="11501"/>
                    <a:pt x="903" y="11710"/>
                  </a:cubicBezTo>
                  <a:cubicBezTo>
                    <a:pt x="799" y="11930"/>
                    <a:pt x="649" y="12081"/>
                    <a:pt x="521" y="12173"/>
                  </a:cubicBezTo>
                  <a:cubicBezTo>
                    <a:pt x="394" y="12266"/>
                    <a:pt x="278" y="12312"/>
                    <a:pt x="185" y="12335"/>
                  </a:cubicBezTo>
                  <a:cubicBezTo>
                    <a:pt x="104" y="12370"/>
                    <a:pt x="58" y="12370"/>
                    <a:pt x="58" y="12370"/>
                  </a:cubicBezTo>
                  <a:cubicBezTo>
                    <a:pt x="58" y="12370"/>
                    <a:pt x="104" y="12370"/>
                    <a:pt x="266" y="12335"/>
                  </a:cubicBezTo>
                  <a:cubicBezTo>
                    <a:pt x="336" y="12312"/>
                    <a:pt x="463" y="12277"/>
                    <a:pt x="591" y="12173"/>
                  </a:cubicBezTo>
                  <a:cubicBezTo>
                    <a:pt x="730" y="12092"/>
                    <a:pt x="880" y="11930"/>
                    <a:pt x="985" y="11710"/>
                  </a:cubicBezTo>
                  <a:cubicBezTo>
                    <a:pt x="1089" y="11501"/>
                    <a:pt x="1147" y="11223"/>
                    <a:pt x="1147" y="10899"/>
                  </a:cubicBezTo>
                  <a:cubicBezTo>
                    <a:pt x="1147" y="10586"/>
                    <a:pt x="1100" y="10239"/>
                    <a:pt x="996" y="9857"/>
                  </a:cubicBezTo>
                  <a:cubicBezTo>
                    <a:pt x="903" y="9486"/>
                    <a:pt x="741" y="9092"/>
                    <a:pt x="568" y="8687"/>
                  </a:cubicBezTo>
                  <a:cubicBezTo>
                    <a:pt x="475" y="8490"/>
                    <a:pt x="405" y="8270"/>
                    <a:pt x="336" y="8038"/>
                  </a:cubicBezTo>
                  <a:cubicBezTo>
                    <a:pt x="266" y="7818"/>
                    <a:pt x="185" y="7575"/>
                    <a:pt x="162" y="7332"/>
                  </a:cubicBezTo>
                  <a:cubicBezTo>
                    <a:pt x="104" y="6834"/>
                    <a:pt x="162" y="6290"/>
                    <a:pt x="452" y="5803"/>
                  </a:cubicBezTo>
                  <a:cubicBezTo>
                    <a:pt x="591" y="5572"/>
                    <a:pt x="799" y="5375"/>
                    <a:pt x="1054" y="5247"/>
                  </a:cubicBezTo>
                  <a:cubicBezTo>
                    <a:pt x="1213" y="5178"/>
                    <a:pt x="1389" y="5121"/>
                    <a:pt x="1561" y="5121"/>
                  </a:cubicBezTo>
                  <a:cubicBezTo>
                    <a:pt x="1677" y="5121"/>
                    <a:pt x="1792" y="5147"/>
                    <a:pt x="1899" y="5213"/>
                  </a:cubicBezTo>
                  <a:cubicBezTo>
                    <a:pt x="2154" y="5363"/>
                    <a:pt x="2374" y="5595"/>
                    <a:pt x="2560" y="5838"/>
                  </a:cubicBezTo>
                  <a:cubicBezTo>
                    <a:pt x="2757" y="6081"/>
                    <a:pt x="2907" y="6359"/>
                    <a:pt x="3069" y="6649"/>
                  </a:cubicBezTo>
                  <a:cubicBezTo>
                    <a:pt x="3359" y="7228"/>
                    <a:pt x="3625" y="7865"/>
                    <a:pt x="3660" y="8571"/>
                  </a:cubicBezTo>
                  <a:cubicBezTo>
                    <a:pt x="3706" y="8919"/>
                    <a:pt x="3764" y="9278"/>
                    <a:pt x="3857" y="9625"/>
                  </a:cubicBezTo>
                  <a:cubicBezTo>
                    <a:pt x="3938" y="9996"/>
                    <a:pt x="4042" y="10343"/>
                    <a:pt x="4170" y="10691"/>
                  </a:cubicBezTo>
                  <a:cubicBezTo>
                    <a:pt x="4227" y="10864"/>
                    <a:pt x="4297" y="11050"/>
                    <a:pt x="4401" y="11212"/>
                  </a:cubicBezTo>
                  <a:cubicBezTo>
                    <a:pt x="4505" y="11362"/>
                    <a:pt x="4633" y="11513"/>
                    <a:pt x="4783" y="11640"/>
                  </a:cubicBezTo>
                  <a:cubicBezTo>
                    <a:pt x="4922" y="11756"/>
                    <a:pt x="5084" y="11872"/>
                    <a:pt x="5247" y="11976"/>
                  </a:cubicBezTo>
                  <a:cubicBezTo>
                    <a:pt x="5397" y="12081"/>
                    <a:pt x="5571" y="12162"/>
                    <a:pt x="5768" y="12231"/>
                  </a:cubicBezTo>
                  <a:cubicBezTo>
                    <a:pt x="5942" y="12312"/>
                    <a:pt x="6138" y="12347"/>
                    <a:pt x="6347" y="12347"/>
                  </a:cubicBezTo>
                  <a:cubicBezTo>
                    <a:pt x="6544" y="12335"/>
                    <a:pt x="6729" y="12324"/>
                    <a:pt x="6938" y="12312"/>
                  </a:cubicBezTo>
                  <a:cubicBezTo>
                    <a:pt x="7343" y="12266"/>
                    <a:pt x="7748" y="12208"/>
                    <a:pt x="8119" y="12057"/>
                  </a:cubicBezTo>
                  <a:cubicBezTo>
                    <a:pt x="8501" y="11918"/>
                    <a:pt x="8860" y="11710"/>
                    <a:pt x="9196" y="11467"/>
                  </a:cubicBezTo>
                  <a:cubicBezTo>
                    <a:pt x="9532" y="11235"/>
                    <a:pt x="9821" y="10922"/>
                    <a:pt x="10065" y="10586"/>
                  </a:cubicBezTo>
                  <a:cubicBezTo>
                    <a:pt x="10551" y="9903"/>
                    <a:pt x="10899" y="9104"/>
                    <a:pt x="11130" y="8282"/>
                  </a:cubicBezTo>
                  <a:cubicBezTo>
                    <a:pt x="11223" y="7911"/>
                    <a:pt x="11304" y="7529"/>
                    <a:pt x="11350" y="7158"/>
                  </a:cubicBezTo>
                  <a:cubicBezTo>
                    <a:pt x="11397" y="6776"/>
                    <a:pt x="11420" y="6405"/>
                    <a:pt x="11454" y="6023"/>
                  </a:cubicBezTo>
                  <a:cubicBezTo>
                    <a:pt x="11512" y="5282"/>
                    <a:pt x="11582" y="4552"/>
                    <a:pt x="11732" y="3834"/>
                  </a:cubicBezTo>
                  <a:cubicBezTo>
                    <a:pt x="11802" y="3487"/>
                    <a:pt x="11883" y="3139"/>
                    <a:pt x="11987" y="2792"/>
                  </a:cubicBezTo>
                  <a:cubicBezTo>
                    <a:pt x="12091" y="2444"/>
                    <a:pt x="12196" y="2120"/>
                    <a:pt x="12335" y="1796"/>
                  </a:cubicBezTo>
                  <a:cubicBezTo>
                    <a:pt x="12485" y="1483"/>
                    <a:pt x="12671" y="1194"/>
                    <a:pt x="12891" y="927"/>
                  </a:cubicBezTo>
                  <a:cubicBezTo>
                    <a:pt x="13099" y="672"/>
                    <a:pt x="13365" y="441"/>
                    <a:pt x="13655" y="290"/>
                  </a:cubicBezTo>
                  <a:cubicBezTo>
                    <a:pt x="13898" y="151"/>
                    <a:pt x="14176" y="59"/>
                    <a:pt x="14466" y="59"/>
                  </a:cubicBezTo>
                  <a:cubicBezTo>
                    <a:pt x="14755" y="59"/>
                    <a:pt x="15033" y="163"/>
                    <a:pt x="15230" y="348"/>
                  </a:cubicBezTo>
                  <a:cubicBezTo>
                    <a:pt x="15439" y="522"/>
                    <a:pt x="15589" y="765"/>
                    <a:pt x="15705" y="1020"/>
                  </a:cubicBezTo>
                  <a:cubicBezTo>
                    <a:pt x="15821" y="1263"/>
                    <a:pt x="15913" y="1518"/>
                    <a:pt x="15995" y="1784"/>
                  </a:cubicBezTo>
                  <a:cubicBezTo>
                    <a:pt x="16342" y="2815"/>
                    <a:pt x="16550" y="3823"/>
                    <a:pt x="16689" y="4796"/>
                  </a:cubicBezTo>
                  <a:cubicBezTo>
                    <a:pt x="16840" y="5768"/>
                    <a:pt x="16910" y="6672"/>
                    <a:pt x="16967" y="7529"/>
                  </a:cubicBezTo>
                  <a:cubicBezTo>
                    <a:pt x="17025" y="8374"/>
                    <a:pt x="17130" y="9162"/>
                    <a:pt x="17350" y="9845"/>
                  </a:cubicBezTo>
                  <a:cubicBezTo>
                    <a:pt x="17558" y="10529"/>
                    <a:pt x="17894" y="11096"/>
                    <a:pt x="18288" y="11501"/>
                  </a:cubicBezTo>
                  <a:cubicBezTo>
                    <a:pt x="18682" y="11907"/>
                    <a:pt x="19110" y="12138"/>
                    <a:pt x="19492" y="12254"/>
                  </a:cubicBezTo>
                  <a:cubicBezTo>
                    <a:pt x="19748" y="12334"/>
                    <a:pt x="19971" y="12359"/>
                    <a:pt x="20153" y="12359"/>
                  </a:cubicBezTo>
                  <a:cubicBezTo>
                    <a:pt x="20235" y="12359"/>
                    <a:pt x="20308" y="12354"/>
                    <a:pt x="20372" y="12347"/>
                  </a:cubicBezTo>
                  <a:lnTo>
                    <a:pt x="20372" y="12347"/>
                  </a:lnTo>
                  <a:cubicBezTo>
                    <a:pt x="20326" y="12352"/>
                    <a:pt x="20274" y="12355"/>
                    <a:pt x="20218" y="12355"/>
                  </a:cubicBezTo>
                  <a:cubicBezTo>
                    <a:pt x="20026" y="12355"/>
                    <a:pt x="19782" y="12321"/>
                    <a:pt x="19504" y="12231"/>
                  </a:cubicBezTo>
                  <a:cubicBezTo>
                    <a:pt x="19145" y="12115"/>
                    <a:pt x="18705" y="11884"/>
                    <a:pt x="18334" y="11478"/>
                  </a:cubicBezTo>
                  <a:cubicBezTo>
                    <a:pt x="17952" y="11073"/>
                    <a:pt x="17616" y="10517"/>
                    <a:pt x="17419" y="9834"/>
                  </a:cubicBezTo>
                  <a:cubicBezTo>
                    <a:pt x="17199" y="9150"/>
                    <a:pt x="17118" y="8374"/>
                    <a:pt x="17060" y="7517"/>
                  </a:cubicBezTo>
                  <a:cubicBezTo>
                    <a:pt x="17002" y="6660"/>
                    <a:pt x="16921" y="5745"/>
                    <a:pt x="16794" y="4784"/>
                  </a:cubicBezTo>
                  <a:cubicBezTo>
                    <a:pt x="16655" y="3823"/>
                    <a:pt x="16446" y="2792"/>
                    <a:pt x="16099" y="1773"/>
                  </a:cubicBezTo>
                  <a:cubicBezTo>
                    <a:pt x="16018" y="1518"/>
                    <a:pt x="15913" y="1252"/>
                    <a:pt x="15798" y="997"/>
                  </a:cubicBezTo>
                  <a:cubicBezTo>
                    <a:pt x="15682" y="742"/>
                    <a:pt x="15520" y="499"/>
                    <a:pt x="15300" y="302"/>
                  </a:cubicBezTo>
                  <a:cubicBezTo>
                    <a:pt x="15091" y="117"/>
                    <a:pt x="14802" y="1"/>
                    <a:pt x="144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65;p32">
              <a:extLst>
                <a:ext uri="{FF2B5EF4-FFF2-40B4-BE49-F238E27FC236}">
                  <a16:creationId xmlns:a16="http://schemas.microsoft.com/office/drawing/2014/main" id="{D3305A43-D4CD-2B64-73AA-69A201F4D955}"/>
                </a:ext>
              </a:extLst>
            </p:cNvPr>
            <p:cNvSpPr/>
            <p:nvPr/>
          </p:nvSpPr>
          <p:spPr>
            <a:xfrm>
              <a:off x="-1770821" y="4225338"/>
              <a:ext cx="508055" cy="306395"/>
            </a:xfrm>
            <a:custGeom>
              <a:avLst/>
              <a:gdLst/>
              <a:ahLst/>
              <a:cxnLst/>
              <a:rect l="l" t="t" r="r" b="b"/>
              <a:pathLst>
                <a:path w="8780" h="5295" extrusionOk="0">
                  <a:moveTo>
                    <a:pt x="5204" y="1"/>
                  </a:moveTo>
                  <a:cubicBezTo>
                    <a:pt x="5102" y="1"/>
                    <a:pt x="5001" y="1"/>
                    <a:pt x="4899" y="1"/>
                  </a:cubicBezTo>
                  <a:cubicBezTo>
                    <a:pt x="4506" y="1"/>
                    <a:pt x="4112" y="36"/>
                    <a:pt x="3753" y="36"/>
                  </a:cubicBezTo>
                  <a:cubicBezTo>
                    <a:pt x="3035" y="48"/>
                    <a:pt x="2363" y="48"/>
                    <a:pt x="1819" y="59"/>
                  </a:cubicBezTo>
                  <a:cubicBezTo>
                    <a:pt x="1263" y="83"/>
                    <a:pt x="811" y="94"/>
                    <a:pt x="498" y="94"/>
                  </a:cubicBezTo>
                  <a:cubicBezTo>
                    <a:pt x="336" y="106"/>
                    <a:pt x="220" y="106"/>
                    <a:pt x="139" y="106"/>
                  </a:cubicBezTo>
                  <a:cubicBezTo>
                    <a:pt x="47" y="129"/>
                    <a:pt x="0" y="129"/>
                    <a:pt x="0" y="129"/>
                  </a:cubicBezTo>
                  <a:lnTo>
                    <a:pt x="1819" y="129"/>
                  </a:lnTo>
                  <a:cubicBezTo>
                    <a:pt x="2363" y="129"/>
                    <a:pt x="3012" y="106"/>
                    <a:pt x="3753" y="106"/>
                  </a:cubicBezTo>
                  <a:cubicBezTo>
                    <a:pt x="4112" y="106"/>
                    <a:pt x="4506" y="83"/>
                    <a:pt x="4899" y="83"/>
                  </a:cubicBezTo>
                  <a:cubicBezTo>
                    <a:pt x="5037" y="74"/>
                    <a:pt x="5177" y="69"/>
                    <a:pt x="5318" y="69"/>
                  </a:cubicBezTo>
                  <a:cubicBezTo>
                    <a:pt x="5582" y="69"/>
                    <a:pt x="5851" y="88"/>
                    <a:pt x="6116" y="140"/>
                  </a:cubicBezTo>
                  <a:cubicBezTo>
                    <a:pt x="6220" y="152"/>
                    <a:pt x="6312" y="187"/>
                    <a:pt x="6405" y="222"/>
                  </a:cubicBezTo>
                  <a:cubicBezTo>
                    <a:pt x="6486" y="256"/>
                    <a:pt x="6567" y="326"/>
                    <a:pt x="6637" y="395"/>
                  </a:cubicBezTo>
                  <a:cubicBezTo>
                    <a:pt x="6776" y="546"/>
                    <a:pt x="6892" y="696"/>
                    <a:pt x="6984" y="870"/>
                  </a:cubicBezTo>
                  <a:cubicBezTo>
                    <a:pt x="7170" y="1218"/>
                    <a:pt x="7274" y="1600"/>
                    <a:pt x="7332" y="1959"/>
                  </a:cubicBezTo>
                  <a:cubicBezTo>
                    <a:pt x="7401" y="2318"/>
                    <a:pt x="7436" y="2665"/>
                    <a:pt x="7494" y="2990"/>
                  </a:cubicBezTo>
                  <a:cubicBezTo>
                    <a:pt x="7552" y="3314"/>
                    <a:pt x="7610" y="3615"/>
                    <a:pt x="7691" y="3870"/>
                  </a:cubicBezTo>
                  <a:cubicBezTo>
                    <a:pt x="7795" y="4148"/>
                    <a:pt x="7922" y="4356"/>
                    <a:pt x="8050" y="4542"/>
                  </a:cubicBezTo>
                  <a:cubicBezTo>
                    <a:pt x="8189" y="4715"/>
                    <a:pt x="8316" y="4854"/>
                    <a:pt x="8420" y="4970"/>
                  </a:cubicBezTo>
                  <a:cubicBezTo>
                    <a:pt x="8536" y="5086"/>
                    <a:pt x="8617" y="5167"/>
                    <a:pt x="8675" y="5225"/>
                  </a:cubicBezTo>
                  <a:cubicBezTo>
                    <a:pt x="8710" y="5248"/>
                    <a:pt x="8733" y="5260"/>
                    <a:pt x="8745" y="5283"/>
                  </a:cubicBezTo>
                  <a:cubicBezTo>
                    <a:pt x="8768" y="5294"/>
                    <a:pt x="8779" y="5294"/>
                    <a:pt x="8779" y="5294"/>
                  </a:cubicBezTo>
                  <a:cubicBezTo>
                    <a:pt x="8779" y="5294"/>
                    <a:pt x="8733" y="5260"/>
                    <a:pt x="8687" y="5213"/>
                  </a:cubicBezTo>
                  <a:cubicBezTo>
                    <a:pt x="8629" y="5155"/>
                    <a:pt x="8548" y="5074"/>
                    <a:pt x="8444" y="4958"/>
                  </a:cubicBezTo>
                  <a:cubicBezTo>
                    <a:pt x="8339" y="4843"/>
                    <a:pt x="8223" y="4681"/>
                    <a:pt x="8096" y="4507"/>
                  </a:cubicBezTo>
                  <a:cubicBezTo>
                    <a:pt x="7969" y="4333"/>
                    <a:pt x="7841" y="4113"/>
                    <a:pt x="7749" y="3858"/>
                  </a:cubicBezTo>
                  <a:cubicBezTo>
                    <a:pt x="7668" y="3592"/>
                    <a:pt x="7610" y="3291"/>
                    <a:pt x="7563" y="2978"/>
                  </a:cubicBezTo>
                  <a:cubicBezTo>
                    <a:pt x="7517" y="2654"/>
                    <a:pt x="7471" y="2306"/>
                    <a:pt x="7413" y="1947"/>
                  </a:cubicBezTo>
                  <a:cubicBezTo>
                    <a:pt x="7355" y="1588"/>
                    <a:pt x="7262" y="1206"/>
                    <a:pt x="7065" y="847"/>
                  </a:cubicBezTo>
                  <a:cubicBezTo>
                    <a:pt x="6973" y="662"/>
                    <a:pt x="6857" y="488"/>
                    <a:pt x="6706" y="337"/>
                  </a:cubicBezTo>
                  <a:cubicBezTo>
                    <a:pt x="6660" y="314"/>
                    <a:pt x="6637" y="268"/>
                    <a:pt x="6590" y="233"/>
                  </a:cubicBezTo>
                  <a:cubicBezTo>
                    <a:pt x="6544" y="210"/>
                    <a:pt x="6486" y="164"/>
                    <a:pt x="6451" y="152"/>
                  </a:cubicBezTo>
                  <a:cubicBezTo>
                    <a:pt x="6359" y="106"/>
                    <a:pt x="6243" y="94"/>
                    <a:pt x="6139" y="59"/>
                  </a:cubicBezTo>
                  <a:cubicBezTo>
                    <a:pt x="5817" y="7"/>
                    <a:pt x="5509" y="1"/>
                    <a:pt x="5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66;p32">
              <a:extLst>
                <a:ext uri="{FF2B5EF4-FFF2-40B4-BE49-F238E27FC236}">
                  <a16:creationId xmlns:a16="http://schemas.microsoft.com/office/drawing/2014/main" id="{25F55CA8-ACC5-CF8E-FE0E-658C4709D37A}"/>
                </a:ext>
              </a:extLst>
            </p:cNvPr>
            <p:cNvSpPr/>
            <p:nvPr/>
          </p:nvSpPr>
          <p:spPr>
            <a:xfrm>
              <a:off x="497071" y="1948130"/>
              <a:ext cx="47623" cy="50979"/>
            </a:xfrm>
            <a:custGeom>
              <a:avLst/>
              <a:gdLst/>
              <a:ahLst/>
              <a:cxnLst/>
              <a:rect l="l" t="t" r="r" b="b"/>
              <a:pathLst>
                <a:path w="823" h="881" extrusionOk="0">
                  <a:moveTo>
                    <a:pt x="684" y="0"/>
                  </a:moveTo>
                  <a:cubicBezTo>
                    <a:pt x="626" y="0"/>
                    <a:pt x="568" y="12"/>
                    <a:pt x="521" y="47"/>
                  </a:cubicBezTo>
                  <a:cubicBezTo>
                    <a:pt x="220" y="197"/>
                    <a:pt x="0" y="533"/>
                    <a:pt x="0" y="881"/>
                  </a:cubicBezTo>
                  <a:lnTo>
                    <a:pt x="452" y="869"/>
                  </a:lnTo>
                  <a:cubicBezTo>
                    <a:pt x="406" y="684"/>
                    <a:pt x="475" y="475"/>
                    <a:pt x="626" y="359"/>
                  </a:cubicBezTo>
                  <a:cubicBezTo>
                    <a:pt x="684" y="313"/>
                    <a:pt x="730" y="290"/>
                    <a:pt x="765" y="244"/>
                  </a:cubicBezTo>
                  <a:cubicBezTo>
                    <a:pt x="811" y="197"/>
                    <a:pt x="823" y="139"/>
                    <a:pt x="811" y="81"/>
                  </a:cubicBezTo>
                  <a:cubicBezTo>
                    <a:pt x="799" y="24"/>
                    <a:pt x="741" y="0"/>
                    <a:pt x="684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67;p32">
              <a:extLst>
                <a:ext uri="{FF2B5EF4-FFF2-40B4-BE49-F238E27FC236}">
                  <a16:creationId xmlns:a16="http://schemas.microsoft.com/office/drawing/2014/main" id="{AFCC8862-AC10-33F7-A229-869618E8EA02}"/>
                </a:ext>
              </a:extLst>
            </p:cNvPr>
            <p:cNvSpPr/>
            <p:nvPr/>
          </p:nvSpPr>
          <p:spPr>
            <a:xfrm>
              <a:off x="-648940" y="1629122"/>
              <a:ext cx="1187621" cy="3026339"/>
            </a:xfrm>
            <a:custGeom>
              <a:avLst/>
              <a:gdLst/>
              <a:ahLst/>
              <a:cxnLst/>
              <a:rect l="l" t="t" r="r" b="b"/>
              <a:pathLst>
                <a:path w="20524" h="52300" extrusionOk="0">
                  <a:moveTo>
                    <a:pt x="19817" y="0"/>
                  </a:moveTo>
                  <a:lnTo>
                    <a:pt x="17072" y="186"/>
                  </a:lnTo>
                  <a:cubicBezTo>
                    <a:pt x="15694" y="290"/>
                    <a:pt x="14663" y="1483"/>
                    <a:pt x="14756" y="2861"/>
                  </a:cubicBezTo>
                  <a:cubicBezTo>
                    <a:pt x="14883" y="4818"/>
                    <a:pt x="14837" y="7459"/>
                    <a:pt x="13910" y="9092"/>
                  </a:cubicBezTo>
                  <a:cubicBezTo>
                    <a:pt x="12289" y="11883"/>
                    <a:pt x="9880" y="12370"/>
                    <a:pt x="10065" y="17975"/>
                  </a:cubicBezTo>
                  <a:cubicBezTo>
                    <a:pt x="10250" y="23569"/>
                    <a:pt x="10493" y="24160"/>
                    <a:pt x="9382" y="25608"/>
                  </a:cubicBezTo>
                  <a:cubicBezTo>
                    <a:pt x="8270" y="27056"/>
                    <a:pt x="5838" y="26303"/>
                    <a:pt x="4784" y="29604"/>
                  </a:cubicBezTo>
                  <a:cubicBezTo>
                    <a:pt x="3718" y="32893"/>
                    <a:pt x="4471" y="49362"/>
                    <a:pt x="2792" y="51099"/>
                  </a:cubicBezTo>
                  <a:cubicBezTo>
                    <a:pt x="2792" y="51099"/>
                    <a:pt x="1660" y="52193"/>
                    <a:pt x="368" y="52292"/>
                  </a:cubicBezTo>
                  <a:lnTo>
                    <a:pt x="8038" y="52292"/>
                  </a:lnTo>
                  <a:cubicBezTo>
                    <a:pt x="8710" y="52292"/>
                    <a:pt x="9382" y="52038"/>
                    <a:pt x="9868" y="51563"/>
                  </a:cubicBezTo>
                  <a:cubicBezTo>
                    <a:pt x="10216" y="51215"/>
                    <a:pt x="10505" y="50729"/>
                    <a:pt x="10505" y="50057"/>
                  </a:cubicBezTo>
                  <a:cubicBezTo>
                    <a:pt x="10505" y="48934"/>
                    <a:pt x="10887" y="32904"/>
                    <a:pt x="11513" y="31538"/>
                  </a:cubicBezTo>
                  <a:cubicBezTo>
                    <a:pt x="12127" y="30183"/>
                    <a:pt x="15358" y="28781"/>
                    <a:pt x="15856" y="25619"/>
                  </a:cubicBezTo>
                  <a:cubicBezTo>
                    <a:pt x="16342" y="22469"/>
                    <a:pt x="16169" y="17350"/>
                    <a:pt x="16169" y="16447"/>
                  </a:cubicBezTo>
                  <a:cubicBezTo>
                    <a:pt x="16169" y="15578"/>
                    <a:pt x="16342" y="13864"/>
                    <a:pt x="18010" y="11883"/>
                  </a:cubicBezTo>
                  <a:cubicBezTo>
                    <a:pt x="20523" y="8884"/>
                    <a:pt x="20176" y="5594"/>
                    <a:pt x="20257" y="4483"/>
                  </a:cubicBezTo>
                  <a:cubicBezTo>
                    <a:pt x="20315" y="3371"/>
                    <a:pt x="19817" y="0"/>
                    <a:pt x="19817" y="0"/>
                  </a:cubicBezTo>
                  <a:close/>
                  <a:moveTo>
                    <a:pt x="0" y="52292"/>
                  </a:moveTo>
                  <a:cubicBezTo>
                    <a:pt x="61" y="52297"/>
                    <a:pt x="122" y="52300"/>
                    <a:pt x="182" y="52300"/>
                  </a:cubicBezTo>
                  <a:cubicBezTo>
                    <a:pt x="245" y="52300"/>
                    <a:pt x="307" y="52297"/>
                    <a:pt x="368" y="52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68;p32">
              <a:extLst>
                <a:ext uri="{FF2B5EF4-FFF2-40B4-BE49-F238E27FC236}">
                  <a16:creationId xmlns:a16="http://schemas.microsoft.com/office/drawing/2014/main" id="{5F100B7D-0345-C8AA-A0F5-0C3292006381}"/>
                </a:ext>
              </a:extLst>
            </p:cNvPr>
            <p:cNvSpPr/>
            <p:nvPr/>
          </p:nvSpPr>
          <p:spPr>
            <a:xfrm>
              <a:off x="218279" y="1656666"/>
              <a:ext cx="299625" cy="177588"/>
            </a:xfrm>
            <a:custGeom>
              <a:avLst/>
              <a:gdLst/>
              <a:ahLst/>
              <a:cxnLst/>
              <a:rect l="l" t="t" r="r" b="b"/>
              <a:pathLst>
                <a:path w="5178" h="3069" extrusionOk="0">
                  <a:moveTo>
                    <a:pt x="2840" y="1"/>
                  </a:moveTo>
                  <a:cubicBezTo>
                    <a:pt x="1799" y="1"/>
                    <a:pt x="724" y="83"/>
                    <a:pt x="487" y="405"/>
                  </a:cubicBezTo>
                  <a:cubicBezTo>
                    <a:pt x="0" y="1076"/>
                    <a:pt x="0" y="1968"/>
                    <a:pt x="0" y="1968"/>
                  </a:cubicBezTo>
                  <a:cubicBezTo>
                    <a:pt x="70" y="1679"/>
                    <a:pt x="336" y="1459"/>
                    <a:pt x="626" y="1401"/>
                  </a:cubicBezTo>
                  <a:cubicBezTo>
                    <a:pt x="663" y="1395"/>
                    <a:pt x="700" y="1392"/>
                    <a:pt x="738" y="1392"/>
                  </a:cubicBezTo>
                  <a:cubicBezTo>
                    <a:pt x="993" y="1392"/>
                    <a:pt x="1249" y="1525"/>
                    <a:pt x="1390" y="1737"/>
                  </a:cubicBezTo>
                  <a:cubicBezTo>
                    <a:pt x="1622" y="2084"/>
                    <a:pt x="1575" y="2605"/>
                    <a:pt x="1900" y="2872"/>
                  </a:cubicBezTo>
                  <a:cubicBezTo>
                    <a:pt x="2097" y="3057"/>
                    <a:pt x="2398" y="3068"/>
                    <a:pt x="2664" y="3068"/>
                  </a:cubicBezTo>
                  <a:cubicBezTo>
                    <a:pt x="3521" y="3045"/>
                    <a:pt x="4355" y="2953"/>
                    <a:pt x="5177" y="2744"/>
                  </a:cubicBezTo>
                  <a:lnTo>
                    <a:pt x="4992" y="92"/>
                  </a:lnTo>
                  <a:cubicBezTo>
                    <a:pt x="4992" y="92"/>
                    <a:pt x="3935" y="1"/>
                    <a:pt x="28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69;p32">
              <a:extLst>
                <a:ext uri="{FF2B5EF4-FFF2-40B4-BE49-F238E27FC236}">
                  <a16:creationId xmlns:a16="http://schemas.microsoft.com/office/drawing/2014/main" id="{CAB4B1D4-5444-306D-4E37-D19D5124ABD5}"/>
                </a:ext>
              </a:extLst>
            </p:cNvPr>
            <p:cNvSpPr/>
            <p:nvPr/>
          </p:nvSpPr>
          <p:spPr>
            <a:xfrm>
              <a:off x="196174" y="1613961"/>
              <a:ext cx="434335" cy="235048"/>
            </a:xfrm>
            <a:custGeom>
              <a:avLst/>
              <a:gdLst/>
              <a:ahLst/>
              <a:cxnLst/>
              <a:rect l="l" t="t" r="r" b="b"/>
              <a:pathLst>
                <a:path w="7506" h="4062" extrusionOk="0">
                  <a:moveTo>
                    <a:pt x="5047" y="1"/>
                  </a:moveTo>
                  <a:cubicBezTo>
                    <a:pt x="4886" y="1"/>
                    <a:pt x="4724" y="4"/>
                    <a:pt x="4563" y="8"/>
                  </a:cubicBezTo>
                  <a:cubicBezTo>
                    <a:pt x="3614" y="42"/>
                    <a:pt x="2629" y="66"/>
                    <a:pt x="1760" y="483"/>
                  </a:cubicBezTo>
                  <a:cubicBezTo>
                    <a:pt x="892" y="888"/>
                    <a:pt x="0" y="1502"/>
                    <a:pt x="208" y="3714"/>
                  </a:cubicBezTo>
                  <a:lnTo>
                    <a:pt x="206" y="3783"/>
                  </a:lnTo>
                  <a:lnTo>
                    <a:pt x="206" y="3783"/>
                  </a:lnTo>
                  <a:cubicBezTo>
                    <a:pt x="238" y="3302"/>
                    <a:pt x="346" y="2855"/>
                    <a:pt x="463" y="2359"/>
                  </a:cubicBezTo>
                  <a:cubicBezTo>
                    <a:pt x="637" y="1664"/>
                    <a:pt x="1123" y="1143"/>
                    <a:pt x="1714" y="1050"/>
                  </a:cubicBezTo>
                  <a:cubicBezTo>
                    <a:pt x="1749" y="1045"/>
                    <a:pt x="1784" y="1043"/>
                    <a:pt x="1818" y="1043"/>
                  </a:cubicBezTo>
                  <a:cubicBezTo>
                    <a:pt x="2534" y="1043"/>
                    <a:pt x="3208" y="2023"/>
                    <a:pt x="3208" y="2023"/>
                  </a:cubicBezTo>
                  <a:cubicBezTo>
                    <a:pt x="3208" y="2023"/>
                    <a:pt x="6115" y="1606"/>
                    <a:pt x="7505" y="1502"/>
                  </a:cubicBezTo>
                  <a:cubicBezTo>
                    <a:pt x="7401" y="1143"/>
                    <a:pt x="6683" y="216"/>
                    <a:pt x="6162" y="100"/>
                  </a:cubicBezTo>
                  <a:cubicBezTo>
                    <a:pt x="5797" y="19"/>
                    <a:pt x="5422" y="1"/>
                    <a:pt x="5047" y="1"/>
                  </a:cubicBezTo>
                  <a:close/>
                  <a:moveTo>
                    <a:pt x="206" y="3783"/>
                  </a:moveTo>
                  <a:cubicBezTo>
                    <a:pt x="200" y="3874"/>
                    <a:pt x="197" y="3967"/>
                    <a:pt x="197" y="4061"/>
                  </a:cubicBezTo>
                  <a:lnTo>
                    <a:pt x="206" y="37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70;p32">
              <a:extLst>
                <a:ext uri="{FF2B5EF4-FFF2-40B4-BE49-F238E27FC236}">
                  <a16:creationId xmlns:a16="http://schemas.microsoft.com/office/drawing/2014/main" id="{3CDF513E-EAC6-01B1-C440-B0171CEB0741}"/>
                </a:ext>
              </a:extLst>
            </p:cNvPr>
            <p:cNvSpPr/>
            <p:nvPr/>
          </p:nvSpPr>
          <p:spPr>
            <a:xfrm>
              <a:off x="322782" y="1623914"/>
              <a:ext cx="211844" cy="26039"/>
            </a:xfrm>
            <a:custGeom>
              <a:avLst/>
              <a:gdLst/>
              <a:ahLst/>
              <a:cxnLst/>
              <a:rect l="l" t="t" r="r" b="b"/>
              <a:pathLst>
                <a:path w="3661" h="450" extrusionOk="0">
                  <a:moveTo>
                    <a:pt x="3622" y="1"/>
                  </a:moveTo>
                  <a:cubicBezTo>
                    <a:pt x="3597" y="1"/>
                    <a:pt x="3562" y="4"/>
                    <a:pt x="3522" y="9"/>
                  </a:cubicBezTo>
                  <a:cubicBezTo>
                    <a:pt x="3418" y="9"/>
                    <a:pt x="3290" y="33"/>
                    <a:pt x="3128" y="33"/>
                  </a:cubicBezTo>
                  <a:cubicBezTo>
                    <a:pt x="2792" y="44"/>
                    <a:pt x="2329" y="67"/>
                    <a:pt x="1831" y="125"/>
                  </a:cubicBezTo>
                  <a:cubicBezTo>
                    <a:pt x="1321" y="183"/>
                    <a:pt x="870" y="241"/>
                    <a:pt x="534" y="322"/>
                  </a:cubicBezTo>
                  <a:cubicBezTo>
                    <a:pt x="360" y="345"/>
                    <a:pt x="233" y="380"/>
                    <a:pt x="152" y="403"/>
                  </a:cubicBezTo>
                  <a:cubicBezTo>
                    <a:pt x="47" y="438"/>
                    <a:pt x="1" y="449"/>
                    <a:pt x="1" y="449"/>
                  </a:cubicBezTo>
                  <a:cubicBezTo>
                    <a:pt x="1" y="449"/>
                    <a:pt x="59" y="438"/>
                    <a:pt x="152" y="415"/>
                  </a:cubicBezTo>
                  <a:cubicBezTo>
                    <a:pt x="267" y="403"/>
                    <a:pt x="395" y="380"/>
                    <a:pt x="534" y="345"/>
                  </a:cubicBezTo>
                  <a:cubicBezTo>
                    <a:pt x="858" y="287"/>
                    <a:pt x="1321" y="229"/>
                    <a:pt x="1831" y="172"/>
                  </a:cubicBezTo>
                  <a:cubicBezTo>
                    <a:pt x="2329" y="114"/>
                    <a:pt x="2792" y="90"/>
                    <a:pt x="3128" y="56"/>
                  </a:cubicBezTo>
                  <a:cubicBezTo>
                    <a:pt x="3279" y="44"/>
                    <a:pt x="3406" y="44"/>
                    <a:pt x="3522" y="33"/>
                  </a:cubicBezTo>
                  <a:cubicBezTo>
                    <a:pt x="3603" y="33"/>
                    <a:pt x="3661" y="9"/>
                    <a:pt x="3661" y="9"/>
                  </a:cubicBezTo>
                  <a:cubicBezTo>
                    <a:pt x="3661" y="4"/>
                    <a:pt x="3646" y="1"/>
                    <a:pt x="36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71;p32">
              <a:extLst>
                <a:ext uri="{FF2B5EF4-FFF2-40B4-BE49-F238E27FC236}">
                  <a16:creationId xmlns:a16="http://schemas.microsoft.com/office/drawing/2014/main" id="{8D175091-267B-28B8-3FC5-59FD8ED97BA6}"/>
                </a:ext>
              </a:extLst>
            </p:cNvPr>
            <p:cNvSpPr/>
            <p:nvPr/>
          </p:nvSpPr>
          <p:spPr>
            <a:xfrm>
              <a:off x="-306497" y="3463376"/>
              <a:ext cx="319762" cy="47796"/>
            </a:xfrm>
            <a:custGeom>
              <a:avLst/>
              <a:gdLst/>
              <a:ahLst/>
              <a:cxnLst/>
              <a:rect l="l" t="t" r="r" b="b"/>
              <a:pathLst>
                <a:path w="5526" h="826" extrusionOk="0">
                  <a:moveTo>
                    <a:pt x="5521" y="0"/>
                  </a:moveTo>
                  <a:cubicBezTo>
                    <a:pt x="5441" y="0"/>
                    <a:pt x="4223" y="159"/>
                    <a:pt x="2757" y="383"/>
                  </a:cubicBezTo>
                  <a:cubicBezTo>
                    <a:pt x="1240" y="615"/>
                    <a:pt x="1" y="812"/>
                    <a:pt x="1" y="823"/>
                  </a:cubicBezTo>
                  <a:cubicBezTo>
                    <a:pt x="1" y="825"/>
                    <a:pt x="6" y="825"/>
                    <a:pt x="16" y="825"/>
                  </a:cubicBezTo>
                  <a:cubicBezTo>
                    <a:pt x="161" y="825"/>
                    <a:pt x="1348" y="669"/>
                    <a:pt x="2769" y="453"/>
                  </a:cubicBezTo>
                  <a:cubicBezTo>
                    <a:pt x="4286" y="221"/>
                    <a:pt x="5525" y="12"/>
                    <a:pt x="5525" y="1"/>
                  </a:cubicBezTo>
                  <a:cubicBezTo>
                    <a:pt x="5525" y="1"/>
                    <a:pt x="5524" y="0"/>
                    <a:pt x="55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72;p32">
              <a:extLst>
                <a:ext uri="{FF2B5EF4-FFF2-40B4-BE49-F238E27FC236}">
                  <a16:creationId xmlns:a16="http://schemas.microsoft.com/office/drawing/2014/main" id="{8972BF22-80D1-A9B2-7FC6-EBEC021C6E3C}"/>
                </a:ext>
              </a:extLst>
            </p:cNvPr>
            <p:cNvSpPr/>
            <p:nvPr/>
          </p:nvSpPr>
          <p:spPr>
            <a:xfrm>
              <a:off x="-263619" y="3426516"/>
              <a:ext cx="293607" cy="5671"/>
            </a:xfrm>
            <a:custGeom>
              <a:avLst/>
              <a:gdLst/>
              <a:ahLst/>
              <a:cxnLst/>
              <a:rect l="l" t="t" r="r" b="b"/>
              <a:pathLst>
                <a:path w="5074" h="98" extrusionOk="0">
                  <a:moveTo>
                    <a:pt x="2537" y="1"/>
                  </a:moveTo>
                  <a:cubicBezTo>
                    <a:pt x="1136" y="12"/>
                    <a:pt x="1" y="47"/>
                    <a:pt x="1" y="59"/>
                  </a:cubicBezTo>
                  <a:cubicBezTo>
                    <a:pt x="1" y="85"/>
                    <a:pt x="639" y="98"/>
                    <a:pt x="1550" y="98"/>
                  </a:cubicBezTo>
                  <a:cubicBezTo>
                    <a:pt x="1853" y="98"/>
                    <a:pt x="2187" y="96"/>
                    <a:pt x="2537" y="94"/>
                  </a:cubicBezTo>
                  <a:cubicBezTo>
                    <a:pt x="3939" y="70"/>
                    <a:pt x="5074" y="47"/>
                    <a:pt x="5074" y="36"/>
                  </a:cubicBezTo>
                  <a:cubicBezTo>
                    <a:pt x="5074" y="12"/>
                    <a:pt x="3939" y="1"/>
                    <a:pt x="2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73;p32">
              <a:extLst>
                <a:ext uri="{FF2B5EF4-FFF2-40B4-BE49-F238E27FC236}">
                  <a16:creationId xmlns:a16="http://schemas.microsoft.com/office/drawing/2014/main" id="{39DF609A-33CA-7DE6-A171-9E4226101B52}"/>
                </a:ext>
              </a:extLst>
            </p:cNvPr>
            <p:cNvSpPr/>
            <p:nvPr/>
          </p:nvSpPr>
          <p:spPr>
            <a:xfrm>
              <a:off x="-628167" y="1834195"/>
              <a:ext cx="837769" cy="2821497"/>
            </a:xfrm>
            <a:custGeom>
              <a:avLst/>
              <a:gdLst/>
              <a:ahLst/>
              <a:cxnLst/>
              <a:rect l="l" t="t" r="r" b="b"/>
              <a:pathLst>
                <a:path w="14478" h="48760" extrusionOk="0">
                  <a:moveTo>
                    <a:pt x="14443" y="0"/>
                  </a:moveTo>
                  <a:lnTo>
                    <a:pt x="14443" y="139"/>
                  </a:lnTo>
                  <a:cubicBezTo>
                    <a:pt x="14454" y="232"/>
                    <a:pt x="14454" y="371"/>
                    <a:pt x="14454" y="545"/>
                  </a:cubicBezTo>
                  <a:cubicBezTo>
                    <a:pt x="14454" y="915"/>
                    <a:pt x="14454" y="1448"/>
                    <a:pt x="14408" y="2132"/>
                  </a:cubicBezTo>
                  <a:cubicBezTo>
                    <a:pt x="14362" y="2826"/>
                    <a:pt x="14281" y="3660"/>
                    <a:pt x="13980" y="4587"/>
                  </a:cubicBezTo>
                  <a:cubicBezTo>
                    <a:pt x="13899" y="4819"/>
                    <a:pt x="13817" y="5050"/>
                    <a:pt x="13702" y="5282"/>
                  </a:cubicBezTo>
                  <a:cubicBezTo>
                    <a:pt x="13644" y="5398"/>
                    <a:pt x="13586" y="5513"/>
                    <a:pt x="13516" y="5629"/>
                  </a:cubicBezTo>
                  <a:lnTo>
                    <a:pt x="13296" y="5977"/>
                  </a:lnTo>
                  <a:cubicBezTo>
                    <a:pt x="12995" y="6440"/>
                    <a:pt x="12625" y="6903"/>
                    <a:pt x="12219" y="7367"/>
                  </a:cubicBezTo>
                  <a:cubicBezTo>
                    <a:pt x="11814" y="7830"/>
                    <a:pt x="11385" y="8328"/>
                    <a:pt x="11003" y="8872"/>
                  </a:cubicBezTo>
                  <a:cubicBezTo>
                    <a:pt x="10632" y="9417"/>
                    <a:pt x="10308" y="10065"/>
                    <a:pt x="10100" y="10760"/>
                  </a:cubicBezTo>
                  <a:cubicBezTo>
                    <a:pt x="9984" y="11107"/>
                    <a:pt x="9903" y="11467"/>
                    <a:pt x="9833" y="11826"/>
                  </a:cubicBezTo>
                  <a:cubicBezTo>
                    <a:pt x="9787" y="12185"/>
                    <a:pt x="9729" y="12567"/>
                    <a:pt x="9718" y="12949"/>
                  </a:cubicBezTo>
                  <a:cubicBezTo>
                    <a:pt x="9706" y="13146"/>
                    <a:pt x="9694" y="13331"/>
                    <a:pt x="9694" y="13528"/>
                  </a:cubicBezTo>
                  <a:lnTo>
                    <a:pt x="9694" y="14130"/>
                  </a:lnTo>
                  <a:cubicBezTo>
                    <a:pt x="9694" y="14513"/>
                    <a:pt x="9706" y="14918"/>
                    <a:pt x="9718" y="15323"/>
                  </a:cubicBezTo>
                  <a:cubicBezTo>
                    <a:pt x="9752" y="16134"/>
                    <a:pt x="9787" y="16968"/>
                    <a:pt x="9822" y="17813"/>
                  </a:cubicBezTo>
                  <a:cubicBezTo>
                    <a:pt x="9833" y="18242"/>
                    <a:pt x="9845" y="18670"/>
                    <a:pt x="9845" y="19111"/>
                  </a:cubicBezTo>
                  <a:cubicBezTo>
                    <a:pt x="9845" y="19539"/>
                    <a:pt x="9845" y="19979"/>
                    <a:pt x="9775" y="20408"/>
                  </a:cubicBezTo>
                  <a:cubicBezTo>
                    <a:pt x="9752" y="20628"/>
                    <a:pt x="9694" y="20848"/>
                    <a:pt x="9613" y="21045"/>
                  </a:cubicBezTo>
                  <a:cubicBezTo>
                    <a:pt x="9532" y="21253"/>
                    <a:pt x="9440" y="21450"/>
                    <a:pt x="9312" y="21635"/>
                  </a:cubicBezTo>
                  <a:cubicBezTo>
                    <a:pt x="9254" y="21728"/>
                    <a:pt x="9196" y="21832"/>
                    <a:pt x="9127" y="21913"/>
                  </a:cubicBezTo>
                  <a:lnTo>
                    <a:pt x="9023" y="22041"/>
                  </a:lnTo>
                  <a:cubicBezTo>
                    <a:pt x="8976" y="22087"/>
                    <a:pt x="8953" y="22133"/>
                    <a:pt x="8907" y="22180"/>
                  </a:cubicBezTo>
                  <a:lnTo>
                    <a:pt x="8791" y="22307"/>
                  </a:lnTo>
                  <a:lnTo>
                    <a:pt x="8664" y="22411"/>
                  </a:lnTo>
                  <a:cubicBezTo>
                    <a:pt x="8617" y="22434"/>
                    <a:pt x="8571" y="22481"/>
                    <a:pt x="8536" y="22504"/>
                  </a:cubicBezTo>
                  <a:lnTo>
                    <a:pt x="8386" y="22597"/>
                  </a:lnTo>
                  <a:cubicBezTo>
                    <a:pt x="8015" y="22828"/>
                    <a:pt x="7575" y="22990"/>
                    <a:pt x="7146" y="23164"/>
                  </a:cubicBezTo>
                  <a:cubicBezTo>
                    <a:pt x="6706" y="23338"/>
                    <a:pt x="6278" y="23523"/>
                    <a:pt x="5896" y="23813"/>
                  </a:cubicBezTo>
                  <a:cubicBezTo>
                    <a:pt x="5513" y="24102"/>
                    <a:pt x="5189" y="24450"/>
                    <a:pt x="4957" y="24855"/>
                  </a:cubicBezTo>
                  <a:cubicBezTo>
                    <a:pt x="4911" y="24901"/>
                    <a:pt x="4876" y="24959"/>
                    <a:pt x="4853" y="25006"/>
                  </a:cubicBezTo>
                  <a:lnTo>
                    <a:pt x="4784" y="25156"/>
                  </a:lnTo>
                  <a:lnTo>
                    <a:pt x="4622" y="25481"/>
                  </a:lnTo>
                  <a:cubicBezTo>
                    <a:pt x="4540" y="25701"/>
                    <a:pt x="4448" y="25909"/>
                    <a:pt x="4378" y="26129"/>
                  </a:cubicBezTo>
                  <a:cubicBezTo>
                    <a:pt x="4239" y="26581"/>
                    <a:pt x="4170" y="27032"/>
                    <a:pt x="4112" y="27473"/>
                  </a:cubicBezTo>
                  <a:cubicBezTo>
                    <a:pt x="4054" y="27924"/>
                    <a:pt x="4008" y="28376"/>
                    <a:pt x="3985" y="28804"/>
                  </a:cubicBezTo>
                  <a:cubicBezTo>
                    <a:pt x="3846" y="30577"/>
                    <a:pt x="3799" y="32279"/>
                    <a:pt x="3741" y="33901"/>
                  </a:cubicBezTo>
                  <a:cubicBezTo>
                    <a:pt x="3649" y="37143"/>
                    <a:pt x="3579" y="40085"/>
                    <a:pt x="3405" y="42529"/>
                  </a:cubicBezTo>
                  <a:cubicBezTo>
                    <a:pt x="3313" y="43768"/>
                    <a:pt x="3220" y="44880"/>
                    <a:pt x="3046" y="45830"/>
                  </a:cubicBezTo>
                  <a:cubicBezTo>
                    <a:pt x="2954" y="46316"/>
                    <a:pt x="2861" y="46745"/>
                    <a:pt x="2699" y="47139"/>
                  </a:cubicBezTo>
                  <a:cubicBezTo>
                    <a:pt x="2629" y="47324"/>
                    <a:pt x="2525" y="47498"/>
                    <a:pt x="2375" y="47625"/>
                  </a:cubicBezTo>
                  <a:cubicBezTo>
                    <a:pt x="2247" y="47741"/>
                    <a:pt x="2108" y="47857"/>
                    <a:pt x="1958" y="47961"/>
                  </a:cubicBezTo>
                  <a:cubicBezTo>
                    <a:pt x="1413" y="48355"/>
                    <a:pt x="904" y="48552"/>
                    <a:pt x="556" y="48656"/>
                  </a:cubicBezTo>
                  <a:cubicBezTo>
                    <a:pt x="383" y="48714"/>
                    <a:pt x="232" y="48725"/>
                    <a:pt x="151" y="48748"/>
                  </a:cubicBezTo>
                  <a:cubicBezTo>
                    <a:pt x="47" y="48748"/>
                    <a:pt x="0" y="48760"/>
                    <a:pt x="0" y="48760"/>
                  </a:cubicBezTo>
                  <a:cubicBezTo>
                    <a:pt x="0" y="48760"/>
                    <a:pt x="47" y="48760"/>
                    <a:pt x="163" y="48748"/>
                  </a:cubicBezTo>
                  <a:cubicBezTo>
                    <a:pt x="244" y="48748"/>
                    <a:pt x="394" y="48714"/>
                    <a:pt x="568" y="48667"/>
                  </a:cubicBezTo>
                  <a:cubicBezTo>
                    <a:pt x="915" y="48575"/>
                    <a:pt x="1425" y="48378"/>
                    <a:pt x="1981" y="47972"/>
                  </a:cubicBezTo>
                  <a:cubicBezTo>
                    <a:pt x="2131" y="47880"/>
                    <a:pt x="2270" y="47776"/>
                    <a:pt x="2421" y="47648"/>
                  </a:cubicBezTo>
                  <a:cubicBezTo>
                    <a:pt x="2560" y="47509"/>
                    <a:pt x="2664" y="47324"/>
                    <a:pt x="2757" y="47139"/>
                  </a:cubicBezTo>
                  <a:cubicBezTo>
                    <a:pt x="2931" y="46745"/>
                    <a:pt x="3023" y="46293"/>
                    <a:pt x="3116" y="45818"/>
                  </a:cubicBezTo>
                  <a:cubicBezTo>
                    <a:pt x="3290" y="44845"/>
                    <a:pt x="3405" y="43745"/>
                    <a:pt x="3498" y="42517"/>
                  </a:cubicBezTo>
                  <a:cubicBezTo>
                    <a:pt x="3683" y="40074"/>
                    <a:pt x="3753" y="37132"/>
                    <a:pt x="3857" y="33889"/>
                  </a:cubicBezTo>
                  <a:cubicBezTo>
                    <a:pt x="3915" y="32267"/>
                    <a:pt x="3973" y="30565"/>
                    <a:pt x="4100" y="28793"/>
                  </a:cubicBezTo>
                  <a:cubicBezTo>
                    <a:pt x="4135" y="28341"/>
                    <a:pt x="4170" y="27913"/>
                    <a:pt x="4228" y="27461"/>
                  </a:cubicBezTo>
                  <a:cubicBezTo>
                    <a:pt x="4286" y="27009"/>
                    <a:pt x="4344" y="26558"/>
                    <a:pt x="4471" y="26129"/>
                  </a:cubicBezTo>
                  <a:cubicBezTo>
                    <a:pt x="4552" y="25909"/>
                    <a:pt x="4622" y="25712"/>
                    <a:pt x="4714" y="25492"/>
                  </a:cubicBezTo>
                  <a:lnTo>
                    <a:pt x="4865" y="25191"/>
                  </a:lnTo>
                  <a:lnTo>
                    <a:pt x="4946" y="25029"/>
                  </a:lnTo>
                  <a:cubicBezTo>
                    <a:pt x="4969" y="24982"/>
                    <a:pt x="5004" y="24925"/>
                    <a:pt x="5027" y="24878"/>
                  </a:cubicBezTo>
                  <a:cubicBezTo>
                    <a:pt x="5259" y="24496"/>
                    <a:pt x="5583" y="24149"/>
                    <a:pt x="5953" y="23871"/>
                  </a:cubicBezTo>
                  <a:cubicBezTo>
                    <a:pt x="6336" y="23593"/>
                    <a:pt x="6753" y="23396"/>
                    <a:pt x="7181" y="23222"/>
                  </a:cubicBezTo>
                  <a:cubicBezTo>
                    <a:pt x="7610" y="23048"/>
                    <a:pt x="8050" y="22898"/>
                    <a:pt x="8444" y="22655"/>
                  </a:cubicBezTo>
                  <a:lnTo>
                    <a:pt x="8594" y="22562"/>
                  </a:lnTo>
                  <a:cubicBezTo>
                    <a:pt x="8629" y="22539"/>
                    <a:pt x="8675" y="22492"/>
                    <a:pt x="8721" y="22469"/>
                  </a:cubicBezTo>
                  <a:lnTo>
                    <a:pt x="8849" y="22353"/>
                  </a:lnTo>
                  <a:lnTo>
                    <a:pt x="8965" y="22214"/>
                  </a:lnTo>
                  <a:cubicBezTo>
                    <a:pt x="9011" y="22180"/>
                    <a:pt x="9034" y="22133"/>
                    <a:pt x="9081" y="22087"/>
                  </a:cubicBezTo>
                  <a:lnTo>
                    <a:pt x="9185" y="21960"/>
                  </a:lnTo>
                  <a:cubicBezTo>
                    <a:pt x="9243" y="21867"/>
                    <a:pt x="9312" y="21786"/>
                    <a:pt x="9370" y="21682"/>
                  </a:cubicBezTo>
                  <a:cubicBezTo>
                    <a:pt x="9486" y="21496"/>
                    <a:pt x="9590" y="21276"/>
                    <a:pt x="9671" y="21079"/>
                  </a:cubicBezTo>
                  <a:cubicBezTo>
                    <a:pt x="9752" y="20859"/>
                    <a:pt x="9810" y="20639"/>
                    <a:pt x="9833" y="20419"/>
                  </a:cubicBezTo>
                  <a:cubicBezTo>
                    <a:pt x="9903" y="19991"/>
                    <a:pt x="9903" y="19539"/>
                    <a:pt x="9903" y="19111"/>
                  </a:cubicBezTo>
                  <a:cubicBezTo>
                    <a:pt x="9903" y="18670"/>
                    <a:pt x="9891" y="18242"/>
                    <a:pt x="9880" y="17813"/>
                  </a:cubicBezTo>
                  <a:cubicBezTo>
                    <a:pt x="9845" y="16979"/>
                    <a:pt x="9810" y="16134"/>
                    <a:pt x="9775" y="15323"/>
                  </a:cubicBezTo>
                  <a:cubicBezTo>
                    <a:pt x="9775" y="14918"/>
                    <a:pt x="9752" y="14524"/>
                    <a:pt x="9752" y="14130"/>
                  </a:cubicBezTo>
                  <a:lnTo>
                    <a:pt x="9752" y="13528"/>
                  </a:lnTo>
                  <a:cubicBezTo>
                    <a:pt x="9752" y="13343"/>
                    <a:pt x="9764" y="13146"/>
                    <a:pt x="9775" y="12949"/>
                  </a:cubicBezTo>
                  <a:cubicBezTo>
                    <a:pt x="9775" y="12567"/>
                    <a:pt x="9845" y="12208"/>
                    <a:pt x="9891" y="11826"/>
                  </a:cubicBezTo>
                  <a:cubicBezTo>
                    <a:pt x="9984" y="11467"/>
                    <a:pt x="10042" y="11107"/>
                    <a:pt x="10158" y="10760"/>
                  </a:cubicBezTo>
                  <a:cubicBezTo>
                    <a:pt x="10366" y="10065"/>
                    <a:pt x="10690" y="9440"/>
                    <a:pt x="11061" y="8884"/>
                  </a:cubicBezTo>
                  <a:cubicBezTo>
                    <a:pt x="11443" y="8339"/>
                    <a:pt x="11860" y="7841"/>
                    <a:pt x="12266" y="7378"/>
                  </a:cubicBezTo>
                  <a:cubicBezTo>
                    <a:pt x="12671" y="6915"/>
                    <a:pt x="13030" y="6452"/>
                    <a:pt x="13343" y="5988"/>
                  </a:cubicBezTo>
                  <a:lnTo>
                    <a:pt x="13551" y="5641"/>
                  </a:lnTo>
                  <a:cubicBezTo>
                    <a:pt x="13632" y="5525"/>
                    <a:pt x="13690" y="5409"/>
                    <a:pt x="13748" y="5293"/>
                  </a:cubicBezTo>
                  <a:cubicBezTo>
                    <a:pt x="13841" y="5050"/>
                    <a:pt x="13945" y="4819"/>
                    <a:pt x="14014" y="4587"/>
                  </a:cubicBezTo>
                  <a:cubicBezTo>
                    <a:pt x="14304" y="3660"/>
                    <a:pt x="14397" y="2803"/>
                    <a:pt x="14443" y="2132"/>
                  </a:cubicBezTo>
                  <a:cubicBezTo>
                    <a:pt x="14478" y="1448"/>
                    <a:pt x="14478" y="915"/>
                    <a:pt x="14466" y="545"/>
                  </a:cubicBezTo>
                  <a:cubicBezTo>
                    <a:pt x="14454" y="186"/>
                    <a:pt x="14443" y="0"/>
                    <a:pt x="144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5" name="Google Shape;574;p32">
              <a:extLst>
                <a:ext uri="{FF2B5EF4-FFF2-40B4-BE49-F238E27FC236}">
                  <a16:creationId xmlns:a16="http://schemas.microsoft.com/office/drawing/2014/main" id="{240EF96B-5FA6-537F-5D70-D0603D7683A9}"/>
                </a:ext>
              </a:extLst>
            </p:cNvPr>
            <p:cNvSpPr/>
            <p:nvPr/>
          </p:nvSpPr>
          <p:spPr>
            <a:xfrm>
              <a:off x="-173813" y="1611010"/>
              <a:ext cx="804960" cy="3044046"/>
            </a:xfrm>
            <a:custGeom>
              <a:avLst/>
              <a:gdLst/>
              <a:ahLst/>
              <a:cxnLst/>
              <a:rect l="l" t="t" r="r" b="b"/>
              <a:pathLst>
                <a:path w="13911" h="52606" extrusionOk="0">
                  <a:moveTo>
                    <a:pt x="6589" y="3814"/>
                  </a:moveTo>
                  <a:lnTo>
                    <a:pt x="6591" y="3846"/>
                  </a:lnTo>
                  <a:cubicBezTo>
                    <a:pt x="6591" y="3846"/>
                    <a:pt x="6591" y="3836"/>
                    <a:pt x="6589" y="3814"/>
                  </a:cubicBezTo>
                  <a:close/>
                  <a:moveTo>
                    <a:pt x="11200" y="1"/>
                  </a:moveTo>
                  <a:cubicBezTo>
                    <a:pt x="10853" y="1"/>
                    <a:pt x="10529" y="24"/>
                    <a:pt x="10204" y="47"/>
                  </a:cubicBezTo>
                  <a:cubicBezTo>
                    <a:pt x="9556" y="93"/>
                    <a:pt x="8977" y="221"/>
                    <a:pt x="8456" y="406"/>
                  </a:cubicBezTo>
                  <a:cubicBezTo>
                    <a:pt x="7946" y="615"/>
                    <a:pt x="7483" y="858"/>
                    <a:pt x="7182" y="1194"/>
                  </a:cubicBezTo>
                  <a:cubicBezTo>
                    <a:pt x="6880" y="1530"/>
                    <a:pt x="6718" y="1912"/>
                    <a:pt x="6649" y="2248"/>
                  </a:cubicBezTo>
                  <a:cubicBezTo>
                    <a:pt x="6614" y="2421"/>
                    <a:pt x="6568" y="2583"/>
                    <a:pt x="6556" y="2722"/>
                  </a:cubicBezTo>
                  <a:cubicBezTo>
                    <a:pt x="6545" y="2873"/>
                    <a:pt x="6545" y="3000"/>
                    <a:pt x="6545" y="3116"/>
                  </a:cubicBezTo>
                  <a:cubicBezTo>
                    <a:pt x="6556" y="3348"/>
                    <a:pt x="6556" y="3533"/>
                    <a:pt x="6568" y="3649"/>
                  </a:cubicBezTo>
                  <a:cubicBezTo>
                    <a:pt x="6581" y="3730"/>
                    <a:pt x="6587" y="3784"/>
                    <a:pt x="6589" y="3814"/>
                  </a:cubicBezTo>
                  <a:lnTo>
                    <a:pt x="6589" y="3814"/>
                  </a:lnTo>
                  <a:lnTo>
                    <a:pt x="6579" y="3626"/>
                  </a:lnTo>
                  <a:cubicBezTo>
                    <a:pt x="6568" y="3510"/>
                    <a:pt x="6568" y="3325"/>
                    <a:pt x="6556" y="3093"/>
                  </a:cubicBezTo>
                  <a:cubicBezTo>
                    <a:pt x="6545" y="2977"/>
                    <a:pt x="6556" y="2838"/>
                    <a:pt x="6568" y="2699"/>
                  </a:cubicBezTo>
                  <a:cubicBezTo>
                    <a:pt x="6579" y="2549"/>
                    <a:pt x="6626" y="2410"/>
                    <a:pt x="6660" y="2236"/>
                  </a:cubicBezTo>
                  <a:cubicBezTo>
                    <a:pt x="6730" y="1900"/>
                    <a:pt x="6892" y="1530"/>
                    <a:pt x="7193" y="1194"/>
                  </a:cubicBezTo>
                  <a:cubicBezTo>
                    <a:pt x="7494" y="858"/>
                    <a:pt x="7946" y="626"/>
                    <a:pt x="8456" y="429"/>
                  </a:cubicBezTo>
                  <a:cubicBezTo>
                    <a:pt x="8954" y="232"/>
                    <a:pt x="9556" y="117"/>
                    <a:pt x="10193" y="59"/>
                  </a:cubicBezTo>
                  <a:cubicBezTo>
                    <a:pt x="10506" y="35"/>
                    <a:pt x="10830" y="24"/>
                    <a:pt x="11177" y="24"/>
                  </a:cubicBezTo>
                  <a:cubicBezTo>
                    <a:pt x="11525" y="24"/>
                    <a:pt x="11872" y="35"/>
                    <a:pt x="12220" y="140"/>
                  </a:cubicBezTo>
                  <a:cubicBezTo>
                    <a:pt x="12393" y="174"/>
                    <a:pt x="12567" y="256"/>
                    <a:pt x="12741" y="325"/>
                  </a:cubicBezTo>
                  <a:cubicBezTo>
                    <a:pt x="12891" y="406"/>
                    <a:pt x="13054" y="522"/>
                    <a:pt x="13204" y="638"/>
                  </a:cubicBezTo>
                  <a:cubicBezTo>
                    <a:pt x="13343" y="777"/>
                    <a:pt x="13494" y="904"/>
                    <a:pt x="13609" y="1066"/>
                  </a:cubicBezTo>
                  <a:cubicBezTo>
                    <a:pt x="13719" y="1209"/>
                    <a:pt x="13829" y="1372"/>
                    <a:pt x="13850" y="1556"/>
                  </a:cubicBezTo>
                  <a:lnTo>
                    <a:pt x="13850" y="1556"/>
                  </a:lnTo>
                  <a:cubicBezTo>
                    <a:pt x="13190" y="1616"/>
                    <a:pt x="12507" y="1763"/>
                    <a:pt x="11803" y="1842"/>
                  </a:cubicBezTo>
                  <a:lnTo>
                    <a:pt x="11768" y="1842"/>
                  </a:lnTo>
                  <a:lnTo>
                    <a:pt x="11768" y="1877"/>
                  </a:lnTo>
                  <a:cubicBezTo>
                    <a:pt x="11861" y="2583"/>
                    <a:pt x="11942" y="3302"/>
                    <a:pt x="11988" y="4078"/>
                  </a:cubicBezTo>
                  <a:cubicBezTo>
                    <a:pt x="12000" y="4263"/>
                    <a:pt x="12000" y="4460"/>
                    <a:pt x="12000" y="4657"/>
                  </a:cubicBezTo>
                  <a:cubicBezTo>
                    <a:pt x="12000" y="4842"/>
                    <a:pt x="11988" y="5027"/>
                    <a:pt x="11988" y="5236"/>
                  </a:cubicBezTo>
                  <a:cubicBezTo>
                    <a:pt x="11988" y="5641"/>
                    <a:pt x="11988" y="6023"/>
                    <a:pt x="11953" y="6429"/>
                  </a:cubicBezTo>
                  <a:cubicBezTo>
                    <a:pt x="11895" y="7239"/>
                    <a:pt x="11780" y="8073"/>
                    <a:pt x="11536" y="8884"/>
                  </a:cubicBezTo>
                  <a:cubicBezTo>
                    <a:pt x="11305" y="9695"/>
                    <a:pt x="10946" y="10505"/>
                    <a:pt x="10448" y="11235"/>
                  </a:cubicBezTo>
                  <a:cubicBezTo>
                    <a:pt x="9973" y="11988"/>
                    <a:pt x="9313" y="12625"/>
                    <a:pt x="8861" y="13459"/>
                  </a:cubicBezTo>
                  <a:cubicBezTo>
                    <a:pt x="8386" y="14270"/>
                    <a:pt x="8050" y="15173"/>
                    <a:pt x="7946" y="16134"/>
                  </a:cubicBezTo>
                  <a:cubicBezTo>
                    <a:pt x="7900" y="16609"/>
                    <a:pt x="7934" y="17107"/>
                    <a:pt x="7934" y="17582"/>
                  </a:cubicBezTo>
                  <a:cubicBezTo>
                    <a:pt x="7934" y="18057"/>
                    <a:pt x="7946" y="18555"/>
                    <a:pt x="7946" y="19041"/>
                  </a:cubicBezTo>
                  <a:cubicBezTo>
                    <a:pt x="7958" y="20026"/>
                    <a:pt x="7946" y="21022"/>
                    <a:pt x="7923" y="22029"/>
                  </a:cubicBezTo>
                  <a:cubicBezTo>
                    <a:pt x="7876" y="23188"/>
                    <a:pt x="7819" y="24346"/>
                    <a:pt x="7668" y="25458"/>
                  </a:cubicBezTo>
                  <a:cubicBezTo>
                    <a:pt x="7610" y="26025"/>
                    <a:pt x="7483" y="26558"/>
                    <a:pt x="7286" y="27079"/>
                  </a:cubicBezTo>
                  <a:cubicBezTo>
                    <a:pt x="7066" y="27600"/>
                    <a:pt x="6776" y="28064"/>
                    <a:pt x="6440" y="28492"/>
                  </a:cubicBezTo>
                  <a:cubicBezTo>
                    <a:pt x="5780" y="29349"/>
                    <a:pt x="4935" y="30044"/>
                    <a:pt x="4159" y="30750"/>
                  </a:cubicBezTo>
                  <a:cubicBezTo>
                    <a:pt x="4054" y="30843"/>
                    <a:pt x="3962" y="30947"/>
                    <a:pt x="3869" y="31028"/>
                  </a:cubicBezTo>
                  <a:cubicBezTo>
                    <a:pt x="3777" y="31133"/>
                    <a:pt x="3695" y="31214"/>
                    <a:pt x="3603" y="31318"/>
                  </a:cubicBezTo>
                  <a:lnTo>
                    <a:pt x="3487" y="31480"/>
                  </a:lnTo>
                  <a:cubicBezTo>
                    <a:pt x="3441" y="31526"/>
                    <a:pt x="3406" y="31584"/>
                    <a:pt x="3371" y="31642"/>
                  </a:cubicBezTo>
                  <a:lnTo>
                    <a:pt x="3267" y="31816"/>
                  </a:lnTo>
                  <a:cubicBezTo>
                    <a:pt x="3244" y="31874"/>
                    <a:pt x="3232" y="31943"/>
                    <a:pt x="3197" y="32001"/>
                  </a:cubicBezTo>
                  <a:cubicBezTo>
                    <a:pt x="3070" y="32511"/>
                    <a:pt x="3024" y="33009"/>
                    <a:pt x="2966" y="33519"/>
                  </a:cubicBezTo>
                  <a:cubicBezTo>
                    <a:pt x="2780" y="35522"/>
                    <a:pt x="2688" y="37433"/>
                    <a:pt x="2607" y="39228"/>
                  </a:cubicBezTo>
                  <a:cubicBezTo>
                    <a:pt x="2514" y="41024"/>
                    <a:pt x="2456" y="42680"/>
                    <a:pt x="2421" y="44209"/>
                  </a:cubicBezTo>
                  <a:cubicBezTo>
                    <a:pt x="2364" y="45726"/>
                    <a:pt x="2329" y="47104"/>
                    <a:pt x="2306" y="48320"/>
                  </a:cubicBezTo>
                  <a:cubicBezTo>
                    <a:pt x="2282" y="48922"/>
                    <a:pt x="2282" y="49490"/>
                    <a:pt x="2271" y="50011"/>
                  </a:cubicBezTo>
                  <a:cubicBezTo>
                    <a:pt x="2271" y="50266"/>
                    <a:pt x="2282" y="50521"/>
                    <a:pt x="2248" y="50752"/>
                  </a:cubicBezTo>
                  <a:cubicBezTo>
                    <a:pt x="2213" y="50984"/>
                    <a:pt x="2132" y="51181"/>
                    <a:pt x="2028" y="51366"/>
                  </a:cubicBezTo>
                  <a:cubicBezTo>
                    <a:pt x="1819" y="51748"/>
                    <a:pt x="1530" y="52003"/>
                    <a:pt x="1263" y="52177"/>
                  </a:cubicBezTo>
                  <a:cubicBezTo>
                    <a:pt x="985" y="52374"/>
                    <a:pt x="719" y="52455"/>
                    <a:pt x="510" y="52513"/>
                  </a:cubicBezTo>
                  <a:cubicBezTo>
                    <a:pt x="290" y="52571"/>
                    <a:pt x="117" y="52582"/>
                    <a:pt x="1" y="52605"/>
                  </a:cubicBezTo>
                  <a:cubicBezTo>
                    <a:pt x="117" y="52605"/>
                    <a:pt x="290" y="52582"/>
                    <a:pt x="510" y="52524"/>
                  </a:cubicBezTo>
                  <a:cubicBezTo>
                    <a:pt x="719" y="52490"/>
                    <a:pt x="997" y="52385"/>
                    <a:pt x="1275" y="52212"/>
                  </a:cubicBezTo>
                  <a:cubicBezTo>
                    <a:pt x="1553" y="52038"/>
                    <a:pt x="1842" y="51772"/>
                    <a:pt x="2051" y="51401"/>
                  </a:cubicBezTo>
                  <a:cubicBezTo>
                    <a:pt x="2167" y="51216"/>
                    <a:pt x="2248" y="50996"/>
                    <a:pt x="2282" y="50764"/>
                  </a:cubicBezTo>
                  <a:cubicBezTo>
                    <a:pt x="2329" y="50532"/>
                    <a:pt x="2317" y="50289"/>
                    <a:pt x="2329" y="50023"/>
                  </a:cubicBezTo>
                  <a:cubicBezTo>
                    <a:pt x="2340" y="49513"/>
                    <a:pt x="2364" y="48957"/>
                    <a:pt x="2375" y="48343"/>
                  </a:cubicBezTo>
                  <a:cubicBezTo>
                    <a:pt x="2398" y="47127"/>
                    <a:pt x="2433" y="45749"/>
                    <a:pt x="2491" y="44232"/>
                  </a:cubicBezTo>
                  <a:cubicBezTo>
                    <a:pt x="2549" y="42715"/>
                    <a:pt x="2607" y="41047"/>
                    <a:pt x="2688" y="39252"/>
                  </a:cubicBezTo>
                  <a:cubicBezTo>
                    <a:pt x="2780" y="37468"/>
                    <a:pt x="2885" y="35545"/>
                    <a:pt x="3070" y="33553"/>
                  </a:cubicBezTo>
                  <a:cubicBezTo>
                    <a:pt x="3116" y="33055"/>
                    <a:pt x="3174" y="32534"/>
                    <a:pt x="3290" y="32048"/>
                  </a:cubicBezTo>
                  <a:cubicBezTo>
                    <a:pt x="3302" y="31990"/>
                    <a:pt x="3313" y="31932"/>
                    <a:pt x="3348" y="31874"/>
                  </a:cubicBezTo>
                  <a:lnTo>
                    <a:pt x="3429" y="31712"/>
                  </a:lnTo>
                  <a:cubicBezTo>
                    <a:pt x="3464" y="31654"/>
                    <a:pt x="3487" y="31596"/>
                    <a:pt x="3533" y="31550"/>
                  </a:cubicBezTo>
                  <a:lnTo>
                    <a:pt x="3649" y="31387"/>
                  </a:lnTo>
                  <a:cubicBezTo>
                    <a:pt x="3730" y="31295"/>
                    <a:pt x="3823" y="31202"/>
                    <a:pt x="3904" y="31098"/>
                  </a:cubicBezTo>
                  <a:cubicBezTo>
                    <a:pt x="3997" y="31017"/>
                    <a:pt x="4078" y="30913"/>
                    <a:pt x="4182" y="30832"/>
                  </a:cubicBezTo>
                  <a:cubicBezTo>
                    <a:pt x="4969" y="30113"/>
                    <a:pt x="5803" y="29419"/>
                    <a:pt x="6487" y="28550"/>
                  </a:cubicBezTo>
                  <a:cubicBezTo>
                    <a:pt x="6823" y="28121"/>
                    <a:pt x="7124" y="27647"/>
                    <a:pt x="7344" y="27125"/>
                  </a:cubicBezTo>
                  <a:cubicBezTo>
                    <a:pt x="7552" y="26604"/>
                    <a:pt x="7691" y="26048"/>
                    <a:pt x="7749" y="25481"/>
                  </a:cubicBezTo>
                  <a:cubicBezTo>
                    <a:pt x="7888" y="24369"/>
                    <a:pt x="7946" y="23211"/>
                    <a:pt x="7992" y="22053"/>
                  </a:cubicBezTo>
                  <a:cubicBezTo>
                    <a:pt x="8015" y="21045"/>
                    <a:pt x="8015" y="20037"/>
                    <a:pt x="8015" y="19053"/>
                  </a:cubicBezTo>
                  <a:cubicBezTo>
                    <a:pt x="8015" y="18566"/>
                    <a:pt x="8004" y="18092"/>
                    <a:pt x="8004" y="17594"/>
                  </a:cubicBezTo>
                  <a:cubicBezTo>
                    <a:pt x="7992" y="17107"/>
                    <a:pt x="7958" y="16621"/>
                    <a:pt x="8015" y="16146"/>
                  </a:cubicBezTo>
                  <a:cubicBezTo>
                    <a:pt x="8108" y="15208"/>
                    <a:pt x="8456" y="14304"/>
                    <a:pt x="8919" y="13517"/>
                  </a:cubicBezTo>
                  <a:cubicBezTo>
                    <a:pt x="9371" y="12706"/>
                    <a:pt x="10031" y="12046"/>
                    <a:pt x="10506" y="11293"/>
                  </a:cubicBezTo>
                  <a:cubicBezTo>
                    <a:pt x="11004" y="10540"/>
                    <a:pt x="11363" y="9753"/>
                    <a:pt x="11606" y="8919"/>
                  </a:cubicBezTo>
                  <a:cubicBezTo>
                    <a:pt x="11861" y="8096"/>
                    <a:pt x="11976" y="7274"/>
                    <a:pt x="12034" y="6463"/>
                  </a:cubicBezTo>
                  <a:cubicBezTo>
                    <a:pt x="12046" y="6058"/>
                    <a:pt x="12058" y="5653"/>
                    <a:pt x="12058" y="5259"/>
                  </a:cubicBezTo>
                  <a:cubicBezTo>
                    <a:pt x="12058" y="5074"/>
                    <a:pt x="12069" y="4888"/>
                    <a:pt x="12069" y="4680"/>
                  </a:cubicBezTo>
                  <a:cubicBezTo>
                    <a:pt x="12069" y="4494"/>
                    <a:pt x="12069" y="4286"/>
                    <a:pt x="12058" y="4101"/>
                  </a:cubicBezTo>
                  <a:cubicBezTo>
                    <a:pt x="12012" y="3359"/>
                    <a:pt x="11932" y="2628"/>
                    <a:pt x="11842" y="1931"/>
                  </a:cubicBezTo>
                  <a:lnTo>
                    <a:pt x="11842" y="1931"/>
                  </a:lnTo>
                  <a:cubicBezTo>
                    <a:pt x="12550" y="1839"/>
                    <a:pt x="13236" y="1703"/>
                    <a:pt x="13887" y="1645"/>
                  </a:cubicBezTo>
                  <a:lnTo>
                    <a:pt x="13911" y="1645"/>
                  </a:lnTo>
                  <a:lnTo>
                    <a:pt x="13911" y="1611"/>
                  </a:lnTo>
                  <a:cubicBezTo>
                    <a:pt x="13911" y="1495"/>
                    <a:pt x="13864" y="1391"/>
                    <a:pt x="13830" y="1309"/>
                  </a:cubicBezTo>
                  <a:cubicBezTo>
                    <a:pt x="13783" y="1205"/>
                    <a:pt x="13725" y="1136"/>
                    <a:pt x="13667" y="1043"/>
                  </a:cubicBezTo>
                  <a:cubicBezTo>
                    <a:pt x="13552" y="893"/>
                    <a:pt x="13401" y="754"/>
                    <a:pt x="13262" y="626"/>
                  </a:cubicBezTo>
                  <a:cubicBezTo>
                    <a:pt x="13111" y="499"/>
                    <a:pt x="12961" y="395"/>
                    <a:pt x="12787" y="313"/>
                  </a:cubicBezTo>
                  <a:cubicBezTo>
                    <a:pt x="12613" y="232"/>
                    <a:pt x="12440" y="163"/>
                    <a:pt x="12266" y="117"/>
                  </a:cubicBezTo>
                  <a:cubicBezTo>
                    <a:pt x="11895" y="24"/>
                    <a:pt x="11548" y="1"/>
                    <a:pt x="1120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6" name="Google Shape;575;p32">
              <a:extLst>
                <a:ext uri="{FF2B5EF4-FFF2-40B4-BE49-F238E27FC236}">
                  <a16:creationId xmlns:a16="http://schemas.microsoft.com/office/drawing/2014/main" id="{B739531B-D676-EAE1-063F-082A0C5CEBF1}"/>
                </a:ext>
              </a:extLst>
            </p:cNvPr>
            <p:cNvSpPr/>
            <p:nvPr/>
          </p:nvSpPr>
          <p:spPr>
            <a:xfrm>
              <a:off x="221635" y="1671768"/>
              <a:ext cx="408874" cy="80027"/>
            </a:xfrm>
            <a:custGeom>
              <a:avLst/>
              <a:gdLst/>
              <a:ahLst/>
              <a:cxnLst/>
              <a:rect l="l" t="t" r="r" b="b"/>
              <a:pathLst>
                <a:path w="7066" h="1383" extrusionOk="0">
                  <a:moveTo>
                    <a:pt x="1369" y="0"/>
                  </a:moveTo>
                  <a:cubicBezTo>
                    <a:pt x="1233" y="0"/>
                    <a:pt x="1103" y="21"/>
                    <a:pt x="985" y="63"/>
                  </a:cubicBezTo>
                  <a:cubicBezTo>
                    <a:pt x="776" y="144"/>
                    <a:pt x="602" y="259"/>
                    <a:pt x="487" y="387"/>
                  </a:cubicBezTo>
                  <a:cubicBezTo>
                    <a:pt x="243" y="642"/>
                    <a:pt x="139" y="908"/>
                    <a:pt x="70" y="1093"/>
                  </a:cubicBezTo>
                  <a:cubicBezTo>
                    <a:pt x="35" y="1198"/>
                    <a:pt x="23" y="1267"/>
                    <a:pt x="12" y="1313"/>
                  </a:cubicBezTo>
                  <a:cubicBezTo>
                    <a:pt x="0" y="1360"/>
                    <a:pt x="0" y="1383"/>
                    <a:pt x="0" y="1383"/>
                  </a:cubicBezTo>
                  <a:cubicBezTo>
                    <a:pt x="0" y="1383"/>
                    <a:pt x="12" y="1360"/>
                    <a:pt x="23" y="1313"/>
                  </a:cubicBezTo>
                  <a:cubicBezTo>
                    <a:pt x="35" y="1267"/>
                    <a:pt x="70" y="1198"/>
                    <a:pt x="93" y="1105"/>
                  </a:cubicBezTo>
                  <a:cubicBezTo>
                    <a:pt x="174" y="931"/>
                    <a:pt x="290" y="676"/>
                    <a:pt x="533" y="433"/>
                  </a:cubicBezTo>
                  <a:cubicBezTo>
                    <a:pt x="649" y="317"/>
                    <a:pt x="811" y="202"/>
                    <a:pt x="996" y="144"/>
                  </a:cubicBezTo>
                  <a:cubicBezTo>
                    <a:pt x="1110" y="94"/>
                    <a:pt x="1242" y="70"/>
                    <a:pt x="1377" y="70"/>
                  </a:cubicBezTo>
                  <a:cubicBezTo>
                    <a:pt x="1462" y="70"/>
                    <a:pt x="1548" y="80"/>
                    <a:pt x="1633" y="97"/>
                  </a:cubicBezTo>
                  <a:cubicBezTo>
                    <a:pt x="1853" y="144"/>
                    <a:pt x="2062" y="271"/>
                    <a:pt x="2235" y="445"/>
                  </a:cubicBezTo>
                  <a:cubicBezTo>
                    <a:pt x="2409" y="619"/>
                    <a:pt x="2571" y="839"/>
                    <a:pt x="2722" y="1059"/>
                  </a:cubicBezTo>
                  <a:lnTo>
                    <a:pt x="2733" y="1070"/>
                  </a:lnTo>
                  <a:lnTo>
                    <a:pt x="2757" y="1070"/>
                  </a:lnTo>
                  <a:cubicBezTo>
                    <a:pt x="2838" y="1059"/>
                    <a:pt x="2919" y="1059"/>
                    <a:pt x="2988" y="1035"/>
                  </a:cubicBezTo>
                  <a:cubicBezTo>
                    <a:pt x="4123" y="908"/>
                    <a:pt x="5131" y="781"/>
                    <a:pt x="5872" y="688"/>
                  </a:cubicBezTo>
                  <a:cubicBezTo>
                    <a:pt x="6231" y="653"/>
                    <a:pt x="6521" y="607"/>
                    <a:pt x="6741" y="572"/>
                  </a:cubicBezTo>
                  <a:cubicBezTo>
                    <a:pt x="6833" y="561"/>
                    <a:pt x="6914" y="561"/>
                    <a:pt x="6972" y="549"/>
                  </a:cubicBezTo>
                  <a:cubicBezTo>
                    <a:pt x="7030" y="549"/>
                    <a:pt x="7065" y="526"/>
                    <a:pt x="7065" y="526"/>
                  </a:cubicBezTo>
                  <a:lnTo>
                    <a:pt x="6961" y="526"/>
                  </a:lnTo>
                  <a:cubicBezTo>
                    <a:pt x="6903" y="526"/>
                    <a:pt x="6833" y="526"/>
                    <a:pt x="6729" y="549"/>
                  </a:cubicBezTo>
                  <a:cubicBezTo>
                    <a:pt x="6509" y="561"/>
                    <a:pt x="6220" y="584"/>
                    <a:pt x="5861" y="630"/>
                  </a:cubicBezTo>
                  <a:cubicBezTo>
                    <a:pt x="5108" y="723"/>
                    <a:pt x="4088" y="839"/>
                    <a:pt x="2977" y="966"/>
                  </a:cubicBezTo>
                  <a:cubicBezTo>
                    <a:pt x="2902" y="977"/>
                    <a:pt x="2828" y="977"/>
                    <a:pt x="2763" y="986"/>
                  </a:cubicBezTo>
                  <a:lnTo>
                    <a:pt x="2763" y="986"/>
                  </a:lnTo>
                  <a:cubicBezTo>
                    <a:pt x="2617" y="764"/>
                    <a:pt x="2460" y="554"/>
                    <a:pt x="2282" y="387"/>
                  </a:cubicBezTo>
                  <a:cubicBezTo>
                    <a:pt x="2108" y="213"/>
                    <a:pt x="1876" y="63"/>
                    <a:pt x="1645" y="28"/>
                  </a:cubicBezTo>
                  <a:cubicBezTo>
                    <a:pt x="1552" y="9"/>
                    <a:pt x="1459" y="0"/>
                    <a:pt x="1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76;p32">
              <a:extLst>
                <a:ext uri="{FF2B5EF4-FFF2-40B4-BE49-F238E27FC236}">
                  <a16:creationId xmlns:a16="http://schemas.microsoft.com/office/drawing/2014/main" id="{7F7D31EE-7D3D-EB32-1DA7-201D36FCA7F2}"/>
                </a:ext>
              </a:extLst>
            </p:cNvPr>
            <p:cNvSpPr/>
            <p:nvPr/>
          </p:nvSpPr>
          <p:spPr>
            <a:xfrm>
              <a:off x="439438" y="1992918"/>
              <a:ext cx="83789" cy="52599"/>
            </a:xfrm>
            <a:custGeom>
              <a:avLst/>
              <a:gdLst/>
              <a:ahLst/>
              <a:cxnLst/>
              <a:rect l="l" t="t" r="r" b="b"/>
              <a:pathLst>
                <a:path w="1448" h="909" extrusionOk="0">
                  <a:moveTo>
                    <a:pt x="1382" y="0"/>
                  </a:moveTo>
                  <a:cubicBezTo>
                    <a:pt x="1377" y="0"/>
                    <a:pt x="1372" y="1"/>
                    <a:pt x="1367" y="2"/>
                  </a:cubicBezTo>
                  <a:cubicBezTo>
                    <a:pt x="1031" y="153"/>
                    <a:pt x="660" y="280"/>
                    <a:pt x="324" y="431"/>
                  </a:cubicBezTo>
                  <a:cubicBezTo>
                    <a:pt x="243" y="454"/>
                    <a:pt x="139" y="500"/>
                    <a:pt x="81" y="570"/>
                  </a:cubicBezTo>
                  <a:cubicBezTo>
                    <a:pt x="23" y="639"/>
                    <a:pt x="0" y="755"/>
                    <a:pt x="58" y="836"/>
                  </a:cubicBezTo>
                  <a:cubicBezTo>
                    <a:pt x="96" y="890"/>
                    <a:pt x="154" y="909"/>
                    <a:pt x="219" y="909"/>
                  </a:cubicBezTo>
                  <a:cubicBezTo>
                    <a:pt x="293" y="909"/>
                    <a:pt x="378" y="884"/>
                    <a:pt x="452" y="859"/>
                  </a:cubicBezTo>
                  <a:lnTo>
                    <a:pt x="1321" y="524"/>
                  </a:lnTo>
                  <a:cubicBezTo>
                    <a:pt x="1390" y="512"/>
                    <a:pt x="1436" y="442"/>
                    <a:pt x="1436" y="373"/>
                  </a:cubicBezTo>
                  <a:lnTo>
                    <a:pt x="1448" y="49"/>
                  </a:lnTo>
                  <a:cubicBezTo>
                    <a:pt x="1448" y="29"/>
                    <a:pt x="1413" y="0"/>
                    <a:pt x="1382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77;p32">
              <a:extLst>
                <a:ext uri="{FF2B5EF4-FFF2-40B4-BE49-F238E27FC236}">
                  <a16:creationId xmlns:a16="http://schemas.microsoft.com/office/drawing/2014/main" id="{9F0E3BAC-0B5E-F7CB-B01A-E50DBF7BB321}"/>
                </a:ext>
              </a:extLst>
            </p:cNvPr>
            <p:cNvSpPr/>
            <p:nvPr/>
          </p:nvSpPr>
          <p:spPr>
            <a:xfrm>
              <a:off x="437412" y="2023817"/>
              <a:ext cx="89170" cy="51905"/>
            </a:xfrm>
            <a:custGeom>
              <a:avLst/>
              <a:gdLst/>
              <a:ahLst/>
              <a:cxnLst/>
              <a:rect l="l" t="t" r="r" b="b"/>
              <a:pathLst>
                <a:path w="1541" h="897" extrusionOk="0">
                  <a:moveTo>
                    <a:pt x="1375" y="1"/>
                  </a:moveTo>
                  <a:cubicBezTo>
                    <a:pt x="1361" y="1"/>
                    <a:pt x="1346" y="4"/>
                    <a:pt x="1332" y="13"/>
                  </a:cubicBezTo>
                  <a:cubicBezTo>
                    <a:pt x="1008" y="152"/>
                    <a:pt x="649" y="279"/>
                    <a:pt x="336" y="418"/>
                  </a:cubicBezTo>
                  <a:cubicBezTo>
                    <a:pt x="255" y="441"/>
                    <a:pt x="151" y="488"/>
                    <a:pt x="93" y="557"/>
                  </a:cubicBezTo>
                  <a:cubicBezTo>
                    <a:pt x="35" y="627"/>
                    <a:pt x="0" y="742"/>
                    <a:pt x="58" y="823"/>
                  </a:cubicBezTo>
                  <a:cubicBezTo>
                    <a:pt x="101" y="877"/>
                    <a:pt x="162" y="896"/>
                    <a:pt x="228" y="896"/>
                  </a:cubicBezTo>
                  <a:cubicBezTo>
                    <a:pt x="303" y="896"/>
                    <a:pt x="384" y="871"/>
                    <a:pt x="452" y="847"/>
                  </a:cubicBezTo>
                  <a:cubicBezTo>
                    <a:pt x="661" y="777"/>
                    <a:pt x="1008" y="650"/>
                    <a:pt x="1263" y="545"/>
                  </a:cubicBezTo>
                  <a:cubicBezTo>
                    <a:pt x="1437" y="488"/>
                    <a:pt x="1541" y="302"/>
                    <a:pt x="1495" y="129"/>
                  </a:cubicBezTo>
                  <a:lnTo>
                    <a:pt x="1483" y="82"/>
                  </a:lnTo>
                  <a:cubicBezTo>
                    <a:pt x="1465" y="38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78;p32">
              <a:extLst>
                <a:ext uri="{FF2B5EF4-FFF2-40B4-BE49-F238E27FC236}">
                  <a16:creationId xmlns:a16="http://schemas.microsoft.com/office/drawing/2014/main" id="{BAD80B6E-A775-C879-9531-ED471D065730}"/>
                </a:ext>
              </a:extLst>
            </p:cNvPr>
            <p:cNvSpPr/>
            <p:nvPr/>
          </p:nvSpPr>
          <p:spPr>
            <a:xfrm>
              <a:off x="432031" y="2056048"/>
              <a:ext cx="87203" cy="53814"/>
            </a:xfrm>
            <a:custGeom>
              <a:avLst/>
              <a:gdLst/>
              <a:ahLst/>
              <a:cxnLst/>
              <a:rect l="l" t="t" r="r" b="b"/>
              <a:pathLst>
                <a:path w="1507" h="930" extrusionOk="0">
                  <a:moveTo>
                    <a:pt x="1449" y="0"/>
                  </a:moveTo>
                  <a:lnTo>
                    <a:pt x="1449" y="0"/>
                  </a:lnTo>
                  <a:cubicBezTo>
                    <a:pt x="1078" y="139"/>
                    <a:pt x="696" y="301"/>
                    <a:pt x="325" y="452"/>
                  </a:cubicBezTo>
                  <a:cubicBezTo>
                    <a:pt x="244" y="475"/>
                    <a:pt x="140" y="521"/>
                    <a:pt x="82" y="591"/>
                  </a:cubicBezTo>
                  <a:cubicBezTo>
                    <a:pt x="24" y="660"/>
                    <a:pt x="1" y="776"/>
                    <a:pt x="59" y="857"/>
                  </a:cubicBezTo>
                  <a:cubicBezTo>
                    <a:pt x="96" y="911"/>
                    <a:pt x="154" y="930"/>
                    <a:pt x="218" y="930"/>
                  </a:cubicBezTo>
                  <a:cubicBezTo>
                    <a:pt x="291" y="930"/>
                    <a:pt x="373" y="905"/>
                    <a:pt x="441" y="880"/>
                  </a:cubicBezTo>
                  <a:cubicBezTo>
                    <a:pt x="638" y="811"/>
                    <a:pt x="881" y="707"/>
                    <a:pt x="1113" y="625"/>
                  </a:cubicBezTo>
                  <a:cubicBezTo>
                    <a:pt x="1367" y="521"/>
                    <a:pt x="1506" y="266"/>
                    <a:pt x="144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79;p32">
              <a:extLst>
                <a:ext uri="{FF2B5EF4-FFF2-40B4-BE49-F238E27FC236}">
                  <a16:creationId xmlns:a16="http://schemas.microsoft.com/office/drawing/2014/main" id="{C780FA4B-355D-2D9C-9870-DCB79A654C10}"/>
                </a:ext>
              </a:extLst>
            </p:cNvPr>
            <p:cNvSpPr/>
            <p:nvPr/>
          </p:nvSpPr>
          <p:spPr>
            <a:xfrm>
              <a:off x="33979" y="2453405"/>
              <a:ext cx="276132" cy="97965"/>
            </a:xfrm>
            <a:custGeom>
              <a:avLst/>
              <a:gdLst/>
              <a:ahLst/>
              <a:cxnLst/>
              <a:rect l="l" t="t" r="r" b="b"/>
              <a:pathLst>
                <a:path w="4772" h="1693" extrusionOk="0">
                  <a:moveTo>
                    <a:pt x="4769" y="0"/>
                  </a:moveTo>
                  <a:cubicBezTo>
                    <a:pt x="4708" y="0"/>
                    <a:pt x="3656" y="362"/>
                    <a:pt x="2374" y="812"/>
                  </a:cubicBezTo>
                  <a:cubicBezTo>
                    <a:pt x="1054" y="1287"/>
                    <a:pt x="0" y="1680"/>
                    <a:pt x="0" y="1692"/>
                  </a:cubicBezTo>
                  <a:cubicBezTo>
                    <a:pt x="0" y="1692"/>
                    <a:pt x="0" y="1692"/>
                    <a:pt x="1" y="1692"/>
                  </a:cubicBezTo>
                  <a:cubicBezTo>
                    <a:pt x="34" y="1692"/>
                    <a:pt x="1109" y="1337"/>
                    <a:pt x="2398" y="881"/>
                  </a:cubicBezTo>
                  <a:cubicBezTo>
                    <a:pt x="3718" y="406"/>
                    <a:pt x="4772" y="13"/>
                    <a:pt x="4772" y="1"/>
                  </a:cubicBezTo>
                  <a:cubicBezTo>
                    <a:pt x="4772" y="0"/>
                    <a:pt x="477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80;p32">
              <a:extLst>
                <a:ext uri="{FF2B5EF4-FFF2-40B4-BE49-F238E27FC236}">
                  <a16:creationId xmlns:a16="http://schemas.microsoft.com/office/drawing/2014/main" id="{44068D1F-43AD-907E-378A-E820DB6B0615}"/>
                </a:ext>
              </a:extLst>
            </p:cNvPr>
            <p:cNvSpPr/>
            <p:nvPr/>
          </p:nvSpPr>
          <p:spPr>
            <a:xfrm>
              <a:off x="117073" y="2486967"/>
              <a:ext cx="160865" cy="95246"/>
            </a:xfrm>
            <a:custGeom>
              <a:avLst/>
              <a:gdLst/>
              <a:ahLst/>
              <a:cxnLst/>
              <a:rect l="l" t="t" r="r" b="b"/>
              <a:pathLst>
                <a:path w="2780" h="1646" extrusionOk="0">
                  <a:moveTo>
                    <a:pt x="2780" y="0"/>
                  </a:moveTo>
                  <a:cubicBezTo>
                    <a:pt x="2757" y="0"/>
                    <a:pt x="2618" y="81"/>
                    <a:pt x="2375" y="243"/>
                  </a:cubicBezTo>
                  <a:cubicBezTo>
                    <a:pt x="2097" y="406"/>
                    <a:pt x="1761" y="602"/>
                    <a:pt x="1390" y="823"/>
                  </a:cubicBezTo>
                  <a:cubicBezTo>
                    <a:pt x="1008" y="1031"/>
                    <a:pt x="672" y="1239"/>
                    <a:pt x="406" y="1402"/>
                  </a:cubicBezTo>
                  <a:cubicBezTo>
                    <a:pt x="139" y="1541"/>
                    <a:pt x="0" y="1633"/>
                    <a:pt x="0" y="1645"/>
                  </a:cubicBezTo>
                  <a:cubicBezTo>
                    <a:pt x="0" y="1646"/>
                    <a:pt x="1" y="1646"/>
                    <a:pt x="2" y="1646"/>
                  </a:cubicBezTo>
                  <a:cubicBezTo>
                    <a:pt x="20" y="1646"/>
                    <a:pt x="168" y="1567"/>
                    <a:pt x="417" y="1448"/>
                  </a:cubicBezTo>
                  <a:cubicBezTo>
                    <a:pt x="672" y="1297"/>
                    <a:pt x="1043" y="1112"/>
                    <a:pt x="1413" y="880"/>
                  </a:cubicBezTo>
                  <a:cubicBezTo>
                    <a:pt x="1807" y="649"/>
                    <a:pt x="2143" y="429"/>
                    <a:pt x="2386" y="267"/>
                  </a:cubicBezTo>
                  <a:cubicBezTo>
                    <a:pt x="2629" y="116"/>
                    <a:pt x="2780" y="12"/>
                    <a:pt x="27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63640" y="-3072511"/>
            <a:ext cx="24719280" cy="13108070"/>
          </a:xfrm>
          <a:prstGeom prst="frame">
            <a:avLst>
              <a:gd name="adj1" fmla="val 26486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02" name="Frame 301">
            <a:extLst>
              <a:ext uri="{FF2B5EF4-FFF2-40B4-BE49-F238E27FC236}">
                <a16:creationId xmlns:a16="http://schemas.microsoft.com/office/drawing/2014/main" id="{DCA53E5A-919C-F100-1BF8-02EF9F3ED979}"/>
              </a:ext>
            </a:extLst>
          </p:cNvPr>
          <p:cNvSpPr/>
          <p:nvPr/>
        </p:nvSpPr>
        <p:spPr>
          <a:xfrm>
            <a:off x="-9363541" y="-9953265"/>
            <a:ext cx="32461026" cy="26822400"/>
          </a:xfrm>
          <a:prstGeom prst="frame">
            <a:avLst>
              <a:gd name="adj1" fmla="val 102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03" name="Frame 302">
            <a:extLst>
              <a:ext uri="{FF2B5EF4-FFF2-40B4-BE49-F238E27FC236}">
                <a16:creationId xmlns:a16="http://schemas.microsoft.com/office/drawing/2014/main" id="{9253DCF3-557B-ECC0-35FF-AFBB74D7AFFF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Earth">
                <a:extLst>
                  <a:ext uri="{FF2B5EF4-FFF2-40B4-BE49-F238E27FC236}">
                    <a16:creationId xmlns:a16="http://schemas.microsoft.com/office/drawing/2014/main" id="{EC7DF97B-9373-536B-8E0D-F33B601B6F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43035393"/>
                  </p:ext>
                </p:extLst>
              </p:nvPr>
            </p:nvGraphicFramePr>
            <p:xfrm>
              <a:off x="441675" y="1303395"/>
              <a:ext cx="4357359" cy="441444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357359" cy="4414441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1541853" ay="178531" az="8585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7823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Earth">
                <a:extLst>
                  <a:ext uri="{FF2B5EF4-FFF2-40B4-BE49-F238E27FC236}">
                    <a16:creationId xmlns:a16="http://schemas.microsoft.com/office/drawing/2014/main" id="{EC7DF97B-9373-536B-8E0D-F33B601B6F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675" y="1303395"/>
                <a:ext cx="4357359" cy="441444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Google Shape;388;p27">
            <a:extLst>
              <a:ext uri="{FF2B5EF4-FFF2-40B4-BE49-F238E27FC236}">
                <a16:creationId xmlns:a16="http://schemas.microsoft.com/office/drawing/2014/main" id="{BCC390E2-D301-4F68-5843-0F8A0969B90F}"/>
              </a:ext>
            </a:extLst>
          </p:cNvPr>
          <p:cNvSpPr txBox="1"/>
          <p:nvPr/>
        </p:nvSpPr>
        <p:spPr>
          <a:xfrm>
            <a:off x="4582455" y="1040265"/>
            <a:ext cx="7297039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Using Latitudes and Longitudes of two locations, we can calculate the distance using the formula:</a:t>
            </a:r>
            <a:endParaRPr lang="en-US" sz="28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3E69B389-6AFD-F157-693E-9A815A57D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34" y="2723576"/>
            <a:ext cx="7392966" cy="259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tar: 4 Points 6">
            <a:extLst>
              <a:ext uri="{FF2B5EF4-FFF2-40B4-BE49-F238E27FC236}">
                <a16:creationId xmlns:a16="http://schemas.microsoft.com/office/drawing/2014/main" id="{5A00E4BF-1B4C-FFE9-8302-D2663E7940BE}"/>
              </a:ext>
            </a:extLst>
          </p:cNvPr>
          <p:cNvSpPr/>
          <p:nvPr/>
        </p:nvSpPr>
        <p:spPr>
          <a:xfrm rot="3159716">
            <a:off x="2318939" y="-5769931"/>
            <a:ext cx="405113" cy="438837"/>
          </a:xfrm>
          <a:prstGeom prst="star4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Google Shape;388;p27">
            <a:extLst>
              <a:ext uri="{FF2B5EF4-FFF2-40B4-BE49-F238E27FC236}">
                <a16:creationId xmlns:a16="http://schemas.microsoft.com/office/drawing/2014/main" id="{6CE7F09C-36F0-0992-18FD-9286FECC88BF}"/>
              </a:ext>
            </a:extLst>
          </p:cNvPr>
          <p:cNvSpPr txBox="1"/>
          <p:nvPr/>
        </p:nvSpPr>
        <p:spPr>
          <a:xfrm>
            <a:off x="4582455" y="5327502"/>
            <a:ext cx="7478481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With this, a new field ‘distance travelled’ is computed.</a:t>
            </a:r>
            <a:endParaRPr lang="en-US" sz="28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083824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7613E-23C2-852C-2BDC-462A88BB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326" y="1838485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40A18AE1-6BEF-EF04-333B-40933330EFA8}"/>
              </a:ext>
            </a:extLst>
          </p:cNvPr>
          <p:cNvSpPr txBox="1"/>
          <p:nvPr/>
        </p:nvSpPr>
        <p:spPr>
          <a:xfrm>
            <a:off x="19999534" y="1151374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" name="Google Shape;434;p32">
            <a:extLst>
              <a:ext uri="{FF2B5EF4-FFF2-40B4-BE49-F238E27FC236}">
                <a16:creationId xmlns:a16="http://schemas.microsoft.com/office/drawing/2014/main" id="{5F9133D3-9926-DD22-81E2-0BA809B8E3C4}"/>
              </a:ext>
            </a:extLst>
          </p:cNvPr>
          <p:cNvGrpSpPr/>
          <p:nvPr/>
        </p:nvGrpSpPr>
        <p:grpSpPr>
          <a:xfrm>
            <a:off x="-12519774" y="1333546"/>
            <a:ext cx="3892926" cy="4248778"/>
            <a:chOff x="-2327075" y="1525833"/>
            <a:chExt cx="2958222" cy="3136617"/>
          </a:xfrm>
        </p:grpSpPr>
        <p:sp>
          <p:nvSpPr>
            <p:cNvPr id="16" name="Google Shape;435;p32">
              <a:extLst>
                <a:ext uri="{FF2B5EF4-FFF2-40B4-BE49-F238E27FC236}">
                  <a16:creationId xmlns:a16="http://schemas.microsoft.com/office/drawing/2014/main" id="{D4079A91-EC8D-54D5-6188-7BFC4403E5E7}"/>
                </a:ext>
              </a:extLst>
            </p:cNvPr>
            <p:cNvSpPr/>
            <p:nvPr/>
          </p:nvSpPr>
          <p:spPr>
            <a:xfrm>
              <a:off x="-2327075" y="4651628"/>
              <a:ext cx="2871782" cy="3414"/>
            </a:xfrm>
            <a:custGeom>
              <a:avLst/>
              <a:gdLst/>
              <a:ahLst/>
              <a:cxnLst/>
              <a:rect l="l" t="t" r="r" b="b"/>
              <a:pathLst>
                <a:path w="49629" h="59" extrusionOk="0">
                  <a:moveTo>
                    <a:pt x="24820" y="0"/>
                  </a:moveTo>
                  <a:cubicBezTo>
                    <a:pt x="11107" y="0"/>
                    <a:pt x="0" y="12"/>
                    <a:pt x="0" y="24"/>
                  </a:cubicBezTo>
                  <a:cubicBezTo>
                    <a:pt x="0" y="35"/>
                    <a:pt x="11107" y="58"/>
                    <a:pt x="24820" y="58"/>
                  </a:cubicBezTo>
                  <a:cubicBezTo>
                    <a:pt x="38510" y="58"/>
                    <a:pt x="49629" y="35"/>
                    <a:pt x="49629" y="24"/>
                  </a:cubicBezTo>
                  <a:cubicBezTo>
                    <a:pt x="49629" y="12"/>
                    <a:pt x="38510" y="0"/>
                    <a:pt x="24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6;p32">
              <a:extLst>
                <a:ext uri="{FF2B5EF4-FFF2-40B4-BE49-F238E27FC236}">
                  <a16:creationId xmlns:a16="http://schemas.microsoft.com/office/drawing/2014/main" id="{17C75999-6AE7-C53D-FEB2-12F93DBD9BD5}"/>
                </a:ext>
              </a:extLst>
            </p:cNvPr>
            <p:cNvSpPr/>
            <p:nvPr/>
          </p:nvSpPr>
          <p:spPr>
            <a:xfrm>
              <a:off x="-1144899" y="4517613"/>
              <a:ext cx="357259" cy="144836"/>
            </a:xfrm>
            <a:custGeom>
              <a:avLst/>
              <a:gdLst/>
              <a:ahLst/>
              <a:cxnLst/>
              <a:rect l="l" t="t" r="r" b="b"/>
              <a:pathLst>
                <a:path w="6174" h="2503" extrusionOk="0">
                  <a:moveTo>
                    <a:pt x="3070" y="0"/>
                  </a:moveTo>
                  <a:lnTo>
                    <a:pt x="2699" y="1587"/>
                  </a:lnTo>
                  <a:cubicBezTo>
                    <a:pt x="2699" y="1587"/>
                    <a:pt x="1" y="2224"/>
                    <a:pt x="638" y="2432"/>
                  </a:cubicBezTo>
                  <a:cubicBezTo>
                    <a:pt x="811" y="2483"/>
                    <a:pt x="1243" y="2502"/>
                    <a:pt x="1790" y="2502"/>
                  </a:cubicBezTo>
                  <a:cubicBezTo>
                    <a:pt x="3104" y="2502"/>
                    <a:pt x="5081" y="2392"/>
                    <a:pt x="5711" y="2351"/>
                  </a:cubicBezTo>
                  <a:lnTo>
                    <a:pt x="5908" y="2340"/>
                  </a:lnTo>
                  <a:lnTo>
                    <a:pt x="6174" y="70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;p32">
              <a:extLst>
                <a:ext uri="{FF2B5EF4-FFF2-40B4-BE49-F238E27FC236}">
                  <a16:creationId xmlns:a16="http://schemas.microsoft.com/office/drawing/2014/main" id="{3B859A6D-BDE4-CB42-ACC8-68BF74DF0B72}"/>
                </a:ext>
              </a:extLst>
            </p:cNvPr>
            <p:cNvSpPr/>
            <p:nvPr/>
          </p:nvSpPr>
          <p:spPr>
            <a:xfrm>
              <a:off x="-870099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1097" y="0"/>
                  </a:moveTo>
                  <a:cubicBezTo>
                    <a:pt x="849" y="0"/>
                    <a:pt x="612" y="82"/>
                    <a:pt x="406" y="245"/>
                  </a:cubicBezTo>
                  <a:cubicBezTo>
                    <a:pt x="186" y="407"/>
                    <a:pt x="47" y="662"/>
                    <a:pt x="0" y="928"/>
                  </a:cubicBezTo>
                  <a:lnTo>
                    <a:pt x="1159" y="882"/>
                  </a:lnTo>
                  <a:lnTo>
                    <a:pt x="1147" y="2"/>
                  </a:lnTo>
                  <a:cubicBezTo>
                    <a:pt x="1130" y="1"/>
                    <a:pt x="1114" y="0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38;p32">
              <a:extLst>
                <a:ext uri="{FF2B5EF4-FFF2-40B4-BE49-F238E27FC236}">
                  <a16:creationId xmlns:a16="http://schemas.microsoft.com/office/drawing/2014/main" id="{15FEA60E-171E-20BE-59F6-890DA46A6A24}"/>
                </a:ext>
              </a:extLst>
            </p:cNvPr>
            <p:cNvSpPr/>
            <p:nvPr/>
          </p:nvSpPr>
          <p:spPr>
            <a:xfrm>
              <a:off x="-1120075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950" y="1"/>
                  </a:moveTo>
                  <a:cubicBezTo>
                    <a:pt x="950" y="1"/>
                    <a:pt x="0" y="290"/>
                    <a:pt x="128" y="441"/>
                  </a:cubicBezTo>
                  <a:cubicBezTo>
                    <a:pt x="176" y="508"/>
                    <a:pt x="827" y="537"/>
                    <a:pt x="1687" y="537"/>
                  </a:cubicBezTo>
                  <a:cubicBezTo>
                    <a:pt x="2908" y="537"/>
                    <a:pt x="4548" y="478"/>
                    <a:pt x="5479" y="383"/>
                  </a:cubicBezTo>
                  <a:lnTo>
                    <a:pt x="5479" y="314"/>
                  </a:lnTo>
                  <a:lnTo>
                    <a:pt x="1240" y="395"/>
                  </a:lnTo>
                  <a:cubicBezTo>
                    <a:pt x="1240" y="395"/>
                    <a:pt x="1240" y="395"/>
                    <a:pt x="1240" y="395"/>
                  </a:cubicBezTo>
                  <a:cubicBezTo>
                    <a:pt x="1237" y="395"/>
                    <a:pt x="1133" y="1"/>
                    <a:pt x="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9;p32">
              <a:extLst>
                <a:ext uri="{FF2B5EF4-FFF2-40B4-BE49-F238E27FC236}">
                  <a16:creationId xmlns:a16="http://schemas.microsoft.com/office/drawing/2014/main" id="{9775EE0F-5A4B-9515-62A3-6BA4B4065D9C}"/>
                </a:ext>
              </a:extLst>
            </p:cNvPr>
            <p:cNvSpPr/>
            <p:nvPr/>
          </p:nvSpPr>
          <p:spPr>
            <a:xfrm>
              <a:off x="-1110701" y="4648272"/>
              <a:ext cx="310330" cy="6018"/>
            </a:xfrm>
            <a:custGeom>
              <a:avLst/>
              <a:gdLst/>
              <a:ahLst/>
              <a:cxnLst/>
              <a:rect l="l" t="t" r="r" b="b"/>
              <a:pathLst>
                <a:path w="5363" h="104" extrusionOk="0">
                  <a:moveTo>
                    <a:pt x="5305" y="1"/>
                  </a:moveTo>
                  <a:cubicBezTo>
                    <a:pt x="5259" y="1"/>
                    <a:pt x="5201" y="1"/>
                    <a:pt x="5143" y="12"/>
                  </a:cubicBezTo>
                  <a:lnTo>
                    <a:pt x="5305" y="12"/>
                  </a:lnTo>
                  <a:cubicBezTo>
                    <a:pt x="5351" y="1"/>
                    <a:pt x="5363" y="1"/>
                    <a:pt x="5363" y="1"/>
                  </a:cubicBezTo>
                  <a:close/>
                  <a:moveTo>
                    <a:pt x="5143" y="12"/>
                  </a:moveTo>
                  <a:cubicBezTo>
                    <a:pt x="4981" y="12"/>
                    <a:pt x="4795" y="12"/>
                    <a:pt x="4564" y="24"/>
                  </a:cubicBezTo>
                  <a:cubicBezTo>
                    <a:pt x="4077" y="35"/>
                    <a:pt x="3406" y="58"/>
                    <a:pt x="2653" y="70"/>
                  </a:cubicBezTo>
                  <a:lnTo>
                    <a:pt x="0" y="70"/>
                  </a:lnTo>
                  <a:cubicBezTo>
                    <a:pt x="47" y="82"/>
                    <a:pt x="105" y="82"/>
                    <a:pt x="163" y="82"/>
                  </a:cubicBezTo>
                  <a:cubicBezTo>
                    <a:pt x="325" y="82"/>
                    <a:pt x="510" y="93"/>
                    <a:pt x="742" y="93"/>
                  </a:cubicBezTo>
                  <a:cubicBezTo>
                    <a:pt x="1074" y="93"/>
                    <a:pt x="1478" y="104"/>
                    <a:pt x="1933" y="104"/>
                  </a:cubicBezTo>
                  <a:cubicBezTo>
                    <a:pt x="2161" y="104"/>
                    <a:pt x="2402" y="101"/>
                    <a:pt x="2653" y="93"/>
                  </a:cubicBezTo>
                  <a:cubicBezTo>
                    <a:pt x="3406" y="82"/>
                    <a:pt x="4077" y="70"/>
                    <a:pt x="4564" y="35"/>
                  </a:cubicBezTo>
                  <a:cubicBezTo>
                    <a:pt x="4795" y="24"/>
                    <a:pt x="4981" y="24"/>
                    <a:pt x="5143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40;p32">
              <a:extLst>
                <a:ext uri="{FF2B5EF4-FFF2-40B4-BE49-F238E27FC236}">
                  <a16:creationId xmlns:a16="http://schemas.microsoft.com/office/drawing/2014/main" id="{B3A97F95-A5CE-54B1-12FC-B5CC94B68508}"/>
                </a:ext>
              </a:extLst>
            </p:cNvPr>
            <p:cNvSpPr/>
            <p:nvPr/>
          </p:nvSpPr>
          <p:spPr>
            <a:xfrm>
              <a:off x="-1067128" y="4627903"/>
              <a:ext cx="19501" cy="28470"/>
            </a:xfrm>
            <a:custGeom>
              <a:avLst/>
              <a:gdLst/>
              <a:ahLst/>
              <a:cxnLst/>
              <a:rect l="l" t="t" r="r" b="b"/>
              <a:pathLst>
                <a:path w="337" h="492" extrusionOk="0">
                  <a:moveTo>
                    <a:pt x="9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7"/>
                    <a:pt x="116" y="75"/>
                    <a:pt x="209" y="214"/>
                  </a:cubicBezTo>
                  <a:cubicBezTo>
                    <a:pt x="290" y="364"/>
                    <a:pt x="301" y="492"/>
                    <a:pt x="325" y="492"/>
                  </a:cubicBezTo>
                  <a:cubicBezTo>
                    <a:pt x="325" y="492"/>
                    <a:pt x="336" y="353"/>
                    <a:pt x="232" y="202"/>
                  </a:cubicBezTo>
                  <a:cubicBezTo>
                    <a:pt x="162" y="63"/>
                    <a:pt x="41" y="0"/>
                    <a:pt x="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41;p32">
              <a:extLst>
                <a:ext uri="{FF2B5EF4-FFF2-40B4-BE49-F238E27FC236}">
                  <a16:creationId xmlns:a16="http://schemas.microsoft.com/office/drawing/2014/main" id="{48540C74-86EB-0B70-A5A2-DA941876472F}"/>
                </a:ext>
              </a:extLst>
            </p:cNvPr>
            <p:cNvSpPr/>
            <p:nvPr/>
          </p:nvSpPr>
          <p:spPr>
            <a:xfrm>
              <a:off x="-1004808" y="4612743"/>
              <a:ext cx="10763" cy="15508"/>
            </a:xfrm>
            <a:custGeom>
              <a:avLst/>
              <a:gdLst/>
              <a:ahLst/>
              <a:cxnLst/>
              <a:rect l="l" t="t" r="r" b="b"/>
              <a:pathLst>
                <a:path w="186" h="268" extrusionOk="0">
                  <a:moveTo>
                    <a:pt x="0" y="1"/>
                  </a:moveTo>
                  <a:cubicBezTo>
                    <a:pt x="0" y="12"/>
                    <a:pt x="24" y="70"/>
                    <a:pt x="70" y="151"/>
                  </a:cubicBezTo>
                  <a:cubicBezTo>
                    <a:pt x="116" y="221"/>
                    <a:pt x="163" y="267"/>
                    <a:pt x="174" y="267"/>
                  </a:cubicBezTo>
                  <a:cubicBezTo>
                    <a:pt x="186" y="267"/>
                    <a:pt x="163" y="209"/>
                    <a:pt x="105" y="117"/>
                  </a:cubicBezTo>
                  <a:cubicBezTo>
                    <a:pt x="58" y="47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42;p32">
              <a:extLst>
                <a:ext uri="{FF2B5EF4-FFF2-40B4-BE49-F238E27FC236}">
                  <a16:creationId xmlns:a16="http://schemas.microsoft.com/office/drawing/2014/main" id="{214BB81A-DE2D-128D-7D6A-0462A41BCDE8}"/>
                </a:ext>
              </a:extLst>
            </p:cNvPr>
            <p:cNvSpPr/>
            <p:nvPr/>
          </p:nvSpPr>
          <p:spPr>
            <a:xfrm>
              <a:off x="-992078" y="4609965"/>
              <a:ext cx="12094" cy="10589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4" y="1"/>
                  </a:moveTo>
                  <a:cubicBezTo>
                    <a:pt x="13" y="1"/>
                    <a:pt x="12" y="1"/>
                    <a:pt x="12" y="2"/>
                  </a:cubicBezTo>
                  <a:cubicBezTo>
                    <a:pt x="0" y="2"/>
                    <a:pt x="35" y="60"/>
                    <a:pt x="93" y="107"/>
                  </a:cubicBezTo>
                  <a:cubicBezTo>
                    <a:pt x="140" y="144"/>
                    <a:pt x="188" y="182"/>
                    <a:pt x="203" y="182"/>
                  </a:cubicBezTo>
                  <a:cubicBezTo>
                    <a:pt x="207" y="182"/>
                    <a:pt x="209" y="180"/>
                    <a:pt x="209" y="176"/>
                  </a:cubicBezTo>
                  <a:cubicBezTo>
                    <a:pt x="209" y="165"/>
                    <a:pt x="186" y="118"/>
                    <a:pt x="128" y="83"/>
                  </a:cubicBezTo>
                  <a:cubicBezTo>
                    <a:pt x="76" y="42"/>
                    <a:pt x="24" y="1"/>
                    <a:pt x="1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43;p32">
              <a:extLst>
                <a:ext uri="{FF2B5EF4-FFF2-40B4-BE49-F238E27FC236}">
                  <a16:creationId xmlns:a16="http://schemas.microsoft.com/office/drawing/2014/main" id="{F8B08C4C-7BB4-D3D1-19DE-E5C8982FF14A}"/>
                </a:ext>
              </a:extLst>
            </p:cNvPr>
            <p:cNvSpPr/>
            <p:nvPr/>
          </p:nvSpPr>
          <p:spPr>
            <a:xfrm>
              <a:off x="-99005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62" y="0"/>
                  </a:moveTo>
                  <a:cubicBezTo>
                    <a:pt x="70" y="12"/>
                    <a:pt x="0" y="12"/>
                    <a:pt x="0" y="24"/>
                  </a:cubicBezTo>
                  <a:cubicBezTo>
                    <a:pt x="0" y="47"/>
                    <a:pt x="93" y="47"/>
                    <a:pt x="174" y="47"/>
                  </a:cubicBezTo>
                  <a:cubicBezTo>
                    <a:pt x="267" y="24"/>
                    <a:pt x="336" y="24"/>
                    <a:pt x="336" y="12"/>
                  </a:cubicBezTo>
                  <a:cubicBezTo>
                    <a:pt x="336" y="0"/>
                    <a:pt x="267" y="0"/>
                    <a:pt x="16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44;p32">
              <a:extLst>
                <a:ext uri="{FF2B5EF4-FFF2-40B4-BE49-F238E27FC236}">
                  <a16:creationId xmlns:a16="http://schemas.microsoft.com/office/drawing/2014/main" id="{A22832AF-4DB8-8BA7-69BA-22515691E23F}"/>
                </a:ext>
              </a:extLst>
            </p:cNvPr>
            <p:cNvSpPr/>
            <p:nvPr/>
          </p:nvSpPr>
          <p:spPr>
            <a:xfrm>
              <a:off x="-988722" y="4589828"/>
              <a:ext cx="21468" cy="3993"/>
            </a:xfrm>
            <a:custGeom>
              <a:avLst/>
              <a:gdLst/>
              <a:ahLst/>
              <a:cxnLst/>
              <a:rect l="l" t="t" r="r" b="b"/>
              <a:pathLst>
                <a:path w="371" h="69" extrusionOk="0">
                  <a:moveTo>
                    <a:pt x="362" y="1"/>
                  </a:moveTo>
                  <a:cubicBezTo>
                    <a:pt x="342" y="1"/>
                    <a:pt x="295" y="17"/>
                    <a:pt x="229" y="17"/>
                  </a:cubicBezTo>
                  <a:cubicBezTo>
                    <a:pt x="215" y="17"/>
                    <a:pt x="201" y="16"/>
                    <a:pt x="186" y="15"/>
                  </a:cubicBezTo>
                  <a:cubicBezTo>
                    <a:pt x="134" y="26"/>
                    <a:pt x="87" y="26"/>
                    <a:pt x="54" y="26"/>
                  </a:cubicBezTo>
                  <a:cubicBezTo>
                    <a:pt x="21" y="26"/>
                    <a:pt x="0" y="26"/>
                    <a:pt x="0" y="38"/>
                  </a:cubicBezTo>
                  <a:cubicBezTo>
                    <a:pt x="0" y="47"/>
                    <a:pt x="47" y="69"/>
                    <a:pt x="115" y="69"/>
                  </a:cubicBezTo>
                  <a:cubicBezTo>
                    <a:pt x="137" y="69"/>
                    <a:pt x="161" y="66"/>
                    <a:pt x="186" y="61"/>
                  </a:cubicBezTo>
                  <a:cubicBezTo>
                    <a:pt x="301" y="49"/>
                    <a:pt x="371" y="26"/>
                    <a:pt x="371" y="3"/>
                  </a:cubicBezTo>
                  <a:cubicBezTo>
                    <a:pt x="369" y="1"/>
                    <a:pt x="366" y="1"/>
                    <a:pt x="36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45;p32">
              <a:extLst>
                <a:ext uri="{FF2B5EF4-FFF2-40B4-BE49-F238E27FC236}">
                  <a16:creationId xmlns:a16="http://schemas.microsoft.com/office/drawing/2014/main" id="{7CED771F-0AEF-2681-B705-E9839486107A}"/>
                </a:ext>
              </a:extLst>
            </p:cNvPr>
            <p:cNvSpPr/>
            <p:nvPr/>
          </p:nvSpPr>
          <p:spPr>
            <a:xfrm>
              <a:off x="-1036981" y="4596193"/>
              <a:ext cx="36223" cy="19327"/>
            </a:xfrm>
            <a:custGeom>
              <a:avLst/>
              <a:gdLst/>
              <a:ahLst/>
              <a:cxnLst/>
              <a:rect l="l" t="t" r="r" b="b"/>
              <a:pathLst>
                <a:path w="626" h="334" extrusionOk="0">
                  <a:moveTo>
                    <a:pt x="174" y="27"/>
                  </a:moveTo>
                  <a:cubicBezTo>
                    <a:pt x="221" y="27"/>
                    <a:pt x="269" y="37"/>
                    <a:pt x="313" y="44"/>
                  </a:cubicBezTo>
                  <a:cubicBezTo>
                    <a:pt x="383" y="67"/>
                    <a:pt x="441" y="113"/>
                    <a:pt x="487" y="159"/>
                  </a:cubicBezTo>
                  <a:cubicBezTo>
                    <a:pt x="525" y="197"/>
                    <a:pt x="548" y="238"/>
                    <a:pt x="561" y="270"/>
                  </a:cubicBezTo>
                  <a:lnTo>
                    <a:pt x="561" y="270"/>
                  </a:lnTo>
                  <a:cubicBezTo>
                    <a:pt x="524" y="265"/>
                    <a:pt x="471" y="257"/>
                    <a:pt x="406" y="240"/>
                  </a:cubicBezTo>
                  <a:cubicBezTo>
                    <a:pt x="336" y="229"/>
                    <a:pt x="267" y="217"/>
                    <a:pt x="197" y="183"/>
                  </a:cubicBezTo>
                  <a:cubicBezTo>
                    <a:pt x="151" y="171"/>
                    <a:pt x="105" y="159"/>
                    <a:pt x="82" y="148"/>
                  </a:cubicBezTo>
                  <a:cubicBezTo>
                    <a:pt x="47" y="113"/>
                    <a:pt x="35" y="90"/>
                    <a:pt x="58" y="55"/>
                  </a:cubicBezTo>
                  <a:cubicBezTo>
                    <a:pt x="95" y="34"/>
                    <a:pt x="134" y="27"/>
                    <a:pt x="174" y="27"/>
                  </a:cubicBezTo>
                  <a:close/>
                  <a:moveTo>
                    <a:pt x="212" y="0"/>
                  </a:moveTo>
                  <a:cubicBezTo>
                    <a:pt x="157" y="0"/>
                    <a:pt x="101" y="13"/>
                    <a:pt x="47" y="44"/>
                  </a:cubicBezTo>
                  <a:cubicBezTo>
                    <a:pt x="24" y="55"/>
                    <a:pt x="0" y="101"/>
                    <a:pt x="24" y="125"/>
                  </a:cubicBezTo>
                  <a:cubicBezTo>
                    <a:pt x="35" y="159"/>
                    <a:pt x="58" y="171"/>
                    <a:pt x="82" y="183"/>
                  </a:cubicBezTo>
                  <a:lnTo>
                    <a:pt x="209" y="229"/>
                  </a:lnTo>
                  <a:cubicBezTo>
                    <a:pt x="278" y="264"/>
                    <a:pt x="371" y="275"/>
                    <a:pt x="429" y="275"/>
                  </a:cubicBezTo>
                  <a:cubicBezTo>
                    <a:pt x="471" y="279"/>
                    <a:pt x="507" y="280"/>
                    <a:pt x="537" y="280"/>
                  </a:cubicBezTo>
                  <a:cubicBezTo>
                    <a:pt x="547" y="280"/>
                    <a:pt x="556" y="280"/>
                    <a:pt x="565" y="280"/>
                  </a:cubicBezTo>
                  <a:lnTo>
                    <a:pt x="565" y="280"/>
                  </a:lnTo>
                  <a:cubicBezTo>
                    <a:pt x="577" y="311"/>
                    <a:pt x="580" y="333"/>
                    <a:pt x="580" y="333"/>
                  </a:cubicBezTo>
                  <a:cubicBezTo>
                    <a:pt x="601" y="333"/>
                    <a:pt x="603" y="302"/>
                    <a:pt x="583" y="279"/>
                  </a:cubicBezTo>
                  <a:lnTo>
                    <a:pt x="583" y="279"/>
                  </a:lnTo>
                  <a:cubicBezTo>
                    <a:pt x="611" y="278"/>
                    <a:pt x="626" y="275"/>
                    <a:pt x="626" y="275"/>
                  </a:cubicBezTo>
                  <a:cubicBezTo>
                    <a:pt x="626" y="275"/>
                    <a:pt x="609" y="275"/>
                    <a:pt x="578" y="272"/>
                  </a:cubicBezTo>
                  <a:lnTo>
                    <a:pt x="578" y="272"/>
                  </a:lnTo>
                  <a:cubicBezTo>
                    <a:pt x="567" y="238"/>
                    <a:pt x="555" y="204"/>
                    <a:pt x="510" y="148"/>
                  </a:cubicBezTo>
                  <a:cubicBezTo>
                    <a:pt x="461" y="74"/>
                    <a:pt x="342" y="0"/>
                    <a:pt x="2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46;p32">
              <a:extLst>
                <a:ext uri="{FF2B5EF4-FFF2-40B4-BE49-F238E27FC236}">
                  <a16:creationId xmlns:a16="http://schemas.microsoft.com/office/drawing/2014/main" id="{D1295157-E853-39CA-709F-1D2DAD99A4D4}"/>
                </a:ext>
              </a:extLst>
            </p:cNvPr>
            <p:cNvSpPr/>
            <p:nvPr/>
          </p:nvSpPr>
          <p:spPr>
            <a:xfrm>
              <a:off x="-1005503" y="4589886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203" y="1"/>
                  </a:moveTo>
                  <a:cubicBezTo>
                    <a:pt x="131" y="1"/>
                    <a:pt x="79" y="63"/>
                    <a:pt x="47" y="106"/>
                  </a:cubicBezTo>
                  <a:cubicBezTo>
                    <a:pt x="12" y="153"/>
                    <a:pt x="1" y="210"/>
                    <a:pt x="1" y="257"/>
                  </a:cubicBezTo>
                  <a:cubicBezTo>
                    <a:pt x="1" y="349"/>
                    <a:pt x="24" y="396"/>
                    <a:pt x="24" y="396"/>
                  </a:cubicBezTo>
                  <a:cubicBezTo>
                    <a:pt x="24" y="396"/>
                    <a:pt x="12" y="338"/>
                    <a:pt x="36" y="257"/>
                  </a:cubicBezTo>
                  <a:cubicBezTo>
                    <a:pt x="47" y="210"/>
                    <a:pt x="70" y="164"/>
                    <a:pt x="93" y="118"/>
                  </a:cubicBezTo>
                  <a:cubicBezTo>
                    <a:pt x="128" y="83"/>
                    <a:pt x="175" y="37"/>
                    <a:pt x="221" y="37"/>
                  </a:cubicBezTo>
                  <a:cubicBezTo>
                    <a:pt x="267" y="48"/>
                    <a:pt x="256" y="118"/>
                    <a:pt x="221" y="164"/>
                  </a:cubicBezTo>
                  <a:cubicBezTo>
                    <a:pt x="198" y="222"/>
                    <a:pt x="163" y="268"/>
                    <a:pt x="140" y="292"/>
                  </a:cubicBezTo>
                  <a:lnTo>
                    <a:pt x="36" y="396"/>
                  </a:lnTo>
                  <a:cubicBezTo>
                    <a:pt x="36" y="396"/>
                    <a:pt x="93" y="373"/>
                    <a:pt x="151" y="315"/>
                  </a:cubicBezTo>
                  <a:cubicBezTo>
                    <a:pt x="198" y="268"/>
                    <a:pt x="221" y="234"/>
                    <a:pt x="256" y="176"/>
                  </a:cubicBezTo>
                  <a:cubicBezTo>
                    <a:pt x="267" y="164"/>
                    <a:pt x="279" y="118"/>
                    <a:pt x="279" y="95"/>
                  </a:cubicBezTo>
                  <a:cubicBezTo>
                    <a:pt x="302" y="60"/>
                    <a:pt x="267" y="2"/>
                    <a:pt x="221" y="2"/>
                  </a:cubicBezTo>
                  <a:cubicBezTo>
                    <a:pt x="215" y="1"/>
                    <a:pt x="209" y="1"/>
                    <a:pt x="203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47;p32">
              <a:extLst>
                <a:ext uri="{FF2B5EF4-FFF2-40B4-BE49-F238E27FC236}">
                  <a16:creationId xmlns:a16="http://schemas.microsoft.com/office/drawing/2014/main" id="{DCF46104-55E1-A3B0-A98C-4041E7FD7987}"/>
                </a:ext>
              </a:extLst>
            </p:cNvPr>
            <p:cNvSpPr/>
            <p:nvPr/>
          </p:nvSpPr>
          <p:spPr>
            <a:xfrm>
              <a:off x="-869463" y="4597582"/>
              <a:ext cx="65098" cy="54104"/>
            </a:xfrm>
            <a:custGeom>
              <a:avLst/>
              <a:gdLst/>
              <a:ahLst/>
              <a:cxnLst/>
              <a:rect l="l" t="t" r="r" b="b"/>
              <a:pathLst>
                <a:path w="1125" h="935" extrusionOk="0">
                  <a:moveTo>
                    <a:pt x="1042" y="0"/>
                  </a:moveTo>
                  <a:cubicBezTo>
                    <a:pt x="1016" y="0"/>
                    <a:pt x="985" y="2"/>
                    <a:pt x="949" y="8"/>
                  </a:cubicBezTo>
                  <a:lnTo>
                    <a:pt x="1124" y="8"/>
                  </a:lnTo>
                  <a:cubicBezTo>
                    <a:pt x="1124" y="8"/>
                    <a:pt x="1094" y="0"/>
                    <a:pt x="1042" y="0"/>
                  </a:cubicBezTo>
                  <a:close/>
                  <a:moveTo>
                    <a:pt x="893" y="8"/>
                  </a:moveTo>
                  <a:cubicBezTo>
                    <a:pt x="742" y="20"/>
                    <a:pt x="522" y="77"/>
                    <a:pt x="348" y="216"/>
                  </a:cubicBezTo>
                  <a:cubicBezTo>
                    <a:pt x="175" y="367"/>
                    <a:pt x="82" y="552"/>
                    <a:pt x="36" y="703"/>
                  </a:cubicBezTo>
                  <a:cubicBezTo>
                    <a:pt x="24" y="772"/>
                    <a:pt x="1" y="830"/>
                    <a:pt x="1" y="877"/>
                  </a:cubicBezTo>
                  <a:lnTo>
                    <a:pt x="1" y="934"/>
                  </a:lnTo>
                  <a:cubicBezTo>
                    <a:pt x="24" y="934"/>
                    <a:pt x="24" y="830"/>
                    <a:pt x="59" y="703"/>
                  </a:cubicBezTo>
                  <a:cubicBezTo>
                    <a:pt x="105" y="552"/>
                    <a:pt x="209" y="379"/>
                    <a:pt x="383" y="240"/>
                  </a:cubicBezTo>
                  <a:cubicBezTo>
                    <a:pt x="557" y="89"/>
                    <a:pt x="742" y="31"/>
                    <a:pt x="893" y="20"/>
                  </a:cubicBezTo>
                  <a:cubicBezTo>
                    <a:pt x="913" y="15"/>
                    <a:pt x="931" y="11"/>
                    <a:pt x="949" y="8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48;p32">
              <a:extLst>
                <a:ext uri="{FF2B5EF4-FFF2-40B4-BE49-F238E27FC236}">
                  <a16:creationId xmlns:a16="http://schemas.microsoft.com/office/drawing/2014/main" id="{247DFBF6-B713-5601-F98F-0F5B2262F856}"/>
                </a:ext>
              </a:extLst>
            </p:cNvPr>
            <p:cNvSpPr/>
            <p:nvPr/>
          </p:nvSpPr>
          <p:spPr>
            <a:xfrm>
              <a:off x="-825890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24" y="1"/>
                  </a:moveTo>
                  <a:cubicBezTo>
                    <a:pt x="1" y="1"/>
                    <a:pt x="1" y="290"/>
                    <a:pt x="24" y="649"/>
                  </a:cubicBezTo>
                  <a:cubicBezTo>
                    <a:pt x="24" y="1008"/>
                    <a:pt x="35" y="1298"/>
                    <a:pt x="47" y="1298"/>
                  </a:cubicBezTo>
                  <a:cubicBezTo>
                    <a:pt x="59" y="1298"/>
                    <a:pt x="59" y="1008"/>
                    <a:pt x="47" y="649"/>
                  </a:cubicBezTo>
                  <a:cubicBezTo>
                    <a:pt x="47" y="290"/>
                    <a:pt x="35" y="1"/>
                    <a:pt x="2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49;p32">
              <a:extLst>
                <a:ext uri="{FF2B5EF4-FFF2-40B4-BE49-F238E27FC236}">
                  <a16:creationId xmlns:a16="http://schemas.microsoft.com/office/drawing/2014/main" id="{7AABFE59-A8EF-E063-5333-774BA37EC771}"/>
                </a:ext>
              </a:extLst>
            </p:cNvPr>
            <p:cNvSpPr/>
            <p:nvPr/>
          </p:nvSpPr>
          <p:spPr>
            <a:xfrm>
              <a:off x="-947175" y="4634326"/>
              <a:ext cx="53641" cy="3935"/>
            </a:xfrm>
            <a:custGeom>
              <a:avLst/>
              <a:gdLst/>
              <a:ahLst/>
              <a:cxnLst/>
              <a:rect l="l" t="t" r="r" b="b"/>
              <a:pathLst>
                <a:path w="927" h="68" extrusionOk="0">
                  <a:moveTo>
                    <a:pt x="880" y="0"/>
                  </a:moveTo>
                  <a:cubicBezTo>
                    <a:pt x="806" y="0"/>
                    <a:pt x="652" y="17"/>
                    <a:pt x="464" y="33"/>
                  </a:cubicBezTo>
                  <a:cubicBezTo>
                    <a:pt x="294" y="33"/>
                    <a:pt x="145" y="28"/>
                    <a:pt x="64" y="28"/>
                  </a:cubicBezTo>
                  <a:cubicBezTo>
                    <a:pt x="24" y="28"/>
                    <a:pt x="0" y="29"/>
                    <a:pt x="0" y="33"/>
                  </a:cubicBezTo>
                  <a:cubicBezTo>
                    <a:pt x="0" y="45"/>
                    <a:pt x="209" y="68"/>
                    <a:pt x="464" y="68"/>
                  </a:cubicBezTo>
                  <a:cubicBezTo>
                    <a:pt x="730" y="45"/>
                    <a:pt x="927" y="22"/>
                    <a:pt x="927" y="10"/>
                  </a:cubicBezTo>
                  <a:cubicBezTo>
                    <a:pt x="927" y="3"/>
                    <a:pt x="910" y="0"/>
                    <a:pt x="880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0;p32">
              <a:extLst>
                <a:ext uri="{FF2B5EF4-FFF2-40B4-BE49-F238E27FC236}">
                  <a16:creationId xmlns:a16="http://schemas.microsoft.com/office/drawing/2014/main" id="{9F7DA0EF-E9F3-4AB8-C609-C132262122C4}"/>
                </a:ext>
              </a:extLst>
            </p:cNvPr>
            <p:cNvSpPr/>
            <p:nvPr/>
          </p:nvSpPr>
          <p:spPr>
            <a:xfrm>
              <a:off x="-863387" y="4633400"/>
              <a:ext cx="6712" cy="10242"/>
            </a:xfrm>
            <a:custGeom>
              <a:avLst/>
              <a:gdLst/>
              <a:ahLst/>
              <a:cxnLst/>
              <a:rect l="l" t="t" r="r" b="b"/>
              <a:pathLst>
                <a:path w="116" h="177" extrusionOk="0">
                  <a:moveTo>
                    <a:pt x="102" y="1"/>
                  </a:moveTo>
                  <a:cubicBezTo>
                    <a:pt x="93" y="1"/>
                    <a:pt x="55" y="33"/>
                    <a:pt x="35" y="84"/>
                  </a:cubicBezTo>
                  <a:cubicBezTo>
                    <a:pt x="0" y="142"/>
                    <a:pt x="0" y="177"/>
                    <a:pt x="12" y="177"/>
                  </a:cubicBezTo>
                  <a:cubicBezTo>
                    <a:pt x="35" y="177"/>
                    <a:pt x="46" y="142"/>
                    <a:pt x="58" y="95"/>
                  </a:cubicBezTo>
                  <a:cubicBezTo>
                    <a:pt x="93" y="49"/>
                    <a:pt x="116" y="26"/>
                    <a:pt x="104" y="3"/>
                  </a:cubicBezTo>
                  <a:cubicBezTo>
                    <a:pt x="104" y="1"/>
                    <a:pt x="104" y="1"/>
                    <a:pt x="10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1;p32">
              <a:extLst>
                <a:ext uri="{FF2B5EF4-FFF2-40B4-BE49-F238E27FC236}">
                  <a16:creationId xmlns:a16="http://schemas.microsoft.com/office/drawing/2014/main" id="{69F610BA-3815-D740-BE08-D27B985CE0E7}"/>
                </a:ext>
              </a:extLst>
            </p:cNvPr>
            <p:cNvSpPr/>
            <p:nvPr/>
          </p:nvSpPr>
          <p:spPr>
            <a:xfrm>
              <a:off x="-851351" y="4616562"/>
              <a:ext cx="8101" cy="7407"/>
            </a:xfrm>
            <a:custGeom>
              <a:avLst/>
              <a:gdLst/>
              <a:ahLst/>
              <a:cxnLst/>
              <a:rect l="l" t="t" r="r" b="b"/>
              <a:pathLst>
                <a:path w="140" h="128" extrusionOk="0">
                  <a:moveTo>
                    <a:pt x="123" y="0"/>
                  </a:moveTo>
                  <a:cubicBezTo>
                    <a:pt x="112" y="0"/>
                    <a:pt x="85" y="15"/>
                    <a:pt x="59" y="51"/>
                  </a:cubicBezTo>
                  <a:cubicBezTo>
                    <a:pt x="24" y="85"/>
                    <a:pt x="1" y="108"/>
                    <a:pt x="12" y="120"/>
                  </a:cubicBezTo>
                  <a:cubicBezTo>
                    <a:pt x="15" y="125"/>
                    <a:pt x="19" y="128"/>
                    <a:pt x="24" y="128"/>
                  </a:cubicBezTo>
                  <a:cubicBezTo>
                    <a:pt x="39" y="128"/>
                    <a:pt x="64" y="103"/>
                    <a:pt x="82" y="85"/>
                  </a:cubicBezTo>
                  <a:cubicBezTo>
                    <a:pt x="116" y="51"/>
                    <a:pt x="140" y="27"/>
                    <a:pt x="128" y="4"/>
                  </a:cubicBezTo>
                  <a:cubicBezTo>
                    <a:pt x="128" y="2"/>
                    <a:pt x="126" y="0"/>
                    <a:pt x="123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2;p32">
              <a:extLst>
                <a:ext uri="{FF2B5EF4-FFF2-40B4-BE49-F238E27FC236}">
                  <a16:creationId xmlns:a16="http://schemas.microsoft.com/office/drawing/2014/main" id="{61DF6551-19D2-A42B-470D-4A6DE28A6E05}"/>
                </a:ext>
              </a:extLst>
            </p:cNvPr>
            <p:cNvSpPr/>
            <p:nvPr/>
          </p:nvSpPr>
          <p:spPr>
            <a:xfrm>
              <a:off x="-835265" y="4607477"/>
              <a:ext cx="11457" cy="4861"/>
            </a:xfrm>
            <a:custGeom>
              <a:avLst/>
              <a:gdLst/>
              <a:ahLst/>
              <a:cxnLst/>
              <a:rect l="l" t="t" r="r" b="b"/>
              <a:pathLst>
                <a:path w="198" h="84" extrusionOk="0">
                  <a:moveTo>
                    <a:pt x="138" y="1"/>
                  </a:moveTo>
                  <a:cubicBezTo>
                    <a:pt x="123" y="1"/>
                    <a:pt x="108" y="3"/>
                    <a:pt x="93" y="11"/>
                  </a:cubicBezTo>
                  <a:cubicBezTo>
                    <a:pt x="35" y="22"/>
                    <a:pt x="1" y="80"/>
                    <a:pt x="24" y="80"/>
                  </a:cubicBezTo>
                  <a:cubicBezTo>
                    <a:pt x="24" y="82"/>
                    <a:pt x="25" y="83"/>
                    <a:pt x="27" y="83"/>
                  </a:cubicBezTo>
                  <a:cubicBezTo>
                    <a:pt x="37" y="83"/>
                    <a:pt x="67" y="64"/>
                    <a:pt x="105" y="45"/>
                  </a:cubicBezTo>
                  <a:cubicBezTo>
                    <a:pt x="151" y="34"/>
                    <a:pt x="197" y="34"/>
                    <a:pt x="197" y="22"/>
                  </a:cubicBezTo>
                  <a:cubicBezTo>
                    <a:pt x="197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3;p32">
              <a:extLst>
                <a:ext uri="{FF2B5EF4-FFF2-40B4-BE49-F238E27FC236}">
                  <a16:creationId xmlns:a16="http://schemas.microsoft.com/office/drawing/2014/main" id="{0BDD6D81-2C0E-B27C-DEBC-CDBD87C15FA6}"/>
                </a:ext>
              </a:extLst>
            </p:cNvPr>
            <p:cNvSpPr/>
            <p:nvPr/>
          </p:nvSpPr>
          <p:spPr>
            <a:xfrm>
              <a:off x="-816516" y="4604700"/>
              <a:ext cx="6134" cy="3067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47" y="1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1" y="47"/>
                    <a:pt x="10" y="53"/>
                    <a:pt x="21" y="53"/>
                  </a:cubicBezTo>
                  <a:cubicBezTo>
                    <a:pt x="33" y="53"/>
                    <a:pt x="47" y="47"/>
                    <a:pt x="59" y="36"/>
                  </a:cubicBezTo>
                  <a:cubicBezTo>
                    <a:pt x="94" y="24"/>
                    <a:pt x="105" y="12"/>
                    <a:pt x="10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;p32">
              <a:extLst>
                <a:ext uri="{FF2B5EF4-FFF2-40B4-BE49-F238E27FC236}">
                  <a16:creationId xmlns:a16="http://schemas.microsoft.com/office/drawing/2014/main" id="{E1081055-7B55-0732-AAC6-3D51E83D30FF}"/>
                </a:ext>
              </a:extLst>
            </p:cNvPr>
            <p:cNvSpPr/>
            <p:nvPr/>
          </p:nvSpPr>
          <p:spPr>
            <a:xfrm>
              <a:off x="-440511" y="4508876"/>
              <a:ext cx="341866" cy="153574"/>
            </a:xfrm>
            <a:custGeom>
              <a:avLst/>
              <a:gdLst/>
              <a:ahLst/>
              <a:cxnLst/>
              <a:rect l="l" t="t" r="r" b="b"/>
              <a:pathLst>
                <a:path w="5908" h="2654" extrusionOk="0">
                  <a:moveTo>
                    <a:pt x="47" y="1"/>
                  </a:moveTo>
                  <a:lnTo>
                    <a:pt x="0" y="2491"/>
                  </a:lnTo>
                  <a:lnTo>
                    <a:pt x="209" y="2502"/>
                  </a:lnTo>
                  <a:cubicBezTo>
                    <a:pt x="830" y="2543"/>
                    <a:pt x="2804" y="2653"/>
                    <a:pt x="4118" y="2653"/>
                  </a:cubicBezTo>
                  <a:cubicBezTo>
                    <a:pt x="4664" y="2653"/>
                    <a:pt x="5097" y="2634"/>
                    <a:pt x="5270" y="2583"/>
                  </a:cubicBezTo>
                  <a:cubicBezTo>
                    <a:pt x="5907" y="2386"/>
                    <a:pt x="3220" y="1738"/>
                    <a:pt x="3220" y="1738"/>
                  </a:cubicBezTo>
                  <a:lnTo>
                    <a:pt x="3232" y="4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;p32">
              <a:extLst>
                <a:ext uri="{FF2B5EF4-FFF2-40B4-BE49-F238E27FC236}">
                  <a16:creationId xmlns:a16="http://schemas.microsoft.com/office/drawing/2014/main" id="{49F4017B-126E-DBD6-1F86-0DC4EFE2BA69}"/>
                </a:ext>
              </a:extLst>
            </p:cNvPr>
            <p:cNvSpPr/>
            <p:nvPr/>
          </p:nvSpPr>
          <p:spPr>
            <a:xfrm>
              <a:off x="-441206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62" y="0"/>
                  </a:moveTo>
                  <a:cubicBezTo>
                    <a:pt x="46" y="0"/>
                    <a:pt x="29" y="1"/>
                    <a:pt x="12" y="2"/>
                  </a:cubicBezTo>
                  <a:lnTo>
                    <a:pt x="1" y="882"/>
                  </a:lnTo>
                  <a:lnTo>
                    <a:pt x="1159" y="928"/>
                  </a:lnTo>
                  <a:cubicBezTo>
                    <a:pt x="1113" y="662"/>
                    <a:pt x="974" y="407"/>
                    <a:pt x="754" y="245"/>
                  </a:cubicBezTo>
                  <a:cubicBezTo>
                    <a:pt x="547" y="82"/>
                    <a:pt x="310" y="0"/>
                    <a:pt x="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6;p32">
              <a:extLst>
                <a:ext uri="{FF2B5EF4-FFF2-40B4-BE49-F238E27FC236}">
                  <a16:creationId xmlns:a16="http://schemas.microsoft.com/office/drawing/2014/main" id="{1B646122-24F7-02CC-ADFF-15D39D0C8A4E}"/>
                </a:ext>
              </a:extLst>
            </p:cNvPr>
            <p:cNvSpPr/>
            <p:nvPr/>
          </p:nvSpPr>
          <p:spPr>
            <a:xfrm>
              <a:off x="-440511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4540" y="1"/>
                  </a:moveTo>
                  <a:cubicBezTo>
                    <a:pt x="4346" y="24"/>
                    <a:pt x="4254" y="395"/>
                    <a:pt x="4251" y="395"/>
                  </a:cubicBezTo>
                  <a:cubicBezTo>
                    <a:pt x="4251" y="395"/>
                    <a:pt x="4251" y="395"/>
                    <a:pt x="4251" y="395"/>
                  </a:cubicBezTo>
                  <a:lnTo>
                    <a:pt x="0" y="314"/>
                  </a:lnTo>
                  <a:lnTo>
                    <a:pt x="0" y="383"/>
                  </a:lnTo>
                  <a:cubicBezTo>
                    <a:pt x="938" y="478"/>
                    <a:pt x="2581" y="537"/>
                    <a:pt x="3802" y="537"/>
                  </a:cubicBezTo>
                  <a:cubicBezTo>
                    <a:pt x="4663" y="537"/>
                    <a:pt x="5315" y="508"/>
                    <a:pt x="5363" y="441"/>
                  </a:cubicBezTo>
                  <a:cubicBezTo>
                    <a:pt x="5478" y="290"/>
                    <a:pt x="4540" y="1"/>
                    <a:pt x="45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7;p32">
              <a:extLst>
                <a:ext uri="{FF2B5EF4-FFF2-40B4-BE49-F238E27FC236}">
                  <a16:creationId xmlns:a16="http://schemas.microsoft.com/office/drawing/2014/main" id="{FEF98394-8599-DFAE-DC5D-57F3FFAE0A02}"/>
                </a:ext>
              </a:extLst>
            </p:cNvPr>
            <p:cNvSpPr/>
            <p:nvPr/>
          </p:nvSpPr>
          <p:spPr>
            <a:xfrm>
              <a:off x="-442537" y="4648966"/>
              <a:ext cx="309693" cy="6365"/>
            </a:xfrm>
            <a:custGeom>
              <a:avLst/>
              <a:gdLst/>
              <a:ahLst/>
              <a:cxnLst/>
              <a:rect l="l" t="t" r="r" b="b"/>
              <a:pathLst>
                <a:path w="5352" h="110" extrusionOk="0">
                  <a:moveTo>
                    <a:pt x="1" y="0"/>
                  </a:moveTo>
                  <a:cubicBezTo>
                    <a:pt x="1" y="0"/>
                    <a:pt x="12" y="0"/>
                    <a:pt x="58" y="12"/>
                  </a:cubicBezTo>
                  <a:lnTo>
                    <a:pt x="209" y="12"/>
                  </a:lnTo>
                  <a:cubicBezTo>
                    <a:pt x="151" y="12"/>
                    <a:pt x="93" y="0"/>
                    <a:pt x="58" y="0"/>
                  </a:cubicBezTo>
                  <a:close/>
                  <a:moveTo>
                    <a:pt x="209" y="12"/>
                  </a:moveTo>
                  <a:cubicBezTo>
                    <a:pt x="371" y="23"/>
                    <a:pt x="556" y="23"/>
                    <a:pt x="788" y="46"/>
                  </a:cubicBezTo>
                  <a:cubicBezTo>
                    <a:pt x="1286" y="70"/>
                    <a:pt x="1946" y="81"/>
                    <a:pt x="2699" y="104"/>
                  </a:cubicBezTo>
                  <a:cubicBezTo>
                    <a:pt x="2950" y="108"/>
                    <a:pt x="3192" y="110"/>
                    <a:pt x="3421" y="110"/>
                  </a:cubicBezTo>
                  <a:cubicBezTo>
                    <a:pt x="3879" y="110"/>
                    <a:pt x="4286" y="104"/>
                    <a:pt x="4610" y="104"/>
                  </a:cubicBezTo>
                  <a:cubicBezTo>
                    <a:pt x="4842" y="104"/>
                    <a:pt x="5027" y="81"/>
                    <a:pt x="5189" y="81"/>
                  </a:cubicBezTo>
                  <a:cubicBezTo>
                    <a:pt x="5247" y="81"/>
                    <a:pt x="5305" y="81"/>
                    <a:pt x="5351" y="70"/>
                  </a:cubicBezTo>
                  <a:lnTo>
                    <a:pt x="2699" y="70"/>
                  </a:lnTo>
                  <a:cubicBezTo>
                    <a:pt x="1946" y="58"/>
                    <a:pt x="1286" y="46"/>
                    <a:pt x="788" y="23"/>
                  </a:cubicBezTo>
                  <a:cubicBezTo>
                    <a:pt x="556" y="12"/>
                    <a:pt x="371" y="12"/>
                    <a:pt x="209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8;p32">
              <a:extLst>
                <a:ext uri="{FF2B5EF4-FFF2-40B4-BE49-F238E27FC236}">
                  <a16:creationId xmlns:a16="http://schemas.microsoft.com/office/drawing/2014/main" id="{8A9E3148-FF5F-98E4-2C27-1FB277F6D9BF}"/>
                </a:ext>
              </a:extLst>
            </p:cNvPr>
            <p:cNvSpPr/>
            <p:nvPr/>
          </p:nvSpPr>
          <p:spPr>
            <a:xfrm>
              <a:off x="-195917" y="4628771"/>
              <a:ext cx="19501" cy="28296"/>
            </a:xfrm>
            <a:custGeom>
              <a:avLst/>
              <a:gdLst/>
              <a:ahLst/>
              <a:cxnLst/>
              <a:rect l="l" t="t" r="r" b="b"/>
              <a:pathLst>
                <a:path w="337" h="489" extrusionOk="0">
                  <a:moveTo>
                    <a:pt x="334" y="0"/>
                  </a:moveTo>
                  <a:cubicBezTo>
                    <a:pt x="314" y="0"/>
                    <a:pt x="190" y="60"/>
                    <a:pt x="105" y="199"/>
                  </a:cubicBezTo>
                  <a:cubicBezTo>
                    <a:pt x="1" y="349"/>
                    <a:pt x="1" y="488"/>
                    <a:pt x="24" y="488"/>
                  </a:cubicBezTo>
                  <a:cubicBezTo>
                    <a:pt x="35" y="488"/>
                    <a:pt x="47" y="361"/>
                    <a:pt x="140" y="222"/>
                  </a:cubicBezTo>
                  <a:cubicBezTo>
                    <a:pt x="221" y="71"/>
                    <a:pt x="337" y="13"/>
                    <a:pt x="337" y="2"/>
                  </a:cubicBezTo>
                  <a:cubicBezTo>
                    <a:pt x="337" y="1"/>
                    <a:pt x="336" y="0"/>
                    <a:pt x="33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9;p32">
              <a:extLst>
                <a:ext uri="{FF2B5EF4-FFF2-40B4-BE49-F238E27FC236}">
                  <a16:creationId xmlns:a16="http://schemas.microsoft.com/office/drawing/2014/main" id="{7E4DDDE3-BDE5-BB56-EFD1-01F702315D82}"/>
                </a:ext>
              </a:extLst>
            </p:cNvPr>
            <p:cNvSpPr/>
            <p:nvPr/>
          </p:nvSpPr>
          <p:spPr>
            <a:xfrm>
              <a:off x="-249500" y="4613437"/>
              <a:ext cx="10069" cy="15450"/>
            </a:xfrm>
            <a:custGeom>
              <a:avLst/>
              <a:gdLst/>
              <a:ahLst/>
              <a:cxnLst/>
              <a:rect l="l" t="t" r="r" b="b"/>
              <a:pathLst>
                <a:path w="174" h="267" extrusionOk="0">
                  <a:moveTo>
                    <a:pt x="174" y="0"/>
                  </a:moveTo>
                  <a:cubicBezTo>
                    <a:pt x="162" y="0"/>
                    <a:pt x="116" y="47"/>
                    <a:pt x="81" y="116"/>
                  </a:cubicBezTo>
                  <a:cubicBezTo>
                    <a:pt x="35" y="197"/>
                    <a:pt x="0" y="267"/>
                    <a:pt x="0" y="267"/>
                  </a:cubicBezTo>
                  <a:cubicBezTo>
                    <a:pt x="23" y="267"/>
                    <a:pt x="58" y="220"/>
                    <a:pt x="104" y="151"/>
                  </a:cubicBezTo>
                  <a:cubicBezTo>
                    <a:pt x="151" y="81"/>
                    <a:pt x="174" y="23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60;p32">
              <a:extLst>
                <a:ext uri="{FF2B5EF4-FFF2-40B4-BE49-F238E27FC236}">
                  <a16:creationId xmlns:a16="http://schemas.microsoft.com/office/drawing/2014/main" id="{AC18FB97-01B3-5716-D6BF-DB62282288E1}"/>
                </a:ext>
              </a:extLst>
            </p:cNvPr>
            <p:cNvSpPr/>
            <p:nvPr/>
          </p:nvSpPr>
          <p:spPr>
            <a:xfrm>
              <a:off x="-264255" y="4609965"/>
              <a:ext cx="13425" cy="10589"/>
            </a:xfrm>
            <a:custGeom>
              <a:avLst/>
              <a:gdLst/>
              <a:ahLst/>
              <a:cxnLst/>
              <a:rect l="l" t="t" r="r" b="b"/>
              <a:pathLst>
                <a:path w="232" h="183" extrusionOk="0">
                  <a:moveTo>
                    <a:pt x="218" y="1"/>
                  </a:moveTo>
                  <a:cubicBezTo>
                    <a:pt x="208" y="1"/>
                    <a:pt x="156" y="42"/>
                    <a:pt x="105" y="83"/>
                  </a:cubicBezTo>
                  <a:cubicBezTo>
                    <a:pt x="47" y="141"/>
                    <a:pt x="0" y="176"/>
                    <a:pt x="12" y="176"/>
                  </a:cubicBezTo>
                  <a:cubicBezTo>
                    <a:pt x="12" y="180"/>
                    <a:pt x="14" y="182"/>
                    <a:pt x="17" y="182"/>
                  </a:cubicBezTo>
                  <a:cubicBezTo>
                    <a:pt x="33" y="182"/>
                    <a:pt x="80" y="144"/>
                    <a:pt x="128" y="107"/>
                  </a:cubicBezTo>
                  <a:cubicBezTo>
                    <a:pt x="186" y="60"/>
                    <a:pt x="232" y="2"/>
                    <a:pt x="220" y="2"/>
                  </a:cubicBezTo>
                  <a:cubicBezTo>
                    <a:pt x="220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61;p32">
              <a:extLst>
                <a:ext uri="{FF2B5EF4-FFF2-40B4-BE49-F238E27FC236}">
                  <a16:creationId xmlns:a16="http://schemas.microsoft.com/office/drawing/2014/main" id="{BFC89118-0EA1-1318-5B2A-ECC81AFCA943}"/>
                </a:ext>
              </a:extLst>
            </p:cNvPr>
            <p:cNvSpPr/>
            <p:nvPr/>
          </p:nvSpPr>
          <p:spPr>
            <a:xfrm>
              <a:off x="-27299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74" y="0"/>
                  </a:moveTo>
                  <a:cubicBezTo>
                    <a:pt x="82" y="0"/>
                    <a:pt x="1" y="12"/>
                    <a:pt x="1" y="12"/>
                  </a:cubicBezTo>
                  <a:cubicBezTo>
                    <a:pt x="1" y="24"/>
                    <a:pt x="82" y="24"/>
                    <a:pt x="163" y="47"/>
                  </a:cubicBezTo>
                  <a:cubicBezTo>
                    <a:pt x="256" y="47"/>
                    <a:pt x="337" y="47"/>
                    <a:pt x="337" y="24"/>
                  </a:cubicBezTo>
                  <a:cubicBezTo>
                    <a:pt x="337" y="12"/>
                    <a:pt x="267" y="12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62;p32">
              <a:extLst>
                <a:ext uri="{FF2B5EF4-FFF2-40B4-BE49-F238E27FC236}">
                  <a16:creationId xmlns:a16="http://schemas.microsoft.com/office/drawing/2014/main" id="{7DDEFBB1-8D8F-6763-01C8-A5879ADC30A7}"/>
                </a:ext>
              </a:extLst>
            </p:cNvPr>
            <p:cNvSpPr/>
            <p:nvPr/>
          </p:nvSpPr>
          <p:spPr>
            <a:xfrm>
              <a:off x="-276349" y="4590754"/>
              <a:ext cx="22220" cy="4108"/>
            </a:xfrm>
            <a:custGeom>
              <a:avLst/>
              <a:gdLst/>
              <a:ahLst/>
              <a:cxnLst/>
              <a:rect l="l" t="t" r="r" b="b"/>
              <a:pathLst>
                <a:path w="384" h="71" extrusionOk="0">
                  <a:moveTo>
                    <a:pt x="25" y="0"/>
                  </a:moveTo>
                  <a:cubicBezTo>
                    <a:pt x="10" y="0"/>
                    <a:pt x="1" y="3"/>
                    <a:pt x="1" y="10"/>
                  </a:cubicBezTo>
                  <a:cubicBezTo>
                    <a:pt x="1" y="22"/>
                    <a:pt x="82" y="45"/>
                    <a:pt x="198" y="68"/>
                  </a:cubicBezTo>
                  <a:cubicBezTo>
                    <a:pt x="211" y="70"/>
                    <a:pt x="224" y="70"/>
                    <a:pt x="236" y="70"/>
                  </a:cubicBezTo>
                  <a:cubicBezTo>
                    <a:pt x="314" y="70"/>
                    <a:pt x="383" y="43"/>
                    <a:pt x="383" y="33"/>
                  </a:cubicBezTo>
                  <a:cubicBezTo>
                    <a:pt x="383" y="28"/>
                    <a:pt x="360" y="28"/>
                    <a:pt x="325" y="28"/>
                  </a:cubicBezTo>
                  <a:cubicBezTo>
                    <a:pt x="290" y="28"/>
                    <a:pt x="244" y="28"/>
                    <a:pt x="198" y="22"/>
                  </a:cubicBezTo>
                  <a:cubicBezTo>
                    <a:pt x="126" y="14"/>
                    <a:pt x="59" y="0"/>
                    <a:pt x="25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63;p32">
              <a:extLst>
                <a:ext uri="{FF2B5EF4-FFF2-40B4-BE49-F238E27FC236}">
                  <a16:creationId xmlns:a16="http://schemas.microsoft.com/office/drawing/2014/main" id="{25BA8A91-93AA-91D8-5DEC-CA5404654F8B}"/>
                </a:ext>
              </a:extLst>
            </p:cNvPr>
            <p:cNvSpPr/>
            <p:nvPr/>
          </p:nvSpPr>
          <p:spPr>
            <a:xfrm>
              <a:off x="-242845" y="4596830"/>
              <a:ext cx="36281" cy="19327"/>
            </a:xfrm>
            <a:custGeom>
              <a:avLst/>
              <a:gdLst/>
              <a:ahLst/>
              <a:cxnLst/>
              <a:rect l="l" t="t" r="r" b="b"/>
              <a:pathLst>
                <a:path w="627" h="334" extrusionOk="0">
                  <a:moveTo>
                    <a:pt x="447" y="33"/>
                  </a:moveTo>
                  <a:cubicBezTo>
                    <a:pt x="490" y="33"/>
                    <a:pt x="534" y="38"/>
                    <a:pt x="568" y="56"/>
                  </a:cubicBezTo>
                  <a:cubicBezTo>
                    <a:pt x="592" y="90"/>
                    <a:pt x="580" y="114"/>
                    <a:pt x="557" y="148"/>
                  </a:cubicBezTo>
                  <a:cubicBezTo>
                    <a:pt x="522" y="160"/>
                    <a:pt x="476" y="172"/>
                    <a:pt x="441" y="195"/>
                  </a:cubicBezTo>
                  <a:cubicBezTo>
                    <a:pt x="360" y="218"/>
                    <a:pt x="290" y="229"/>
                    <a:pt x="221" y="253"/>
                  </a:cubicBezTo>
                  <a:cubicBezTo>
                    <a:pt x="163" y="258"/>
                    <a:pt x="112" y="261"/>
                    <a:pt x="74" y="263"/>
                  </a:cubicBezTo>
                  <a:lnTo>
                    <a:pt x="74" y="263"/>
                  </a:lnTo>
                  <a:cubicBezTo>
                    <a:pt x="89" y="234"/>
                    <a:pt x="113" y="198"/>
                    <a:pt x="151" y="160"/>
                  </a:cubicBezTo>
                  <a:cubicBezTo>
                    <a:pt x="198" y="114"/>
                    <a:pt x="244" y="79"/>
                    <a:pt x="325" y="44"/>
                  </a:cubicBezTo>
                  <a:cubicBezTo>
                    <a:pt x="360" y="38"/>
                    <a:pt x="403" y="33"/>
                    <a:pt x="447" y="33"/>
                  </a:cubicBezTo>
                  <a:close/>
                  <a:moveTo>
                    <a:pt x="417" y="1"/>
                  </a:moveTo>
                  <a:cubicBezTo>
                    <a:pt x="289" y="1"/>
                    <a:pt x="174" y="75"/>
                    <a:pt x="117" y="148"/>
                  </a:cubicBezTo>
                  <a:cubicBezTo>
                    <a:pt x="87" y="198"/>
                    <a:pt x="65" y="240"/>
                    <a:pt x="53" y="265"/>
                  </a:cubicBezTo>
                  <a:lnTo>
                    <a:pt x="53" y="265"/>
                  </a:lnTo>
                  <a:cubicBezTo>
                    <a:pt x="20" y="268"/>
                    <a:pt x="1" y="271"/>
                    <a:pt x="1" y="276"/>
                  </a:cubicBezTo>
                  <a:cubicBezTo>
                    <a:pt x="1" y="276"/>
                    <a:pt x="17" y="278"/>
                    <a:pt x="46" y="280"/>
                  </a:cubicBezTo>
                  <a:lnTo>
                    <a:pt x="46" y="280"/>
                  </a:lnTo>
                  <a:cubicBezTo>
                    <a:pt x="36" y="312"/>
                    <a:pt x="36" y="334"/>
                    <a:pt x="47" y="334"/>
                  </a:cubicBezTo>
                  <a:cubicBezTo>
                    <a:pt x="47" y="334"/>
                    <a:pt x="50" y="313"/>
                    <a:pt x="65" y="280"/>
                  </a:cubicBezTo>
                  <a:lnTo>
                    <a:pt x="65" y="280"/>
                  </a:lnTo>
                  <a:cubicBezTo>
                    <a:pt x="75" y="281"/>
                    <a:pt x="86" y="281"/>
                    <a:pt x="99" y="281"/>
                  </a:cubicBezTo>
                  <a:cubicBezTo>
                    <a:pt x="130" y="281"/>
                    <a:pt x="167" y="280"/>
                    <a:pt x="209" y="276"/>
                  </a:cubicBezTo>
                  <a:cubicBezTo>
                    <a:pt x="267" y="276"/>
                    <a:pt x="348" y="264"/>
                    <a:pt x="429" y="229"/>
                  </a:cubicBezTo>
                  <a:lnTo>
                    <a:pt x="557" y="195"/>
                  </a:lnTo>
                  <a:cubicBezTo>
                    <a:pt x="568" y="172"/>
                    <a:pt x="603" y="160"/>
                    <a:pt x="615" y="137"/>
                  </a:cubicBezTo>
                  <a:cubicBezTo>
                    <a:pt x="626" y="102"/>
                    <a:pt x="615" y="56"/>
                    <a:pt x="580" y="44"/>
                  </a:cubicBezTo>
                  <a:cubicBezTo>
                    <a:pt x="526" y="14"/>
                    <a:pt x="470" y="1"/>
                    <a:pt x="41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4;p32">
              <a:extLst>
                <a:ext uri="{FF2B5EF4-FFF2-40B4-BE49-F238E27FC236}">
                  <a16:creationId xmlns:a16="http://schemas.microsoft.com/office/drawing/2014/main" id="{9ED09763-CA40-27C2-AABD-6A3D12D99226}"/>
                </a:ext>
              </a:extLst>
            </p:cNvPr>
            <p:cNvSpPr/>
            <p:nvPr/>
          </p:nvSpPr>
          <p:spPr>
            <a:xfrm>
              <a:off x="-254881" y="4590581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86" y="0"/>
                  </a:moveTo>
                  <a:cubicBezTo>
                    <a:pt x="80" y="0"/>
                    <a:pt x="75" y="1"/>
                    <a:pt x="70" y="2"/>
                  </a:cubicBezTo>
                  <a:cubicBezTo>
                    <a:pt x="24" y="2"/>
                    <a:pt x="0" y="59"/>
                    <a:pt x="12" y="94"/>
                  </a:cubicBezTo>
                  <a:cubicBezTo>
                    <a:pt x="12" y="129"/>
                    <a:pt x="24" y="164"/>
                    <a:pt x="35" y="187"/>
                  </a:cubicBezTo>
                  <a:cubicBezTo>
                    <a:pt x="70" y="245"/>
                    <a:pt x="93" y="268"/>
                    <a:pt x="139" y="314"/>
                  </a:cubicBezTo>
                  <a:cubicBezTo>
                    <a:pt x="197" y="372"/>
                    <a:pt x="255" y="395"/>
                    <a:pt x="255" y="395"/>
                  </a:cubicBezTo>
                  <a:lnTo>
                    <a:pt x="151" y="291"/>
                  </a:lnTo>
                  <a:cubicBezTo>
                    <a:pt x="128" y="268"/>
                    <a:pt x="93" y="222"/>
                    <a:pt x="70" y="164"/>
                  </a:cubicBezTo>
                  <a:cubicBezTo>
                    <a:pt x="35" y="129"/>
                    <a:pt x="24" y="48"/>
                    <a:pt x="70" y="36"/>
                  </a:cubicBezTo>
                  <a:cubicBezTo>
                    <a:pt x="128" y="36"/>
                    <a:pt x="174" y="83"/>
                    <a:pt x="197" y="129"/>
                  </a:cubicBezTo>
                  <a:cubicBezTo>
                    <a:pt x="232" y="164"/>
                    <a:pt x="244" y="210"/>
                    <a:pt x="255" y="256"/>
                  </a:cubicBezTo>
                  <a:cubicBezTo>
                    <a:pt x="290" y="337"/>
                    <a:pt x="255" y="384"/>
                    <a:pt x="267" y="395"/>
                  </a:cubicBezTo>
                  <a:cubicBezTo>
                    <a:pt x="267" y="395"/>
                    <a:pt x="302" y="361"/>
                    <a:pt x="302" y="256"/>
                  </a:cubicBezTo>
                  <a:cubicBezTo>
                    <a:pt x="302" y="210"/>
                    <a:pt x="290" y="152"/>
                    <a:pt x="244" y="106"/>
                  </a:cubicBezTo>
                  <a:cubicBezTo>
                    <a:pt x="211" y="73"/>
                    <a:pt x="159" y="0"/>
                    <a:pt x="86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5;p32">
              <a:extLst>
                <a:ext uri="{FF2B5EF4-FFF2-40B4-BE49-F238E27FC236}">
                  <a16:creationId xmlns:a16="http://schemas.microsoft.com/office/drawing/2014/main" id="{504EA353-0BBC-48D7-EB67-04DBDAD76937}"/>
                </a:ext>
              </a:extLst>
            </p:cNvPr>
            <p:cNvSpPr/>
            <p:nvPr/>
          </p:nvSpPr>
          <p:spPr>
            <a:xfrm>
              <a:off x="-438486" y="4598392"/>
              <a:ext cx="64346" cy="53988"/>
            </a:xfrm>
            <a:custGeom>
              <a:avLst/>
              <a:gdLst/>
              <a:ahLst/>
              <a:cxnLst/>
              <a:rect l="l" t="t" r="r" b="b"/>
              <a:pathLst>
                <a:path w="1112" h="933" extrusionOk="0">
                  <a:moveTo>
                    <a:pt x="22" y="0"/>
                  </a:moveTo>
                  <a:cubicBezTo>
                    <a:pt x="5" y="0"/>
                    <a:pt x="0" y="6"/>
                    <a:pt x="0" y="6"/>
                  </a:cubicBezTo>
                  <a:cubicBezTo>
                    <a:pt x="0" y="6"/>
                    <a:pt x="15" y="3"/>
                    <a:pt x="45" y="3"/>
                  </a:cubicBezTo>
                  <a:lnTo>
                    <a:pt x="45" y="3"/>
                  </a:lnTo>
                  <a:cubicBezTo>
                    <a:pt x="49" y="3"/>
                    <a:pt x="53" y="4"/>
                    <a:pt x="58" y="6"/>
                  </a:cubicBezTo>
                  <a:lnTo>
                    <a:pt x="132" y="6"/>
                  </a:lnTo>
                  <a:cubicBezTo>
                    <a:pt x="103" y="3"/>
                    <a:pt x="79" y="3"/>
                    <a:pt x="59" y="3"/>
                  </a:cubicBezTo>
                  <a:cubicBezTo>
                    <a:pt x="54" y="3"/>
                    <a:pt x="50" y="3"/>
                    <a:pt x="45" y="3"/>
                  </a:cubicBezTo>
                  <a:lnTo>
                    <a:pt x="45" y="3"/>
                  </a:lnTo>
                  <a:cubicBezTo>
                    <a:pt x="36" y="1"/>
                    <a:pt x="28" y="0"/>
                    <a:pt x="22" y="0"/>
                  </a:cubicBezTo>
                  <a:close/>
                  <a:moveTo>
                    <a:pt x="132" y="6"/>
                  </a:moveTo>
                  <a:cubicBezTo>
                    <a:pt x="161" y="8"/>
                    <a:pt x="194" y="11"/>
                    <a:pt x="232" y="17"/>
                  </a:cubicBezTo>
                  <a:cubicBezTo>
                    <a:pt x="371" y="29"/>
                    <a:pt x="568" y="87"/>
                    <a:pt x="741" y="237"/>
                  </a:cubicBezTo>
                  <a:cubicBezTo>
                    <a:pt x="915" y="376"/>
                    <a:pt x="1008" y="550"/>
                    <a:pt x="1054" y="700"/>
                  </a:cubicBezTo>
                  <a:cubicBezTo>
                    <a:pt x="1100" y="828"/>
                    <a:pt x="1100" y="932"/>
                    <a:pt x="1112" y="932"/>
                  </a:cubicBezTo>
                  <a:lnTo>
                    <a:pt x="1112" y="874"/>
                  </a:lnTo>
                  <a:cubicBezTo>
                    <a:pt x="1112" y="828"/>
                    <a:pt x="1100" y="770"/>
                    <a:pt x="1089" y="700"/>
                  </a:cubicBezTo>
                  <a:cubicBezTo>
                    <a:pt x="1042" y="550"/>
                    <a:pt x="938" y="365"/>
                    <a:pt x="764" y="226"/>
                  </a:cubicBezTo>
                  <a:cubicBezTo>
                    <a:pt x="591" y="75"/>
                    <a:pt x="371" y="17"/>
                    <a:pt x="232" y="6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6;p32">
              <a:extLst>
                <a:ext uri="{FF2B5EF4-FFF2-40B4-BE49-F238E27FC236}">
                  <a16:creationId xmlns:a16="http://schemas.microsoft.com/office/drawing/2014/main" id="{935528A5-B2B0-1D32-FB71-1D10CE9709C4}"/>
                </a:ext>
              </a:extLst>
            </p:cNvPr>
            <p:cNvSpPr/>
            <p:nvPr/>
          </p:nvSpPr>
          <p:spPr>
            <a:xfrm>
              <a:off x="-421069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46" y="1"/>
                  </a:moveTo>
                  <a:cubicBezTo>
                    <a:pt x="35" y="1"/>
                    <a:pt x="12" y="290"/>
                    <a:pt x="12" y="649"/>
                  </a:cubicBezTo>
                  <a:cubicBezTo>
                    <a:pt x="0" y="1008"/>
                    <a:pt x="0" y="1298"/>
                    <a:pt x="12" y="1298"/>
                  </a:cubicBezTo>
                  <a:cubicBezTo>
                    <a:pt x="35" y="1298"/>
                    <a:pt x="46" y="1008"/>
                    <a:pt x="46" y="649"/>
                  </a:cubicBezTo>
                  <a:cubicBezTo>
                    <a:pt x="58" y="302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67;p32">
              <a:extLst>
                <a:ext uri="{FF2B5EF4-FFF2-40B4-BE49-F238E27FC236}">
                  <a16:creationId xmlns:a16="http://schemas.microsoft.com/office/drawing/2014/main" id="{BAF5C513-8529-2175-BC1D-E8CA718F6F8D}"/>
                </a:ext>
              </a:extLst>
            </p:cNvPr>
            <p:cNvSpPr/>
            <p:nvPr/>
          </p:nvSpPr>
          <p:spPr>
            <a:xfrm>
              <a:off x="-350705" y="4634442"/>
              <a:ext cx="53641" cy="3819"/>
            </a:xfrm>
            <a:custGeom>
              <a:avLst/>
              <a:gdLst/>
              <a:ahLst/>
              <a:cxnLst/>
              <a:rect l="l" t="t" r="r" b="b"/>
              <a:pathLst>
                <a:path w="927" h="66" extrusionOk="0">
                  <a:moveTo>
                    <a:pt x="41" y="0"/>
                  </a:moveTo>
                  <a:cubicBezTo>
                    <a:pt x="17" y="0"/>
                    <a:pt x="3" y="2"/>
                    <a:pt x="0" y="8"/>
                  </a:cubicBezTo>
                  <a:cubicBezTo>
                    <a:pt x="0" y="20"/>
                    <a:pt x="209" y="43"/>
                    <a:pt x="464" y="66"/>
                  </a:cubicBezTo>
                  <a:cubicBezTo>
                    <a:pt x="730" y="66"/>
                    <a:pt x="927" y="43"/>
                    <a:pt x="927" y="31"/>
                  </a:cubicBezTo>
                  <a:cubicBezTo>
                    <a:pt x="927" y="27"/>
                    <a:pt x="905" y="26"/>
                    <a:pt x="866" y="26"/>
                  </a:cubicBezTo>
                  <a:cubicBezTo>
                    <a:pt x="788" y="26"/>
                    <a:pt x="641" y="31"/>
                    <a:pt x="464" y="31"/>
                  </a:cubicBezTo>
                  <a:cubicBezTo>
                    <a:pt x="279" y="22"/>
                    <a:pt x="114" y="0"/>
                    <a:pt x="41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68;p32">
              <a:extLst>
                <a:ext uri="{FF2B5EF4-FFF2-40B4-BE49-F238E27FC236}">
                  <a16:creationId xmlns:a16="http://schemas.microsoft.com/office/drawing/2014/main" id="{9F683200-5FEE-4837-EF49-831E0FD9B3E5}"/>
                </a:ext>
              </a:extLst>
            </p:cNvPr>
            <p:cNvSpPr/>
            <p:nvPr/>
          </p:nvSpPr>
          <p:spPr>
            <a:xfrm>
              <a:off x="-387565" y="4633516"/>
              <a:ext cx="6770" cy="10126"/>
            </a:xfrm>
            <a:custGeom>
              <a:avLst/>
              <a:gdLst/>
              <a:ahLst/>
              <a:cxnLst/>
              <a:rect l="l" t="t" r="r" b="b"/>
              <a:pathLst>
                <a:path w="117" h="175" extrusionOk="0">
                  <a:moveTo>
                    <a:pt x="12" y="1"/>
                  </a:moveTo>
                  <a:cubicBezTo>
                    <a:pt x="0" y="24"/>
                    <a:pt x="35" y="47"/>
                    <a:pt x="58" y="93"/>
                  </a:cubicBezTo>
                  <a:cubicBezTo>
                    <a:pt x="70" y="140"/>
                    <a:pt x="93" y="175"/>
                    <a:pt x="104" y="175"/>
                  </a:cubicBezTo>
                  <a:cubicBezTo>
                    <a:pt x="116" y="175"/>
                    <a:pt x="116" y="140"/>
                    <a:pt x="93" y="82"/>
                  </a:cubicBezTo>
                  <a:cubicBezTo>
                    <a:pt x="70" y="36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69;p32">
              <a:extLst>
                <a:ext uri="{FF2B5EF4-FFF2-40B4-BE49-F238E27FC236}">
                  <a16:creationId xmlns:a16="http://schemas.microsoft.com/office/drawing/2014/main" id="{603BDE5C-6F66-ED82-DCCE-DB1B4202292C}"/>
                </a:ext>
              </a:extLst>
            </p:cNvPr>
            <p:cNvSpPr/>
            <p:nvPr/>
          </p:nvSpPr>
          <p:spPr>
            <a:xfrm>
              <a:off x="-400990" y="4616793"/>
              <a:ext cx="8795" cy="7175"/>
            </a:xfrm>
            <a:custGeom>
              <a:avLst/>
              <a:gdLst/>
              <a:ahLst/>
              <a:cxnLst/>
              <a:rect l="l" t="t" r="r" b="b"/>
              <a:pathLst>
                <a:path w="152" h="124" extrusionOk="0">
                  <a:moveTo>
                    <a:pt x="12" y="0"/>
                  </a:moveTo>
                  <a:cubicBezTo>
                    <a:pt x="1" y="23"/>
                    <a:pt x="35" y="47"/>
                    <a:pt x="59" y="81"/>
                  </a:cubicBezTo>
                  <a:cubicBezTo>
                    <a:pt x="85" y="99"/>
                    <a:pt x="105" y="124"/>
                    <a:pt x="118" y="124"/>
                  </a:cubicBezTo>
                  <a:cubicBezTo>
                    <a:pt x="122" y="124"/>
                    <a:pt x="125" y="121"/>
                    <a:pt x="128" y="116"/>
                  </a:cubicBezTo>
                  <a:cubicBezTo>
                    <a:pt x="151" y="104"/>
                    <a:pt x="116" y="81"/>
                    <a:pt x="93" y="47"/>
                  </a:cubicBezTo>
                  <a:cubicBezTo>
                    <a:pt x="59" y="23"/>
                    <a:pt x="35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70;p32">
              <a:extLst>
                <a:ext uri="{FF2B5EF4-FFF2-40B4-BE49-F238E27FC236}">
                  <a16:creationId xmlns:a16="http://schemas.microsoft.com/office/drawing/2014/main" id="{9EEBAAF8-EC03-B0EA-A069-E721F89ECC3E}"/>
                </a:ext>
              </a:extLst>
            </p:cNvPr>
            <p:cNvSpPr/>
            <p:nvPr/>
          </p:nvSpPr>
          <p:spPr>
            <a:xfrm>
              <a:off x="-419101" y="4608461"/>
              <a:ext cx="10821" cy="4513"/>
            </a:xfrm>
            <a:custGeom>
              <a:avLst/>
              <a:gdLst/>
              <a:ahLst/>
              <a:cxnLst/>
              <a:rect l="l" t="t" r="r" b="b"/>
              <a:pathLst>
                <a:path w="187" h="78" extrusionOk="0">
                  <a:moveTo>
                    <a:pt x="49" y="0"/>
                  </a:moveTo>
                  <a:cubicBezTo>
                    <a:pt x="18" y="0"/>
                    <a:pt x="1" y="9"/>
                    <a:pt x="1" y="17"/>
                  </a:cubicBezTo>
                  <a:cubicBezTo>
                    <a:pt x="1" y="28"/>
                    <a:pt x="36" y="28"/>
                    <a:pt x="82" y="52"/>
                  </a:cubicBezTo>
                  <a:cubicBezTo>
                    <a:pt x="119" y="61"/>
                    <a:pt x="157" y="78"/>
                    <a:pt x="170" y="78"/>
                  </a:cubicBezTo>
                  <a:cubicBezTo>
                    <a:pt x="173" y="78"/>
                    <a:pt x="175" y="77"/>
                    <a:pt x="175" y="75"/>
                  </a:cubicBezTo>
                  <a:cubicBezTo>
                    <a:pt x="186" y="75"/>
                    <a:pt x="151" y="17"/>
                    <a:pt x="94" y="5"/>
                  </a:cubicBezTo>
                  <a:cubicBezTo>
                    <a:pt x="77" y="2"/>
                    <a:pt x="62" y="0"/>
                    <a:pt x="4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71;p32">
              <a:extLst>
                <a:ext uri="{FF2B5EF4-FFF2-40B4-BE49-F238E27FC236}">
                  <a16:creationId xmlns:a16="http://schemas.microsoft.com/office/drawing/2014/main" id="{F4FA0076-DBFC-C82D-2457-B00FFFB41280}"/>
                </a:ext>
              </a:extLst>
            </p:cNvPr>
            <p:cNvSpPr/>
            <p:nvPr/>
          </p:nvSpPr>
          <p:spPr>
            <a:xfrm>
              <a:off x="-432468" y="4604873"/>
              <a:ext cx="5381" cy="3588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5" y="1"/>
                  </a:moveTo>
                  <a:cubicBezTo>
                    <a:pt x="6" y="1"/>
                    <a:pt x="0" y="4"/>
                    <a:pt x="0" y="9"/>
                  </a:cubicBezTo>
                  <a:cubicBezTo>
                    <a:pt x="0" y="21"/>
                    <a:pt x="12" y="33"/>
                    <a:pt x="35" y="44"/>
                  </a:cubicBezTo>
                  <a:cubicBezTo>
                    <a:pt x="52" y="56"/>
                    <a:pt x="67" y="61"/>
                    <a:pt x="77" y="61"/>
                  </a:cubicBezTo>
                  <a:cubicBezTo>
                    <a:pt x="87" y="61"/>
                    <a:pt x="93" y="56"/>
                    <a:pt x="93" y="44"/>
                  </a:cubicBezTo>
                  <a:cubicBezTo>
                    <a:pt x="93" y="33"/>
                    <a:pt x="81" y="21"/>
                    <a:pt x="47" y="9"/>
                  </a:cubicBezTo>
                  <a:cubicBezTo>
                    <a:pt x="35" y="4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2;p32">
              <a:extLst>
                <a:ext uri="{FF2B5EF4-FFF2-40B4-BE49-F238E27FC236}">
                  <a16:creationId xmlns:a16="http://schemas.microsoft.com/office/drawing/2014/main" id="{3C696D9C-8117-07E1-7E47-650EAE36FB2C}"/>
                </a:ext>
              </a:extLst>
            </p:cNvPr>
            <p:cNvSpPr/>
            <p:nvPr/>
          </p:nvSpPr>
          <p:spPr>
            <a:xfrm>
              <a:off x="-986060" y="2813324"/>
              <a:ext cx="836439" cy="1781432"/>
            </a:xfrm>
            <a:custGeom>
              <a:avLst/>
              <a:gdLst/>
              <a:ahLst/>
              <a:cxnLst/>
              <a:rect l="l" t="t" r="r" b="b"/>
              <a:pathLst>
                <a:path w="14455" h="30786" extrusionOk="0">
                  <a:moveTo>
                    <a:pt x="14455" y="1"/>
                  </a:moveTo>
                  <a:lnTo>
                    <a:pt x="5317" y="58"/>
                  </a:lnTo>
                  <a:lnTo>
                    <a:pt x="1" y="30634"/>
                  </a:lnTo>
                  <a:lnTo>
                    <a:pt x="3394" y="30785"/>
                  </a:lnTo>
                  <a:lnTo>
                    <a:pt x="9347" y="4170"/>
                  </a:lnTo>
                  <a:lnTo>
                    <a:pt x="9023" y="30739"/>
                  </a:lnTo>
                  <a:lnTo>
                    <a:pt x="9023" y="30739"/>
                  </a:lnTo>
                  <a:lnTo>
                    <a:pt x="13007" y="30634"/>
                  </a:lnTo>
                  <a:lnTo>
                    <a:pt x="14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3;p32">
              <a:extLst>
                <a:ext uri="{FF2B5EF4-FFF2-40B4-BE49-F238E27FC236}">
                  <a16:creationId xmlns:a16="http://schemas.microsoft.com/office/drawing/2014/main" id="{28514495-ACB3-9C24-38A2-BCC624C15174}"/>
                </a:ext>
              </a:extLst>
            </p:cNvPr>
            <p:cNvSpPr/>
            <p:nvPr/>
          </p:nvSpPr>
          <p:spPr>
            <a:xfrm>
              <a:off x="-450580" y="2836759"/>
              <a:ext cx="62378" cy="174810"/>
            </a:xfrm>
            <a:custGeom>
              <a:avLst/>
              <a:gdLst/>
              <a:ahLst/>
              <a:cxnLst/>
              <a:rect l="l" t="t" r="r" b="b"/>
              <a:pathLst>
                <a:path w="1078" h="3021" extrusionOk="0">
                  <a:moveTo>
                    <a:pt x="1066" y="1"/>
                  </a:moveTo>
                  <a:cubicBezTo>
                    <a:pt x="1043" y="1"/>
                    <a:pt x="1020" y="186"/>
                    <a:pt x="973" y="499"/>
                  </a:cubicBezTo>
                  <a:cubicBezTo>
                    <a:pt x="916" y="800"/>
                    <a:pt x="858" y="1217"/>
                    <a:pt x="800" y="1692"/>
                  </a:cubicBezTo>
                  <a:cubicBezTo>
                    <a:pt x="777" y="1923"/>
                    <a:pt x="753" y="2155"/>
                    <a:pt x="695" y="2352"/>
                  </a:cubicBezTo>
                  <a:cubicBezTo>
                    <a:pt x="638" y="2537"/>
                    <a:pt x="556" y="2699"/>
                    <a:pt x="441" y="2792"/>
                  </a:cubicBezTo>
                  <a:cubicBezTo>
                    <a:pt x="209" y="3012"/>
                    <a:pt x="1" y="3001"/>
                    <a:pt x="1" y="3012"/>
                  </a:cubicBezTo>
                  <a:cubicBezTo>
                    <a:pt x="1" y="3018"/>
                    <a:pt x="15" y="3021"/>
                    <a:pt x="41" y="3021"/>
                  </a:cubicBezTo>
                  <a:cubicBezTo>
                    <a:pt x="67" y="3021"/>
                    <a:pt x="105" y="3018"/>
                    <a:pt x="151" y="3012"/>
                  </a:cubicBezTo>
                  <a:cubicBezTo>
                    <a:pt x="232" y="3001"/>
                    <a:pt x="348" y="2954"/>
                    <a:pt x="487" y="2850"/>
                  </a:cubicBezTo>
                  <a:cubicBezTo>
                    <a:pt x="614" y="2757"/>
                    <a:pt x="719" y="2584"/>
                    <a:pt x="777" y="2375"/>
                  </a:cubicBezTo>
                  <a:cubicBezTo>
                    <a:pt x="834" y="2178"/>
                    <a:pt x="858" y="1947"/>
                    <a:pt x="892" y="1715"/>
                  </a:cubicBezTo>
                  <a:cubicBezTo>
                    <a:pt x="950" y="1252"/>
                    <a:pt x="1008" y="812"/>
                    <a:pt x="1031" y="511"/>
                  </a:cubicBezTo>
                  <a:cubicBezTo>
                    <a:pt x="1066" y="186"/>
                    <a:pt x="1078" y="1"/>
                    <a:pt x="1066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4;p32">
              <a:extLst>
                <a:ext uri="{FF2B5EF4-FFF2-40B4-BE49-F238E27FC236}">
                  <a16:creationId xmlns:a16="http://schemas.microsoft.com/office/drawing/2014/main" id="{B3256471-EB15-97F0-1C4E-AF015E7BFFF5}"/>
                </a:ext>
              </a:extLst>
            </p:cNvPr>
            <p:cNvSpPr/>
            <p:nvPr/>
          </p:nvSpPr>
          <p:spPr>
            <a:xfrm>
              <a:off x="-450348" y="2843182"/>
              <a:ext cx="26618" cy="24361"/>
            </a:xfrm>
            <a:custGeom>
              <a:avLst/>
              <a:gdLst/>
              <a:ahLst/>
              <a:cxnLst/>
              <a:rect l="l" t="t" r="r" b="b"/>
              <a:pathLst>
                <a:path w="460" h="421" extrusionOk="0">
                  <a:moveTo>
                    <a:pt x="240" y="1"/>
                  </a:moveTo>
                  <a:cubicBezTo>
                    <a:pt x="155" y="1"/>
                    <a:pt x="116" y="52"/>
                    <a:pt x="136" y="52"/>
                  </a:cubicBezTo>
                  <a:cubicBezTo>
                    <a:pt x="136" y="52"/>
                    <a:pt x="161" y="37"/>
                    <a:pt x="199" y="37"/>
                  </a:cubicBezTo>
                  <a:cubicBezTo>
                    <a:pt x="218" y="37"/>
                    <a:pt x="240" y="40"/>
                    <a:pt x="263" y="52"/>
                  </a:cubicBezTo>
                  <a:cubicBezTo>
                    <a:pt x="286" y="64"/>
                    <a:pt x="332" y="98"/>
                    <a:pt x="344" y="133"/>
                  </a:cubicBezTo>
                  <a:cubicBezTo>
                    <a:pt x="367" y="179"/>
                    <a:pt x="344" y="237"/>
                    <a:pt x="309" y="284"/>
                  </a:cubicBezTo>
                  <a:cubicBezTo>
                    <a:pt x="277" y="300"/>
                    <a:pt x="238" y="316"/>
                    <a:pt x="202" y="316"/>
                  </a:cubicBezTo>
                  <a:cubicBezTo>
                    <a:pt x="187" y="316"/>
                    <a:pt x="172" y="314"/>
                    <a:pt x="159" y="307"/>
                  </a:cubicBezTo>
                  <a:cubicBezTo>
                    <a:pt x="112" y="295"/>
                    <a:pt x="89" y="249"/>
                    <a:pt x="78" y="214"/>
                  </a:cubicBezTo>
                  <a:cubicBezTo>
                    <a:pt x="43" y="133"/>
                    <a:pt x="89" y="75"/>
                    <a:pt x="78" y="75"/>
                  </a:cubicBezTo>
                  <a:cubicBezTo>
                    <a:pt x="78" y="74"/>
                    <a:pt x="77" y="74"/>
                    <a:pt x="76" y="74"/>
                  </a:cubicBezTo>
                  <a:cubicBezTo>
                    <a:pt x="65" y="74"/>
                    <a:pt x="0" y="131"/>
                    <a:pt x="43" y="237"/>
                  </a:cubicBezTo>
                  <a:cubicBezTo>
                    <a:pt x="43" y="295"/>
                    <a:pt x="78" y="353"/>
                    <a:pt x="147" y="400"/>
                  </a:cubicBezTo>
                  <a:cubicBezTo>
                    <a:pt x="170" y="414"/>
                    <a:pt x="196" y="421"/>
                    <a:pt x="223" y="421"/>
                  </a:cubicBezTo>
                  <a:cubicBezTo>
                    <a:pt x="279" y="421"/>
                    <a:pt x="340" y="392"/>
                    <a:pt x="379" y="353"/>
                  </a:cubicBezTo>
                  <a:cubicBezTo>
                    <a:pt x="448" y="295"/>
                    <a:pt x="460" y="191"/>
                    <a:pt x="437" y="122"/>
                  </a:cubicBezTo>
                  <a:cubicBezTo>
                    <a:pt x="402" y="52"/>
                    <a:pt x="344" y="17"/>
                    <a:pt x="286" y="6"/>
                  </a:cubicBezTo>
                  <a:cubicBezTo>
                    <a:pt x="270" y="2"/>
                    <a:pt x="254" y="1"/>
                    <a:pt x="240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5;p32">
              <a:extLst>
                <a:ext uri="{FF2B5EF4-FFF2-40B4-BE49-F238E27FC236}">
                  <a16:creationId xmlns:a16="http://schemas.microsoft.com/office/drawing/2014/main" id="{5DC54ACE-1903-CBF0-E616-CBC167504762}"/>
                </a:ext>
              </a:extLst>
            </p:cNvPr>
            <p:cNvSpPr/>
            <p:nvPr/>
          </p:nvSpPr>
          <p:spPr>
            <a:xfrm>
              <a:off x="-597903" y="2828716"/>
              <a:ext cx="10647" cy="49127"/>
            </a:xfrm>
            <a:custGeom>
              <a:avLst/>
              <a:gdLst/>
              <a:ahLst/>
              <a:cxnLst/>
              <a:rect l="l" t="t" r="r" b="b"/>
              <a:pathLst>
                <a:path w="184" h="849" extrusionOk="0">
                  <a:moveTo>
                    <a:pt x="161" y="1"/>
                  </a:moveTo>
                  <a:cubicBezTo>
                    <a:pt x="149" y="1"/>
                    <a:pt x="45" y="175"/>
                    <a:pt x="33" y="418"/>
                  </a:cubicBezTo>
                  <a:cubicBezTo>
                    <a:pt x="0" y="649"/>
                    <a:pt x="82" y="848"/>
                    <a:pt x="100" y="848"/>
                  </a:cubicBezTo>
                  <a:cubicBezTo>
                    <a:pt x="101" y="848"/>
                    <a:pt x="102" y="848"/>
                    <a:pt x="103" y="846"/>
                  </a:cubicBezTo>
                  <a:cubicBezTo>
                    <a:pt x="138" y="846"/>
                    <a:pt x="91" y="661"/>
                    <a:pt x="103" y="418"/>
                  </a:cubicBezTo>
                  <a:cubicBezTo>
                    <a:pt x="114" y="186"/>
                    <a:pt x="184" y="13"/>
                    <a:pt x="161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6;p32">
              <a:extLst>
                <a:ext uri="{FF2B5EF4-FFF2-40B4-BE49-F238E27FC236}">
                  <a16:creationId xmlns:a16="http://schemas.microsoft.com/office/drawing/2014/main" id="{1BD796B6-A0F7-D3A3-8782-290EAC2C31A6}"/>
                </a:ext>
              </a:extLst>
            </p:cNvPr>
            <p:cNvSpPr/>
            <p:nvPr/>
          </p:nvSpPr>
          <p:spPr>
            <a:xfrm>
              <a:off x="-564515" y="2823334"/>
              <a:ext cx="8795" cy="51037"/>
            </a:xfrm>
            <a:custGeom>
              <a:avLst/>
              <a:gdLst/>
              <a:ahLst/>
              <a:cxnLst/>
              <a:rect l="l" t="t" r="r" b="b"/>
              <a:pathLst>
                <a:path w="152" h="882" extrusionOk="0">
                  <a:moveTo>
                    <a:pt x="114" y="1"/>
                  </a:moveTo>
                  <a:cubicBezTo>
                    <a:pt x="89" y="1"/>
                    <a:pt x="23" y="183"/>
                    <a:pt x="1" y="441"/>
                  </a:cubicBezTo>
                  <a:cubicBezTo>
                    <a:pt x="1" y="696"/>
                    <a:pt x="82" y="881"/>
                    <a:pt x="93" y="881"/>
                  </a:cubicBezTo>
                  <a:cubicBezTo>
                    <a:pt x="116" y="881"/>
                    <a:pt x="93" y="696"/>
                    <a:pt x="93" y="441"/>
                  </a:cubicBezTo>
                  <a:cubicBezTo>
                    <a:pt x="93" y="210"/>
                    <a:pt x="151" y="13"/>
                    <a:pt x="116" y="1"/>
                  </a:cubicBezTo>
                  <a:cubicBezTo>
                    <a:pt x="116" y="1"/>
                    <a:pt x="115" y="1"/>
                    <a:pt x="114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7;p32">
              <a:extLst>
                <a:ext uri="{FF2B5EF4-FFF2-40B4-BE49-F238E27FC236}">
                  <a16:creationId xmlns:a16="http://schemas.microsoft.com/office/drawing/2014/main" id="{DF02D461-5C57-2883-8F3F-E2B67950E235}"/>
                </a:ext>
              </a:extLst>
            </p:cNvPr>
            <p:cNvSpPr/>
            <p:nvPr/>
          </p:nvSpPr>
          <p:spPr>
            <a:xfrm>
              <a:off x="-277680" y="2818011"/>
              <a:ext cx="7465" cy="54335"/>
            </a:xfrm>
            <a:custGeom>
              <a:avLst/>
              <a:gdLst/>
              <a:ahLst/>
              <a:cxnLst/>
              <a:rect l="l" t="t" r="r" b="b"/>
              <a:pathLst>
                <a:path w="129" h="939" extrusionOk="0">
                  <a:moveTo>
                    <a:pt x="47" y="1"/>
                  </a:moveTo>
                  <a:cubicBezTo>
                    <a:pt x="24" y="24"/>
                    <a:pt x="47" y="221"/>
                    <a:pt x="47" y="475"/>
                  </a:cubicBezTo>
                  <a:cubicBezTo>
                    <a:pt x="24" y="730"/>
                    <a:pt x="1" y="939"/>
                    <a:pt x="24" y="939"/>
                  </a:cubicBezTo>
                  <a:cubicBezTo>
                    <a:pt x="59" y="939"/>
                    <a:pt x="128" y="730"/>
                    <a:pt x="128" y="475"/>
                  </a:cubicBezTo>
                  <a:cubicBezTo>
                    <a:pt x="128" y="209"/>
                    <a:pt x="59" y="1"/>
                    <a:pt x="47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8;p32">
              <a:extLst>
                <a:ext uri="{FF2B5EF4-FFF2-40B4-BE49-F238E27FC236}">
                  <a16:creationId xmlns:a16="http://schemas.microsoft.com/office/drawing/2014/main" id="{1648ED70-9075-71F4-EA87-E3C9E9FE4C1E}"/>
                </a:ext>
              </a:extLst>
            </p:cNvPr>
            <p:cNvSpPr/>
            <p:nvPr/>
          </p:nvSpPr>
          <p:spPr>
            <a:xfrm>
              <a:off x="-241457" y="2814654"/>
              <a:ext cx="10069" cy="54335"/>
            </a:xfrm>
            <a:custGeom>
              <a:avLst/>
              <a:gdLst/>
              <a:ahLst/>
              <a:cxnLst/>
              <a:rect l="l" t="t" r="r" b="b"/>
              <a:pathLst>
                <a:path w="174" h="939" extrusionOk="0">
                  <a:moveTo>
                    <a:pt x="59" y="0"/>
                  </a:moveTo>
                  <a:cubicBezTo>
                    <a:pt x="59" y="0"/>
                    <a:pt x="58" y="0"/>
                    <a:pt x="58" y="1"/>
                  </a:cubicBezTo>
                  <a:cubicBezTo>
                    <a:pt x="23" y="1"/>
                    <a:pt x="81" y="209"/>
                    <a:pt x="70" y="476"/>
                  </a:cubicBezTo>
                  <a:cubicBezTo>
                    <a:pt x="70" y="719"/>
                    <a:pt x="0" y="916"/>
                    <a:pt x="23" y="939"/>
                  </a:cubicBezTo>
                  <a:cubicBezTo>
                    <a:pt x="35" y="939"/>
                    <a:pt x="151" y="742"/>
                    <a:pt x="151" y="487"/>
                  </a:cubicBezTo>
                  <a:cubicBezTo>
                    <a:pt x="173" y="216"/>
                    <a:pt x="75" y="0"/>
                    <a:pt x="59" y="0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9;p32">
              <a:extLst>
                <a:ext uri="{FF2B5EF4-FFF2-40B4-BE49-F238E27FC236}">
                  <a16:creationId xmlns:a16="http://schemas.microsoft.com/office/drawing/2014/main" id="{44CADDFE-7078-6679-E92A-DBFC2C921C88}"/>
                </a:ext>
              </a:extLst>
            </p:cNvPr>
            <p:cNvSpPr/>
            <p:nvPr/>
          </p:nvSpPr>
          <p:spPr>
            <a:xfrm>
              <a:off x="-544379" y="2012476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;p32">
              <a:extLst>
                <a:ext uri="{FF2B5EF4-FFF2-40B4-BE49-F238E27FC236}">
                  <a16:creationId xmlns:a16="http://schemas.microsoft.com/office/drawing/2014/main" id="{70334FD3-3B1E-300E-F071-7D736D8B8269}"/>
                </a:ext>
              </a:extLst>
            </p:cNvPr>
            <p:cNvSpPr/>
            <p:nvPr/>
          </p:nvSpPr>
          <p:spPr>
            <a:xfrm>
              <a:off x="-603401" y="1525833"/>
              <a:ext cx="333823" cy="308536"/>
            </a:xfrm>
            <a:custGeom>
              <a:avLst/>
              <a:gdLst/>
              <a:ahLst/>
              <a:cxnLst/>
              <a:rect l="l" t="t" r="r" b="b"/>
              <a:pathLst>
                <a:path w="5769" h="5332" extrusionOk="0">
                  <a:moveTo>
                    <a:pt x="2970" y="0"/>
                  </a:moveTo>
                  <a:cubicBezTo>
                    <a:pt x="2673" y="0"/>
                    <a:pt x="2378" y="103"/>
                    <a:pt x="2167" y="315"/>
                  </a:cubicBezTo>
                  <a:cubicBezTo>
                    <a:pt x="2086" y="407"/>
                    <a:pt x="2005" y="488"/>
                    <a:pt x="1912" y="546"/>
                  </a:cubicBezTo>
                  <a:cubicBezTo>
                    <a:pt x="1738" y="650"/>
                    <a:pt x="1518" y="604"/>
                    <a:pt x="1333" y="627"/>
                  </a:cubicBezTo>
                  <a:cubicBezTo>
                    <a:pt x="1009" y="650"/>
                    <a:pt x="707" y="836"/>
                    <a:pt x="545" y="1114"/>
                  </a:cubicBezTo>
                  <a:cubicBezTo>
                    <a:pt x="383" y="1392"/>
                    <a:pt x="360" y="1739"/>
                    <a:pt x="487" y="2040"/>
                  </a:cubicBezTo>
                  <a:cubicBezTo>
                    <a:pt x="198" y="2214"/>
                    <a:pt x="59" y="2550"/>
                    <a:pt x="24" y="2886"/>
                  </a:cubicBezTo>
                  <a:cubicBezTo>
                    <a:pt x="1" y="3210"/>
                    <a:pt x="70" y="3546"/>
                    <a:pt x="140" y="3870"/>
                  </a:cubicBezTo>
                  <a:cubicBezTo>
                    <a:pt x="233" y="4276"/>
                    <a:pt x="325" y="4692"/>
                    <a:pt x="615" y="4982"/>
                  </a:cubicBezTo>
                  <a:cubicBezTo>
                    <a:pt x="812" y="5179"/>
                    <a:pt x="1078" y="5318"/>
                    <a:pt x="1356" y="5329"/>
                  </a:cubicBezTo>
                  <a:cubicBezTo>
                    <a:pt x="1379" y="5331"/>
                    <a:pt x="1401" y="5331"/>
                    <a:pt x="1424" y="5331"/>
                  </a:cubicBezTo>
                  <a:cubicBezTo>
                    <a:pt x="1806" y="5331"/>
                    <a:pt x="2180" y="5149"/>
                    <a:pt x="2398" y="4831"/>
                  </a:cubicBezTo>
                  <a:lnTo>
                    <a:pt x="5363" y="3036"/>
                  </a:lnTo>
                  <a:cubicBezTo>
                    <a:pt x="5525" y="2851"/>
                    <a:pt x="5653" y="2504"/>
                    <a:pt x="5560" y="2272"/>
                  </a:cubicBezTo>
                  <a:cubicBezTo>
                    <a:pt x="5745" y="2168"/>
                    <a:pt x="5769" y="1994"/>
                    <a:pt x="5769" y="1785"/>
                  </a:cubicBezTo>
                  <a:cubicBezTo>
                    <a:pt x="5769" y="1565"/>
                    <a:pt x="5688" y="1357"/>
                    <a:pt x="5583" y="1160"/>
                  </a:cubicBezTo>
                  <a:cubicBezTo>
                    <a:pt x="5421" y="859"/>
                    <a:pt x="5190" y="546"/>
                    <a:pt x="4888" y="396"/>
                  </a:cubicBezTo>
                  <a:cubicBezTo>
                    <a:pt x="4743" y="317"/>
                    <a:pt x="4570" y="274"/>
                    <a:pt x="4398" y="274"/>
                  </a:cubicBezTo>
                  <a:cubicBezTo>
                    <a:pt x="4216" y="274"/>
                    <a:pt x="4036" y="323"/>
                    <a:pt x="3892" y="430"/>
                  </a:cubicBezTo>
                  <a:cubicBezTo>
                    <a:pt x="3678" y="147"/>
                    <a:pt x="3323" y="0"/>
                    <a:pt x="2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1;p32">
              <a:extLst>
                <a:ext uri="{FF2B5EF4-FFF2-40B4-BE49-F238E27FC236}">
                  <a16:creationId xmlns:a16="http://schemas.microsoft.com/office/drawing/2014/main" id="{D3DB8185-6422-5D63-C66D-FB3AC89AED9C}"/>
                </a:ext>
              </a:extLst>
            </p:cNvPr>
            <p:cNvSpPr/>
            <p:nvPr/>
          </p:nvSpPr>
          <p:spPr>
            <a:xfrm>
              <a:off x="-557803" y="1612978"/>
              <a:ext cx="268146" cy="483288"/>
            </a:xfrm>
            <a:custGeom>
              <a:avLst/>
              <a:gdLst/>
              <a:ahLst/>
              <a:cxnLst/>
              <a:rect l="l" t="t" r="r" b="b"/>
              <a:pathLst>
                <a:path w="4634" h="8352" extrusionOk="0">
                  <a:moveTo>
                    <a:pt x="2751" y="0"/>
                  </a:moveTo>
                  <a:cubicBezTo>
                    <a:pt x="1834" y="0"/>
                    <a:pt x="926" y="301"/>
                    <a:pt x="174" y="882"/>
                  </a:cubicBezTo>
                  <a:lnTo>
                    <a:pt x="0" y="1021"/>
                  </a:lnTo>
                  <a:lnTo>
                    <a:pt x="336" y="8352"/>
                  </a:lnTo>
                  <a:lnTo>
                    <a:pt x="3556" y="8213"/>
                  </a:lnTo>
                  <a:cubicBezTo>
                    <a:pt x="3568" y="7866"/>
                    <a:pt x="3394" y="5758"/>
                    <a:pt x="3394" y="5758"/>
                  </a:cubicBezTo>
                  <a:cubicBezTo>
                    <a:pt x="3394" y="5758"/>
                    <a:pt x="4610" y="5572"/>
                    <a:pt x="4622" y="4356"/>
                  </a:cubicBezTo>
                  <a:cubicBezTo>
                    <a:pt x="4633" y="3140"/>
                    <a:pt x="4425" y="349"/>
                    <a:pt x="4425" y="349"/>
                  </a:cubicBezTo>
                  <a:cubicBezTo>
                    <a:pt x="3886" y="115"/>
                    <a:pt x="3316" y="0"/>
                    <a:pt x="27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;p32">
              <a:extLst>
                <a:ext uri="{FF2B5EF4-FFF2-40B4-BE49-F238E27FC236}">
                  <a16:creationId xmlns:a16="http://schemas.microsoft.com/office/drawing/2014/main" id="{3F317E8D-1015-D70D-9C42-C5C436095EBD}"/>
                </a:ext>
              </a:extLst>
            </p:cNvPr>
            <p:cNvSpPr/>
            <p:nvPr/>
          </p:nvSpPr>
          <p:spPr>
            <a:xfrm>
              <a:off x="-451911" y="1919314"/>
              <a:ext cx="91890" cy="44788"/>
            </a:xfrm>
            <a:custGeom>
              <a:avLst/>
              <a:gdLst/>
              <a:ahLst/>
              <a:cxnLst/>
              <a:rect l="l" t="t" r="r" b="b"/>
              <a:pathLst>
                <a:path w="1588" h="774" extrusionOk="0">
                  <a:moveTo>
                    <a:pt x="0" y="0"/>
                  </a:moveTo>
                  <a:cubicBezTo>
                    <a:pt x="0" y="0"/>
                    <a:pt x="330" y="773"/>
                    <a:pt x="1389" y="773"/>
                  </a:cubicBezTo>
                  <a:cubicBezTo>
                    <a:pt x="1452" y="773"/>
                    <a:pt x="1518" y="771"/>
                    <a:pt x="1587" y="765"/>
                  </a:cubicBezTo>
                  <a:lnTo>
                    <a:pt x="1576" y="452"/>
                  </a:lnTo>
                  <a:cubicBezTo>
                    <a:pt x="1576" y="452"/>
                    <a:pt x="1549" y="454"/>
                    <a:pt x="1501" y="454"/>
                  </a:cubicBezTo>
                  <a:cubicBezTo>
                    <a:pt x="1291" y="454"/>
                    <a:pt x="661" y="41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83;p32">
              <a:extLst>
                <a:ext uri="{FF2B5EF4-FFF2-40B4-BE49-F238E27FC236}">
                  <a16:creationId xmlns:a16="http://schemas.microsoft.com/office/drawing/2014/main" id="{47DA5E27-BC10-5509-6400-765BDEDB7ACF}"/>
                </a:ext>
              </a:extLst>
            </p:cNvPr>
            <p:cNvSpPr/>
            <p:nvPr/>
          </p:nvSpPr>
          <p:spPr>
            <a:xfrm>
              <a:off x="-596167" y="1742132"/>
              <a:ext cx="50458" cy="73315"/>
            </a:xfrm>
            <a:custGeom>
              <a:avLst/>
              <a:gdLst/>
              <a:ahLst/>
              <a:cxnLst/>
              <a:rect l="l" t="t" r="r" b="b"/>
              <a:pathLst>
                <a:path w="872" h="1267" extrusionOk="0">
                  <a:moveTo>
                    <a:pt x="564" y="1"/>
                  </a:moveTo>
                  <a:cubicBezTo>
                    <a:pt x="321" y="1"/>
                    <a:pt x="0" y="101"/>
                    <a:pt x="15" y="619"/>
                  </a:cubicBezTo>
                  <a:cubicBezTo>
                    <a:pt x="38" y="1165"/>
                    <a:pt x="408" y="1266"/>
                    <a:pt x="654" y="1266"/>
                  </a:cubicBezTo>
                  <a:cubicBezTo>
                    <a:pt x="779" y="1266"/>
                    <a:pt x="872" y="1240"/>
                    <a:pt x="872" y="1232"/>
                  </a:cubicBezTo>
                  <a:cubicBezTo>
                    <a:pt x="872" y="1209"/>
                    <a:pt x="826" y="40"/>
                    <a:pt x="826" y="40"/>
                  </a:cubicBezTo>
                  <a:cubicBezTo>
                    <a:pt x="821" y="35"/>
                    <a:pt x="706" y="1"/>
                    <a:pt x="564" y="1"/>
                  </a:cubicBezTo>
                  <a:close/>
                </a:path>
              </a:pathLst>
            </a:custGeom>
            <a:solidFill>
              <a:srgbClr val="AA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84;p32">
              <a:extLst>
                <a:ext uri="{FF2B5EF4-FFF2-40B4-BE49-F238E27FC236}">
                  <a16:creationId xmlns:a16="http://schemas.microsoft.com/office/drawing/2014/main" id="{9435ADCA-2AB9-179E-19F5-DA458046D0A0}"/>
                </a:ext>
              </a:extLst>
            </p:cNvPr>
            <p:cNvSpPr/>
            <p:nvPr/>
          </p:nvSpPr>
          <p:spPr>
            <a:xfrm>
              <a:off x="-582627" y="1759202"/>
              <a:ext cx="21526" cy="41779"/>
            </a:xfrm>
            <a:custGeom>
              <a:avLst/>
              <a:gdLst/>
              <a:ahLst/>
              <a:cxnLst/>
              <a:rect l="l" t="t" r="r" b="b"/>
              <a:pathLst>
                <a:path w="372" h="722" extrusionOk="0">
                  <a:moveTo>
                    <a:pt x="223" y="1"/>
                  </a:moveTo>
                  <a:cubicBezTo>
                    <a:pt x="213" y="1"/>
                    <a:pt x="201" y="4"/>
                    <a:pt x="186" y="11"/>
                  </a:cubicBezTo>
                  <a:cubicBezTo>
                    <a:pt x="128" y="11"/>
                    <a:pt x="70" y="80"/>
                    <a:pt x="47" y="138"/>
                  </a:cubicBezTo>
                  <a:cubicBezTo>
                    <a:pt x="13" y="208"/>
                    <a:pt x="1" y="277"/>
                    <a:pt x="1" y="370"/>
                  </a:cubicBezTo>
                  <a:cubicBezTo>
                    <a:pt x="13" y="544"/>
                    <a:pt x="105" y="683"/>
                    <a:pt x="221" y="717"/>
                  </a:cubicBezTo>
                  <a:cubicBezTo>
                    <a:pt x="235" y="720"/>
                    <a:pt x="249" y="722"/>
                    <a:pt x="260" y="722"/>
                  </a:cubicBezTo>
                  <a:cubicBezTo>
                    <a:pt x="296" y="722"/>
                    <a:pt x="322" y="709"/>
                    <a:pt x="348" y="683"/>
                  </a:cubicBezTo>
                  <a:cubicBezTo>
                    <a:pt x="372" y="660"/>
                    <a:pt x="372" y="648"/>
                    <a:pt x="372" y="648"/>
                  </a:cubicBezTo>
                  <a:lnTo>
                    <a:pt x="372" y="648"/>
                  </a:lnTo>
                  <a:cubicBezTo>
                    <a:pt x="372" y="648"/>
                    <a:pt x="360" y="659"/>
                    <a:pt x="337" y="671"/>
                  </a:cubicBezTo>
                  <a:cubicBezTo>
                    <a:pt x="319" y="677"/>
                    <a:pt x="305" y="680"/>
                    <a:pt x="289" y="680"/>
                  </a:cubicBezTo>
                  <a:cubicBezTo>
                    <a:pt x="273" y="680"/>
                    <a:pt x="256" y="677"/>
                    <a:pt x="233" y="671"/>
                  </a:cubicBezTo>
                  <a:cubicBezTo>
                    <a:pt x="140" y="648"/>
                    <a:pt x="59" y="509"/>
                    <a:pt x="59" y="358"/>
                  </a:cubicBezTo>
                  <a:cubicBezTo>
                    <a:pt x="59" y="277"/>
                    <a:pt x="70" y="208"/>
                    <a:pt x="82" y="150"/>
                  </a:cubicBezTo>
                  <a:cubicBezTo>
                    <a:pt x="117" y="92"/>
                    <a:pt x="140" y="46"/>
                    <a:pt x="186" y="34"/>
                  </a:cubicBezTo>
                  <a:cubicBezTo>
                    <a:pt x="194" y="32"/>
                    <a:pt x="202" y="31"/>
                    <a:pt x="209" y="31"/>
                  </a:cubicBezTo>
                  <a:cubicBezTo>
                    <a:pt x="241" y="31"/>
                    <a:pt x="260" y="52"/>
                    <a:pt x="279" y="80"/>
                  </a:cubicBezTo>
                  <a:cubicBezTo>
                    <a:pt x="290" y="104"/>
                    <a:pt x="279" y="127"/>
                    <a:pt x="290" y="127"/>
                  </a:cubicBezTo>
                  <a:cubicBezTo>
                    <a:pt x="290" y="127"/>
                    <a:pt x="302" y="104"/>
                    <a:pt x="302" y="80"/>
                  </a:cubicBezTo>
                  <a:cubicBezTo>
                    <a:pt x="302" y="69"/>
                    <a:pt x="290" y="46"/>
                    <a:pt x="279" y="22"/>
                  </a:cubicBezTo>
                  <a:cubicBezTo>
                    <a:pt x="263" y="15"/>
                    <a:pt x="247" y="1"/>
                    <a:pt x="223" y="1"/>
                  </a:cubicBezTo>
                  <a:close/>
                </a:path>
              </a:pathLst>
            </a:custGeom>
            <a:solidFill>
              <a:srgbClr val="9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85;p32">
              <a:extLst>
                <a:ext uri="{FF2B5EF4-FFF2-40B4-BE49-F238E27FC236}">
                  <a16:creationId xmlns:a16="http://schemas.microsoft.com/office/drawing/2014/main" id="{47BD20CC-BD04-8100-4247-BB26C249E4C8}"/>
                </a:ext>
              </a:extLst>
            </p:cNvPr>
            <p:cNvSpPr/>
            <p:nvPr/>
          </p:nvSpPr>
          <p:spPr>
            <a:xfrm>
              <a:off x="-336644" y="1734262"/>
              <a:ext cx="20137" cy="19558"/>
            </a:xfrm>
            <a:custGeom>
              <a:avLst/>
              <a:gdLst/>
              <a:ahLst/>
              <a:cxnLst/>
              <a:rect l="l" t="t" r="r" b="b"/>
              <a:pathLst>
                <a:path w="348" h="338" extrusionOk="0">
                  <a:moveTo>
                    <a:pt x="194" y="1"/>
                  </a:moveTo>
                  <a:cubicBezTo>
                    <a:pt x="188" y="1"/>
                    <a:pt x="181" y="1"/>
                    <a:pt x="174" y="2"/>
                  </a:cubicBezTo>
                  <a:cubicBezTo>
                    <a:pt x="82" y="2"/>
                    <a:pt x="0" y="94"/>
                    <a:pt x="0" y="176"/>
                  </a:cubicBezTo>
                  <a:cubicBezTo>
                    <a:pt x="0" y="280"/>
                    <a:pt x="82" y="338"/>
                    <a:pt x="174" y="338"/>
                  </a:cubicBezTo>
                  <a:cubicBezTo>
                    <a:pt x="278" y="338"/>
                    <a:pt x="348" y="245"/>
                    <a:pt x="348" y="164"/>
                  </a:cubicBezTo>
                  <a:cubicBezTo>
                    <a:pt x="348" y="67"/>
                    <a:pt x="278" y="1"/>
                    <a:pt x="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86;p32">
              <a:extLst>
                <a:ext uri="{FF2B5EF4-FFF2-40B4-BE49-F238E27FC236}">
                  <a16:creationId xmlns:a16="http://schemas.microsoft.com/office/drawing/2014/main" id="{427D4D9B-F10E-EAC1-BEEF-5940CFA3F267}"/>
                </a:ext>
              </a:extLst>
            </p:cNvPr>
            <p:cNvSpPr/>
            <p:nvPr/>
          </p:nvSpPr>
          <p:spPr>
            <a:xfrm>
              <a:off x="-354756" y="1720953"/>
              <a:ext cx="40968" cy="11168"/>
            </a:xfrm>
            <a:custGeom>
              <a:avLst/>
              <a:gdLst/>
              <a:ahLst/>
              <a:cxnLst/>
              <a:rect l="l" t="t" r="r" b="b"/>
              <a:pathLst>
                <a:path w="708" h="193" extrusionOk="0">
                  <a:moveTo>
                    <a:pt x="360" y="0"/>
                  </a:moveTo>
                  <a:cubicBezTo>
                    <a:pt x="244" y="0"/>
                    <a:pt x="140" y="46"/>
                    <a:pt x="82" y="81"/>
                  </a:cubicBezTo>
                  <a:cubicBezTo>
                    <a:pt x="24" y="128"/>
                    <a:pt x="1" y="174"/>
                    <a:pt x="12" y="185"/>
                  </a:cubicBezTo>
                  <a:cubicBezTo>
                    <a:pt x="16" y="188"/>
                    <a:pt x="21" y="189"/>
                    <a:pt x="27" y="189"/>
                  </a:cubicBezTo>
                  <a:cubicBezTo>
                    <a:pt x="76" y="189"/>
                    <a:pt x="195" y="116"/>
                    <a:pt x="360" y="116"/>
                  </a:cubicBezTo>
                  <a:cubicBezTo>
                    <a:pt x="509" y="116"/>
                    <a:pt x="641" y="193"/>
                    <a:pt x="683" y="193"/>
                  </a:cubicBezTo>
                  <a:cubicBezTo>
                    <a:pt x="690" y="193"/>
                    <a:pt x="694" y="190"/>
                    <a:pt x="696" y="185"/>
                  </a:cubicBezTo>
                  <a:cubicBezTo>
                    <a:pt x="707" y="174"/>
                    <a:pt x="696" y="151"/>
                    <a:pt x="638" y="81"/>
                  </a:cubicBezTo>
                  <a:cubicBezTo>
                    <a:pt x="580" y="46"/>
                    <a:pt x="476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87;p32">
              <a:extLst>
                <a:ext uri="{FF2B5EF4-FFF2-40B4-BE49-F238E27FC236}">
                  <a16:creationId xmlns:a16="http://schemas.microsoft.com/office/drawing/2014/main" id="{1F450438-1F7F-F3D6-19CC-5BE211AF39DF}"/>
                </a:ext>
              </a:extLst>
            </p:cNvPr>
            <p:cNvSpPr/>
            <p:nvPr/>
          </p:nvSpPr>
          <p:spPr>
            <a:xfrm>
              <a:off x="-442537" y="1736808"/>
              <a:ext cx="20137" cy="19674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206" y="0"/>
                  </a:moveTo>
                  <a:cubicBezTo>
                    <a:pt x="196" y="0"/>
                    <a:pt x="185" y="1"/>
                    <a:pt x="174" y="4"/>
                  </a:cubicBezTo>
                  <a:cubicBezTo>
                    <a:pt x="70" y="4"/>
                    <a:pt x="1" y="85"/>
                    <a:pt x="1" y="178"/>
                  </a:cubicBezTo>
                  <a:cubicBezTo>
                    <a:pt x="1" y="282"/>
                    <a:pt x="70" y="340"/>
                    <a:pt x="174" y="340"/>
                  </a:cubicBezTo>
                  <a:cubicBezTo>
                    <a:pt x="267" y="340"/>
                    <a:pt x="348" y="247"/>
                    <a:pt x="348" y="166"/>
                  </a:cubicBezTo>
                  <a:cubicBezTo>
                    <a:pt x="348" y="74"/>
                    <a:pt x="285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88;p32">
              <a:extLst>
                <a:ext uri="{FF2B5EF4-FFF2-40B4-BE49-F238E27FC236}">
                  <a16:creationId xmlns:a16="http://schemas.microsoft.com/office/drawing/2014/main" id="{FD14FD04-3BB7-CCDC-B327-BD266E53E24C}"/>
                </a:ext>
              </a:extLst>
            </p:cNvPr>
            <p:cNvSpPr/>
            <p:nvPr/>
          </p:nvSpPr>
          <p:spPr>
            <a:xfrm>
              <a:off x="-460648" y="1723615"/>
              <a:ext cx="40274" cy="11168"/>
            </a:xfrm>
            <a:custGeom>
              <a:avLst/>
              <a:gdLst/>
              <a:ahLst/>
              <a:cxnLst/>
              <a:rect l="l" t="t" r="r" b="b"/>
              <a:pathLst>
                <a:path w="696" h="193" extrusionOk="0">
                  <a:moveTo>
                    <a:pt x="371" y="0"/>
                  </a:moveTo>
                  <a:cubicBezTo>
                    <a:pt x="256" y="0"/>
                    <a:pt x="151" y="47"/>
                    <a:pt x="93" y="82"/>
                  </a:cubicBezTo>
                  <a:cubicBezTo>
                    <a:pt x="36" y="128"/>
                    <a:pt x="1" y="174"/>
                    <a:pt x="24" y="186"/>
                  </a:cubicBezTo>
                  <a:cubicBezTo>
                    <a:pt x="26" y="187"/>
                    <a:pt x="28" y="187"/>
                    <a:pt x="30" y="187"/>
                  </a:cubicBezTo>
                  <a:cubicBezTo>
                    <a:pt x="64" y="187"/>
                    <a:pt x="188" y="116"/>
                    <a:pt x="371" y="116"/>
                  </a:cubicBezTo>
                  <a:cubicBezTo>
                    <a:pt x="510" y="116"/>
                    <a:pt x="641" y="193"/>
                    <a:pt x="683" y="193"/>
                  </a:cubicBezTo>
                  <a:cubicBezTo>
                    <a:pt x="690" y="193"/>
                    <a:pt x="694" y="191"/>
                    <a:pt x="696" y="186"/>
                  </a:cubicBezTo>
                  <a:cubicBezTo>
                    <a:pt x="696" y="174"/>
                    <a:pt x="684" y="128"/>
                    <a:pt x="638" y="82"/>
                  </a:cubicBezTo>
                  <a:cubicBezTo>
                    <a:pt x="580" y="35"/>
                    <a:pt x="487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89;p32">
              <a:extLst>
                <a:ext uri="{FF2B5EF4-FFF2-40B4-BE49-F238E27FC236}">
                  <a16:creationId xmlns:a16="http://schemas.microsoft.com/office/drawing/2014/main" id="{73A697BA-ACEB-4C1C-2250-C7BC9CBC67B1}"/>
                </a:ext>
              </a:extLst>
            </p:cNvPr>
            <p:cNvSpPr/>
            <p:nvPr/>
          </p:nvSpPr>
          <p:spPr>
            <a:xfrm>
              <a:off x="-387565" y="1723615"/>
              <a:ext cx="33562" cy="91022"/>
            </a:xfrm>
            <a:custGeom>
              <a:avLst/>
              <a:gdLst/>
              <a:ahLst/>
              <a:cxnLst/>
              <a:rect l="l" t="t" r="r" b="b"/>
              <a:pathLst>
                <a:path w="580" h="1573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12"/>
                    <a:pt x="128" y="429"/>
                    <a:pt x="336" y="950"/>
                  </a:cubicBezTo>
                  <a:cubicBezTo>
                    <a:pt x="394" y="1089"/>
                    <a:pt x="440" y="1205"/>
                    <a:pt x="475" y="1321"/>
                  </a:cubicBezTo>
                  <a:cubicBezTo>
                    <a:pt x="498" y="1379"/>
                    <a:pt x="521" y="1437"/>
                    <a:pt x="510" y="1460"/>
                  </a:cubicBezTo>
                  <a:cubicBezTo>
                    <a:pt x="498" y="1495"/>
                    <a:pt x="452" y="1506"/>
                    <a:pt x="406" y="1506"/>
                  </a:cubicBezTo>
                  <a:cubicBezTo>
                    <a:pt x="220" y="1529"/>
                    <a:pt x="104" y="1552"/>
                    <a:pt x="104" y="1564"/>
                  </a:cubicBezTo>
                  <a:cubicBezTo>
                    <a:pt x="110" y="1570"/>
                    <a:pt x="142" y="1573"/>
                    <a:pt x="194" y="1573"/>
                  </a:cubicBezTo>
                  <a:cubicBezTo>
                    <a:pt x="246" y="1573"/>
                    <a:pt x="319" y="1570"/>
                    <a:pt x="406" y="1564"/>
                  </a:cubicBezTo>
                  <a:cubicBezTo>
                    <a:pt x="440" y="1564"/>
                    <a:pt x="464" y="1564"/>
                    <a:pt x="498" y="1552"/>
                  </a:cubicBezTo>
                  <a:cubicBezTo>
                    <a:pt x="521" y="1529"/>
                    <a:pt x="556" y="1506"/>
                    <a:pt x="568" y="1471"/>
                  </a:cubicBezTo>
                  <a:cubicBezTo>
                    <a:pt x="579" y="1402"/>
                    <a:pt x="556" y="1344"/>
                    <a:pt x="533" y="1286"/>
                  </a:cubicBezTo>
                  <a:cubicBezTo>
                    <a:pt x="498" y="1170"/>
                    <a:pt x="452" y="1054"/>
                    <a:pt x="406" y="927"/>
                  </a:cubicBezTo>
                  <a:cubicBezTo>
                    <a:pt x="223" y="413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0;p32">
              <a:extLst>
                <a:ext uri="{FF2B5EF4-FFF2-40B4-BE49-F238E27FC236}">
                  <a16:creationId xmlns:a16="http://schemas.microsoft.com/office/drawing/2014/main" id="{66F61CD4-22F9-F5E5-985B-65CD5479A364}"/>
                </a:ext>
              </a:extLst>
            </p:cNvPr>
            <p:cNvSpPr/>
            <p:nvPr/>
          </p:nvSpPr>
          <p:spPr>
            <a:xfrm>
              <a:off x="-416382" y="1821464"/>
              <a:ext cx="36918" cy="30900"/>
            </a:xfrm>
            <a:custGeom>
              <a:avLst/>
              <a:gdLst/>
              <a:ahLst/>
              <a:cxnLst/>
              <a:rect l="l" t="t" r="r" b="b"/>
              <a:pathLst>
                <a:path w="638" h="534" extrusionOk="0">
                  <a:moveTo>
                    <a:pt x="47" y="0"/>
                  </a:moveTo>
                  <a:cubicBezTo>
                    <a:pt x="47" y="0"/>
                    <a:pt x="23" y="58"/>
                    <a:pt x="0" y="128"/>
                  </a:cubicBezTo>
                  <a:cubicBezTo>
                    <a:pt x="23" y="220"/>
                    <a:pt x="58" y="336"/>
                    <a:pt x="162" y="417"/>
                  </a:cubicBezTo>
                  <a:cubicBezTo>
                    <a:pt x="278" y="510"/>
                    <a:pt x="406" y="533"/>
                    <a:pt x="498" y="533"/>
                  </a:cubicBezTo>
                  <a:cubicBezTo>
                    <a:pt x="602" y="533"/>
                    <a:pt x="637" y="510"/>
                    <a:pt x="637" y="498"/>
                  </a:cubicBezTo>
                  <a:cubicBezTo>
                    <a:pt x="637" y="464"/>
                    <a:pt x="429" y="498"/>
                    <a:pt x="255" y="348"/>
                  </a:cubicBezTo>
                  <a:cubicBezTo>
                    <a:pt x="81" y="209"/>
                    <a:pt x="81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91;p32">
              <a:extLst>
                <a:ext uri="{FF2B5EF4-FFF2-40B4-BE49-F238E27FC236}">
                  <a16:creationId xmlns:a16="http://schemas.microsoft.com/office/drawing/2014/main" id="{FBD195E0-D846-74C9-DA1F-BDD751AA298C}"/>
                </a:ext>
              </a:extLst>
            </p:cNvPr>
            <p:cNvSpPr/>
            <p:nvPr/>
          </p:nvSpPr>
          <p:spPr>
            <a:xfrm>
              <a:off x="-467303" y="1683804"/>
              <a:ext cx="49648" cy="14756"/>
            </a:xfrm>
            <a:custGeom>
              <a:avLst/>
              <a:gdLst/>
              <a:ahLst/>
              <a:cxnLst/>
              <a:rect l="l" t="t" r="r" b="b"/>
              <a:pathLst>
                <a:path w="858" h="255" extrusionOk="0">
                  <a:moveTo>
                    <a:pt x="517" y="1"/>
                  </a:moveTo>
                  <a:cubicBezTo>
                    <a:pt x="488" y="1"/>
                    <a:pt x="459" y="2"/>
                    <a:pt x="429" y="5"/>
                  </a:cubicBezTo>
                  <a:cubicBezTo>
                    <a:pt x="290" y="17"/>
                    <a:pt x="174" y="75"/>
                    <a:pt x="104" y="121"/>
                  </a:cubicBezTo>
                  <a:cubicBezTo>
                    <a:pt x="35" y="167"/>
                    <a:pt x="0" y="202"/>
                    <a:pt x="23" y="237"/>
                  </a:cubicBezTo>
                  <a:cubicBezTo>
                    <a:pt x="29" y="249"/>
                    <a:pt x="46" y="254"/>
                    <a:pt x="71" y="254"/>
                  </a:cubicBezTo>
                  <a:cubicBezTo>
                    <a:pt x="142" y="254"/>
                    <a:pt x="278" y="216"/>
                    <a:pt x="440" y="190"/>
                  </a:cubicBezTo>
                  <a:cubicBezTo>
                    <a:pt x="660" y="167"/>
                    <a:pt x="845" y="190"/>
                    <a:pt x="857" y="133"/>
                  </a:cubicBezTo>
                  <a:cubicBezTo>
                    <a:pt x="857" y="109"/>
                    <a:pt x="834" y="63"/>
                    <a:pt x="753" y="51"/>
                  </a:cubicBezTo>
                  <a:cubicBezTo>
                    <a:pt x="691" y="16"/>
                    <a:pt x="609" y="1"/>
                    <a:pt x="517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92;p32">
              <a:extLst>
                <a:ext uri="{FF2B5EF4-FFF2-40B4-BE49-F238E27FC236}">
                  <a16:creationId xmlns:a16="http://schemas.microsoft.com/office/drawing/2014/main" id="{4B404B4C-E083-5312-D0CD-BE34692C811E}"/>
                </a:ext>
              </a:extLst>
            </p:cNvPr>
            <p:cNvSpPr/>
            <p:nvPr/>
          </p:nvSpPr>
          <p:spPr>
            <a:xfrm>
              <a:off x="-355392" y="1690111"/>
              <a:ext cx="38249" cy="11978"/>
            </a:xfrm>
            <a:custGeom>
              <a:avLst/>
              <a:gdLst/>
              <a:ahLst/>
              <a:cxnLst/>
              <a:rect l="l" t="t" r="r" b="b"/>
              <a:pathLst>
                <a:path w="661" h="207" extrusionOk="0">
                  <a:moveTo>
                    <a:pt x="324" y="0"/>
                  </a:moveTo>
                  <a:cubicBezTo>
                    <a:pt x="209" y="0"/>
                    <a:pt x="128" y="24"/>
                    <a:pt x="70" y="70"/>
                  </a:cubicBezTo>
                  <a:cubicBezTo>
                    <a:pt x="23" y="116"/>
                    <a:pt x="0" y="163"/>
                    <a:pt x="12" y="174"/>
                  </a:cubicBezTo>
                  <a:cubicBezTo>
                    <a:pt x="20" y="190"/>
                    <a:pt x="42" y="195"/>
                    <a:pt x="74" y="195"/>
                  </a:cubicBezTo>
                  <a:cubicBezTo>
                    <a:pt x="123" y="195"/>
                    <a:pt x="194" y="184"/>
                    <a:pt x="272" y="184"/>
                  </a:cubicBezTo>
                  <a:cubicBezTo>
                    <a:pt x="289" y="184"/>
                    <a:pt x="307" y="184"/>
                    <a:pt x="324" y="186"/>
                  </a:cubicBezTo>
                  <a:cubicBezTo>
                    <a:pt x="433" y="186"/>
                    <a:pt x="525" y="206"/>
                    <a:pt x="585" y="206"/>
                  </a:cubicBezTo>
                  <a:cubicBezTo>
                    <a:pt x="615" y="206"/>
                    <a:pt x="637" y="201"/>
                    <a:pt x="649" y="186"/>
                  </a:cubicBezTo>
                  <a:cubicBezTo>
                    <a:pt x="660" y="163"/>
                    <a:pt x="637" y="116"/>
                    <a:pt x="579" y="81"/>
                  </a:cubicBezTo>
                  <a:cubicBezTo>
                    <a:pt x="533" y="35"/>
                    <a:pt x="429" y="0"/>
                    <a:pt x="324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93;p32">
              <a:extLst>
                <a:ext uri="{FF2B5EF4-FFF2-40B4-BE49-F238E27FC236}">
                  <a16:creationId xmlns:a16="http://schemas.microsoft.com/office/drawing/2014/main" id="{AB57BD83-CD33-922B-40CC-3C94388FEF65}"/>
                </a:ext>
              </a:extLst>
            </p:cNvPr>
            <p:cNvSpPr/>
            <p:nvPr/>
          </p:nvSpPr>
          <p:spPr>
            <a:xfrm>
              <a:off x="-564458" y="1586707"/>
              <a:ext cx="288168" cy="177588"/>
            </a:xfrm>
            <a:custGeom>
              <a:avLst/>
              <a:gdLst/>
              <a:ahLst/>
              <a:cxnLst/>
              <a:rect l="l" t="t" r="r" b="b"/>
              <a:pathLst>
                <a:path w="4980" h="3069" extrusionOk="0">
                  <a:moveTo>
                    <a:pt x="58" y="1417"/>
                  </a:moveTo>
                  <a:lnTo>
                    <a:pt x="58" y="1463"/>
                  </a:lnTo>
                  <a:cubicBezTo>
                    <a:pt x="58" y="1454"/>
                    <a:pt x="58" y="1445"/>
                    <a:pt x="59" y="1436"/>
                  </a:cubicBezTo>
                  <a:lnTo>
                    <a:pt x="59" y="1436"/>
                  </a:lnTo>
                  <a:cubicBezTo>
                    <a:pt x="58" y="1430"/>
                    <a:pt x="58" y="1423"/>
                    <a:pt x="58" y="1417"/>
                  </a:cubicBezTo>
                  <a:close/>
                  <a:moveTo>
                    <a:pt x="3175" y="0"/>
                  </a:moveTo>
                  <a:cubicBezTo>
                    <a:pt x="2341" y="0"/>
                    <a:pt x="1502" y="259"/>
                    <a:pt x="776" y="687"/>
                  </a:cubicBezTo>
                  <a:cubicBezTo>
                    <a:pt x="625" y="768"/>
                    <a:pt x="463" y="872"/>
                    <a:pt x="347" y="1000"/>
                  </a:cubicBezTo>
                  <a:cubicBezTo>
                    <a:pt x="237" y="1132"/>
                    <a:pt x="74" y="1264"/>
                    <a:pt x="59" y="1436"/>
                  </a:cubicBezTo>
                  <a:lnTo>
                    <a:pt x="59" y="1436"/>
                  </a:lnTo>
                  <a:cubicBezTo>
                    <a:pt x="78" y="1780"/>
                    <a:pt x="1" y="2188"/>
                    <a:pt x="58" y="2529"/>
                  </a:cubicBezTo>
                  <a:cubicBezTo>
                    <a:pt x="81" y="2575"/>
                    <a:pt x="208" y="2714"/>
                    <a:pt x="220" y="2772"/>
                  </a:cubicBezTo>
                  <a:cubicBezTo>
                    <a:pt x="261" y="2951"/>
                    <a:pt x="327" y="3069"/>
                    <a:pt x="410" y="3069"/>
                  </a:cubicBezTo>
                  <a:cubicBezTo>
                    <a:pt x="467" y="3069"/>
                    <a:pt x="532" y="3014"/>
                    <a:pt x="602" y="2888"/>
                  </a:cubicBezTo>
                  <a:cubicBezTo>
                    <a:pt x="671" y="2772"/>
                    <a:pt x="718" y="2424"/>
                    <a:pt x="741" y="2285"/>
                  </a:cubicBezTo>
                  <a:lnTo>
                    <a:pt x="961" y="1162"/>
                  </a:lnTo>
                  <a:cubicBezTo>
                    <a:pt x="1236" y="1283"/>
                    <a:pt x="1531" y="1383"/>
                    <a:pt x="1838" y="1383"/>
                  </a:cubicBezTo>
                  <a:cubicBezTo>
                    <a:pt x="1854" y="1383"/>
                    <a:pt x="1871" y="1383"/>
                    <a:pt x="1887" y="1382"/>
                  </a:cubicBezTo>
                  <a:cubicBezTo>
                    <a:pt x="2200" y="1370"/>
                    <a:pt x="2524" y="1197"/>
                    <a:pt x="2687" y="919"/>
                  </a:cubicBezTo>
                  <a:cubicBezTo>
                    <a:pt x="2826" y="1162"/>
                    <a:pt x="3104" y="1347"/>
                    <a:pt x="3393" y="1382"/>
                  </a:cubicBezTo>
                  <a:cubicBezTo>
                    <a:pt x="3433" y="1387"/>
                    <a:pt x="3473" y="1389"/>
                    <a:pt x="3513" y="1389"/>
                  </a:cubicBezTo>
                  <a:cubicBezTo>
                    <a:pt x="3764" y="1389"/>
                    <a:pt x="4014" y="1296"/>
                    <a:pt x="4204" y="1116"/>
                  </a:cubicBezTo>
                  <a:cubicBezTo>
                    <a:pt x="4278" y="1228"/>
                    <a:pt x="4406" y="1287"/>
                    <a:pt x="4534" y="1287"/>
                  </a:cubicBezTo>
                  <a:cubicBezTo>
                    <a:pt x="4604" y="1287"/>
                    <a:pt x="4675" y="1269"/>
                    <a:pt x="4737" y="1231"/>
                  </a:cubicBezTo>
                  <a:cubicBezTo>
                    <a:pt x="4910" y="1127"/>
                    <a:pt x="4980" y="907"/>
                    <a:pt x="4945" y="699"/>
                  </a:cubicBezTo>
                  <a:cubicBezTo>
                    <a:pt x="4852" y="409"/>
                    <a:pt x="4540" y="235"/>
                    <a:pt x="4250" y="154"/>
                  </a:cubicBezTo>
                  <a:cubicBezTo>
                    <a:pt x="3899" y="49"/>
                    <a:pt x="3538" y="0"/>
                    <a:pt x="3175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94;p32">
              <a:extLst>
                <a:ext uri="{FF2B5EF4-FFF2-40B4-BE49-F238E27FC236}">
                  <a16:creationId xmlns:a16="http://schemas.microsoft.com/office/drawing/2014/main" id="{E130AD8E-41B2-9DDE-01FC-659E9A4F28D1}"/>
                </a:ext>
              </a:extLst>
            </p:cNvPr>
            <p:cNvSpPr/>
            <p:nvPr/>
          </p:nvSpPr>
          <p:spPr>
            <a:xfrm>
              <a:off x="-478702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0" y="0"/>
                  </a:moveTo>
                  <a:cubicBezTo>
                    <a:pt x="747" y="0"/>
                    <a:pt x="704" y="5"/>
                    <a:pt x="660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6" y="338"/>
                    <a:pt x="46" y="500"/>
                    <a:pt x="12" y="662"/>
                  </a:cubicBezTo>
                  <a:cubicBezTo>
                    <a:pt x="0" y="825"/>
                    <a:pt x="23" y="987"/>
                    <a:pt x="81" y="1114"/>
                  </a:cubicBezTo>
                  <a:cubicBezTo>
                    <a:pt x="220" y="1369"/>
                    <a:pt x="475" y="1531"/>
                    <a:pt x="695" y="1543"/>
                  </a:cubicBezTo>
                  <a:cubicBezTo>
                    <a:pt x="735" y="1549"/>
                    <a:pt x="773" y="1552"/>
                    <a:pt x="810" y="1552"/>
                  </a:cubicBezTo>
                  <a:cubicBezTo>
                    <a:pt x="975" y="1552"/>
                    <a:pt x="1106" y="1493"/>
                    <a:pt x="1181" y="1427"/>
                  </a:cubicBezTo>
                  <a:cubicBezTo>
                    <a:pt x="1239" y="1404"/>
                    <a:pt x="1286" y="1369"/>
                    <a:pt x="1297" y="1346"/>
                  </a:cubicBezTo>
                  <a:cubicBezTo>
                    <a:pt x="1320" y="1311"/>
                    <a:pt x="1332" y="1299"/>
                    <a:pt x="1332" y="1299"/>
                  </a:cubicBezTo>
                  <a:cubicBezTo>
                    <a:pt x="1332" y="1298"/>
                    <a:pt x="1332" y="1298"/>
                    <a:pt x="1331" y="1298"/>
                  </a:cubicBezTo>
                  <a:cubicBezTo>
                    <a:pt x="1323" y="1298"/>
                    <a:pt x="1276" y="1351"/>
                    <a:pt x="1170" y="1404"/>
                  </a:cubicBezTo>
                  <a:cubicBezTo>
                    <a:pt x="1087" y="1449"/>
                    <a:pt x="962" y="1495"/>
                    <a:pt x="815" y="1495"/>
                  </a:cubicBezTo>
                  <a:cubicBezTo>
                    <a:pt x="776" y="1495"/>
                    <a:pt x="736" y="1492"/>
                    <a:pt x="695" y="1485"/>
                  </a:cubicBezTo>
                  <a:cubicBezTo>
                    <a:pt x="487" y="1462"/>
                    <a:pt x="255" y="1311"/>
                    <a:pt x="139" y="1068"/>
                  </a:cubicBezTo>
                  <a:cubicBezTo>
                    <a:pt x="23" y="825"/>
                    <a:pt x="58" y="477"/>
                    <a:pt x="290" y="257"/>
                  </a:cubicBezTo>
                  <a:cubicBezTo>
                    <a:pt x="426" y="114"/>
                    <a:pt x="611" y="50"/>
                    <a:pt x="790" y="50"/>
                  </a:cubicBezTo>
                  <a:cubicBezTo>
                    <a:pt x="900" y="50"/>
                    <a:pt x="1008" y="74"/>
                    <a:pt x="1100" y="118"/>
                  </a:cubicBezTo>
                  <a:cubicBezTo>
                    <a:pt x="1355" y="234"/>
                    <a:pt x="1494" y="466"/>
                    <a:pt x="1517" y="662"/>
                  </a:cubicBezTo>
                  <a:cubicBezTo>
                    <a:pt x="1552" y="871"/>
                    <a:pt x="1494" y="1033"/>
                    <a:pt x="1436" y="1137"/>
                  </a:cubicBezTo>
                  <a:cubicBezTo>
                    <a:pt x="1378" y="1242"/>
                    <a:pt x="1332" y="1299"/>
                    <a:pt x="1332" y="1299"/>
                  </a:cubicBezTo>
                  <a:cubicBezTo>
                    <a:pt x="1340" y="1299"/>
                    <a:pt x="1342" y="1294"/>
                    <a:pt x="1343" y="1294"/>
                  </a:cubicBezTo>
                  <a:cubicBezTo>
                    <a:pt x="1344" y="1294"/>
                    <a:pt x="1344" y="1296"/>
                    <a:pt x="1344" y="1299"/>
                  </a:cubicBezTo>
                  <a:cubicBezTo>
                    <a:pt x="1378" y="1276"/>
                    <a:pt x="1402" y="1242"/>
                    <a:pt x="1436" y="1184"/>
                  </a:cubicBezTo>
                  <a:cubicBezTo>
                    <a:pt x="1506" y="1091"/>
                    <a:pt x="1575" y="906"/>
                    <a:pt x="1552" y="697"/>
                  </a:cubicBezTo>
                  <a:cubicBezTo>
                    <a:pt x="1529" y="477"/>
                    <a:pt x="1390" y="211"/>
                    <a:pt x="1112" y="83"/>
                  </a:cubicBezTo>
                  <a:cubicBezTo>
                    <a:pt x="1019" y="32"/>
                    <a:pt x="907" y="0"/>
                    <a:pt x="7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95;p32">
              <a:extLst>
                <a:ext uri="{FF2B5EF4-FFF2-40B4-BE49-F238E27FC236}">
                  <a16:creationId xmlns:a16="http://schemas.microsoft.com/office/drawing/2014/main" id="{FDF43603-4658-B6DF-AA88-7586DD2C3BDD}"/>
                </a:ext>
              </a:extLst>
            </p:cNvPr>
            <p:cNvSpPr/>
            <p:nvPr/>
          </p:nvSpPr>
          <p:spPr>
            <a:xfrm>
              <a:off x="-367486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5" y="0"/>
                  </a:moveTo>
                  <a:cubicBezTo>
                    <a:pt x="754" y="0"/>
                    <a:pt x="713" y="5"/>
                    <a:pt x="672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7" y="338"/>
                    <a:pt x="47" y="500"/>
                    <a:pt x="12" y="662"/>
                  </a:cubicBezTo>
                  <a:cubicBezTo>
                    <a:pt x="1" y="825"/>
                    <a:pt x="35" y="987"/>
                    <a:pt x="93" y="1114"/>
                  </a:cubicBezTo>
                  <a:cubicBezTo>
                    <a:pt x="221" y="1369"/>
                    <a:pt x="476" y="1531"/>
                    <a:pt x="696" y="1543"/>
                  </a:cubicBezTo>
                  <a:cubicBezTo>
                    <a:pt x="736" y="1549"/>
                    <a:pt x="774" y="1552"/>
                    <a:pt x="811" y="1552"/>
                  </a:cubicBezTo>
                  <a:cubicBezTo>
                    <a:pt x="976" y="1552"/>
                    <a:pt x="1108" y="1493"/>
                    <a:pt x="1194" y="1427"/>
                  </a:cubicBezTo>
                  <a:cubicBezTo>
                    <a:pt x="1252" y="1404"/>
                    <a:pt x="1286" y="1369"/>
                    <a:pt x="1309" y="1346"/>
                  </a:cubicBezTo>
                  <a:cubicBezTo>
                    <a:pt x="1321" y="1311"/>
                    <a:pt x="1333" y="1299"/>
                    <a:pt x="1333" y="1299"/>
                  </a:cubicBezTo>
                  <a:cubicBezTo>
                    <a:pt x="1333" y="1298"/>
                    <a:pt x="1332" y="1298"/>
                    <a:pt x="1332" y="1298"/>
                  </a:cubicBezTo>
                  <a:cubicBezTo>
                    <a:pt x="1324" y="1298"/>
                    <a:pt x="1276" y="1351"/>
                    <a:pt x="1170" y="1404"/>
                  </a:cubicBezTo>
                  <a:cubicBezTo>
                    <a:pt x="1097" y="1449"/>
                    <a:pt x="973" y="1495"/>
                    <a:pt x="822" y="1495"/>
                  </a:cubicBezTo>
                  <a:cubicBezTo>
                    <a:pt x="781" y="1495"/>
                    <a:pt x="739" y="1492"/>
                    <a:pt x="696" y="1485"/>
                  </a:cubicBezTo>
                  <a:cubicBezTo>
                    <a:pt x="499" y="1462"/>
                    <a:pt x="267" y="1311"/>
                    <a:pt x="151" y="1068"/>
                  </a:cubicBezTo>
                  <a:cubicBezTo>
                    <a:pt x="35" y="825"/>
                    <a:pt x="59" y="477"/>
                    <a:pt x="290" y="257"/>
                  </a:cubicBezTo>
                  <a:cubicBezTo>
                    <a:pt x="427" y="114"/>
                    <a:pt x="612" y="50"/>
                    <a:pt x="791" y="50"/>
                  </a:cubicBezTo>
                  <a:cubicBezTo>
                    <a:pt x="901" y="50"/>
                    <a:pt x="1008" y="74"/>
                    <a:pt x="1101" y="118"/>
                  </a:cubicBezTo>
                  <a:cubicBezTo>
                    <a:pt x="1367" y="234"/>
                    <a:pt x="1495" y="466"/>
                    <a:pt x="1518" y="662"/>
                  </a:cubicBezTo>
                  <a:cubicBezTo>
                    <a:pt x="1553" y="871"/>
                    <a:pt x="1495" y="1033"/>
                    <a:pt x="1437" y="1137"/>
                  </a:cubicBezTo>
                  <a:cubicBezTo>
                    <a:pt x="1379" y="1242"/>
                    <a:pt x="1333" y="1299"/>
                    <a:pt x="1333" y="1299"/>
                  </a:cubicBezTo>
                  <a:cubicBezTo>
                    <a:pt x="1333" y="1299"/>
                    <a:pt x="1338" y="1294"/>
                    <a:pt x="1341" y="1294"/>
                  </a:cubicBezTo>
                  <a:cubicBezTo>
                    <a:pt x="1343" y="1294"/>
                    <a:pt x="1344" y="1296"/>
                    <a:pt x="1344" y="1299"/>
                  </a:cubicBezTo>
                  <a:cubicBezTo>
                    <a:pt x="1379" y="1276"/>
                    <a:pt x="1402" y="1242"/>
                    <a:pt x="1437" y="1184"/>
                  </a:cubicBezTo>
                  <a:cubicBezTo>
                    <a:pt x="1506" y="1091"/>
                    <a:pt x="1576" y="906"/>
                    <a:pt x="1553" y="697"/>
                  </a:cubicBezTo>
                  <a:cubicBezTo>
                    <a:pt x="1541" y="477"/>
                    <a:pt x="1391" y="211"/>
                    <a:pt x="1113" y="83"/>
                  </a:cubicBezTo>
                  <a:cubicBezTo>
                    <a:pt x="1019" y="32"/>
                    <a:pt x="907" y="0"/>
                    <a:pt x="7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96;p32">
              <a:extLst>
                <a:ext uri="{FF2B5EF4-FFF2-40B4-BE49-F238E27FC236}">
                  <a16:creationId xmlns:a16="http://schemas.microsoft.com/office/drawing/2014/main" id="{B61ADC6C-83CA-70E0-0863-EC1A91ED68D6}"/>
                </a:ext>
              </a:extLst>
            </p:cNvPr>
            <p:cNvSpPr/>
            <p:nvPr/>
          </p:nvSpPr>
          <p:spPr>
            <a:xfrm>
              <a:off x="-388896" y="1747745"/>
              <a:ext cx="24824" cy="4745"/>
            </a:xfrm>
            <a:custGeom>
              <a:avLst/>
              <a:gdLst/>
              <a:ahLst/>
              <a:cxnLst/>
              <a:rect l="l" t="t" r="r" b="b"/>
              <a:pathLst>
                <a:path w="429" h="82" extrusionOk="0">
                  <a:moveTo>
                    <a:pt x="209" y="0"/>
                  </a:moveTo>
                  <a:cubicBezTo>
                    <a:pt x="93" y="0"/>
                    <a:pt x="0" y="35"/>
                    <a:pt x="0" y="47"/>
                  </a:cubicBezTo>
                  <a:cubicBezTo>
                    <a:pt x="0" y="70"/>
                    <a:pt x="93" y="82"/>
                    <a:pt x="209" y="82"/>
                  </a:cubicBezTo>
                  <a:cubicBezTo>
                    <a:pt x="324" y="82"/>
                    <a:pt x="429" y="58"/>
                    <a:pt x="429" y="47"/>
                  </a:cubicBezTo>
                  <a:cubicBezTo>
                    <a:pt x="429" y="12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97;p32">
              <a:extLst>
                <a:ext uri="{FF2B5EF4-FFF2-40B4-BE49-F238E27FC236}">
                  <a16:creationId xmlns:a16="http://schemas.microsoft.com/office/drawing/2014/main" id="{7EA6CFF1-2DB9-BA9E-AFD0-0C540108F6DB}"/>
                </a:ext>
              </a:extLst>
            </p:cNvPr>
            <p:cNvSpPr/>
            <p:nvPr/>
          </p:nvSpPr>
          <p:spPr>
            <a:xfrm>
              <a:off x="-551785" y="1742479"/>
              <a:ext cx="77134" cy="5092"/>
            </a:xfrm>
            <a:custGeom>
              <a:avLst/>
              <a:gdLst/>
              <a:ahLst/>
              <a:cxnLst/>
              <a:rect l="l" t="t" r="r" b="b"/>
              <a:pathLst>
                <a:path w="1333" h="88" extrusionOk="0">
                  <a:moveTo>
                    <a:pt x="983" y="0"/>
                  </a:moveTo>
                  <a:cubicBezTo>
                    <a:pt x="890" y="0"/>
                    <a:pt x="784" y="3"/>
                    <a:pt x="672" y="10"/>
                  </a:cubicBezTo>
                  <a:cubicBezTo>
                    <a:pt x="290" y="22"/>
                    <a:pt x="1" y="45"/>
                    <a:pt x="1" y="68"/>
                  </a:cubicBezTo>
                  <a:cubicBezTo>
                    <a:pt x="1" y="82"/>
                    <a:pt x="104" y="87"/>
                    <a:pt x="264" y="87"/>
                  </a:cubicBezTo>
                  <a:cubicBezTo>
                    <a:pt x="377" y="87"/>
                    <a:pt x="519" y="85"/>
                    <a:pt x="672" y="80"/>
                  </a:cubicBezTo>
                  <a:cubicBezTo>
                    <a:pt x="1043" y="68"/>
                    <a:pt x="1333" y="34"/>
                    <a:pt x="1333" y="22"/>
                  </a:cubicBezTo>
                  <a:cubicBezTo>
                    <a:pt x="1333" y="14"/>
                    <a:pt x="1189" y="0"/>
                    <a:pt x="983" y="0"/>
                  </a:cubicBezTo>
                  <a:close/>
                </a:path>
              </a:pathLst>
            </a:custGeom>
            <a:solidFill>
              <a:srgbClr val="4D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98;p32">
              <a:extLst>
                <a:ext uri="{FF2B5EF4-FFF2-40B4-BE49-F238E27FC236}">
                  <a16:creationId xmlns:a16="http://schemas.microsoft.com/office/drawing/2014/main" id="{B1E6F495-5202-95A3-3E68-E8F23A33C204}"/>
                </a:ext>
              </a:extLst>
            </p:cNvPr>
            <p:cNvSpPr/>
            <p:nvPr/>
          </p:nvSpPr>
          <p:spPr>
            <a:xfrm>
              <a:off x="-758883" y="1710885"/>
              <a:ext cx="247373" cy="187714"/>
            </a:xfrm>
            <a:custGeom>
              <a:avLst/>
              <a:gdLst/>
              <a:ahLst/>
              <a:cxnLst/>
              <a:rect l="l" t="t" r="r" b="b"/>
              <a:pathLst>
                <a:path w="4275" h="3244" extrusionOk="0">
                  <a:moveTo>
                    <a:pt x="3232" y="0"/>
                  </a:moveTo>
                  <a:lnTo>
                    <a:pt x="2248" y="348"/>
                  </a:lnTo>
                  <a:lnTo>
                    <a:pt x="893" y="1761"/>
                  </a:lnTo>
                  <a:lnTo>
                    <a:pt x="1" y="2606"/>
                  </a:lnTo>
                  <a:lnTo>
                    <a:pt x="1449" y="3243"/>
                  </a:lnTo>
                  <a:lnTo>
                    <a:pt x="2225" y="2942"/>
                  </a:lnTo>
                  <a:lnTo>
                    <a:pt x="3441" y="2108"/>
                  </a:lnTo>
                  <a:lnTo>
                    <a:pt x="4136" y="811"/>
                  </a:lnTo>
                  <a:cubicBezTo>
                    <a:pt x="4136" y="811"/>
                    <a:pt x="4107" y="798"/>
                    <a:pt x="4059" y="798"/>
                  </a:cubicBezTo>
                  <a:cubicBezTo>
                    <a:pt x="3979" y="798"/>
                    <a:pt x="3845" y="835"/>
                    <a:pt x="3707" y="1031"/>
                  </a:cubicBezTo>
                  <a:lnTo>
                    <a:pt x="3510" y="1298"/>
                  </a:lnTo>
                  <a:lnTo>
                    <a:pt x="3302" y="545"/>
                  </a:lnTo>
                  <a:lnTo>
                    <a:pt x="3302" y="336"/>
                  </a:lnTo>
                  <a:lnTo>
                    <a:pt x="3916" y="522"/>
                  </a:lnTo>
                  <a:cubicBezTo>
                    <a:pt x="3952" y="528"/>
                    <a:pt x="3986" y="531"/>
                    <a:pt x="4019" y="531"/>
                  </a:cubicBezTo>
                  <a:cubicBezTo>
                    <a:pt x="4110" y="531"/>
                    <a:pt x="4186" y="503"/>
                    <a:pt x="4263" y="417"/>
                  </a:cubicBezTo>
                  <a:lnTo>
                    <a:pt x="4263" y="383"/>
                  </a:lnTo>
                  <a:lnTo>
                    <a:pt x="4275" y="383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99;p32">
              <a:extLst>
                <a:ext uri="{FF2B5EF4-FFF2-40B4-BE49-F238E27FC236}">
                  <a16:creationId xmlns:a16="http://schemas.microsoft.com/office/drawing/2014/main" id="{D7A19F35-C6FC-35AA-C91F-DDB6DEE6B74F}"/>
                </a:ext>
              </a:extLst>
            </p:cNvPr>
            <p:cNvSpPr/>
            <p:nvPr/>
          </p:nvSpPr>
          <p:spPr>
            <a:xfrm>
              <a:off x="-629498" y="1796640"/>
              <a:ext cx="14813" cy="69091"/>
            </a:xfrm>
            <a:custGeom>
              <a:avLst/>
              <a:gdLst/>
              <a:ahLst/>
              <a:cxnLst/>
              <a:rect l="l" t="t" r="r" b="b"/>
              <a:pathLst>
                <a:path w="256" h="1194" extrusionOk="0">
                  <a:moveTo>
                    <a:pt x="104" y="1"/>
                  </a:moveTo>
                  <a:cubicBezTo>
                    <a:pt x="70" y="12"/>
                    <a:pt x="186" y="267"/>
                    <a:pt x="174" y="603"/>
                  </a:cubicBezTo>
                  <a:cubicBezTo>
                    <a:pt x="139" y="939"/>
                    <a:pt x="0" y="1182"/>
                    <a:pt x="12" y="1194"/>
                  </a:cubicBezTo>
                  <a:cubicBezTo>
                    <a:pt x="23" y="1194"/>
                    <a:pt x="70" y="1136"/>
                    <a:pt x="128" y="1043"/>
                  </a:cubicBezTo>
                  <a:cubicBezTo>
                    <a:pt x="186" y="939"/>
                    <a:pt x="232" y="777"/>
                    <a:pt x="243" y="603"/>
                  </a:cubicBezTo>
                  <a:cubicBezTo>
                    <a:pt x="255" y="429"/>
                    <a:pt x="232" y="267"/>
                    <a:pt x="186" y="151"/>
                  </a:cubicBezTo>
                  <a:cubicBezTo>
                    <a:pt x="139" y="59"/>
                    <a:pt x="116" y="1"/>
                    <a:pt x="104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00;p32">
              <a:extLst>
                <a:ext uri="{FF2B5EF4-FFF2-40B4-BE49-F238E27FC236}">
                  <a16:creationId xmlns:a16="http://schemas.microsoft.com/office/drawing/2014/main" id="{204BDC4F-21BE-280C-E7E5-F6DDBDB54BFF}"/>
                </a:ext>
              </a:extLst>
            </p:cNvPr>
            <p:cNvSpPr/>
            <p:nvPr/>
          </p:nvSpPr>
          <p:spPr>
            <a:xfrm>
              <a:off x="-630192" y="1769097"/>
              <a:ext cx="54335" cy="57807"/>
            </a:xfrm>
            <a:custGeom>
              <a:avLst/>
              <a:gdLst/>
              <a:ahLst/>
              <a:cxnLst/>
              <a:rect l="l" t="t" r="r" b="b"/>
              <a:pathLst>
                <a:path w="939" h="999" extrusionOk="0">
                  <a:moveTo>
                    <a:pt x="651" y="1"/>
                  </a:moveTo>
                  <a:cubicBezTo>
                    <a:pt x="635" y="1"/>
                    <a:pt x="618" y="2"/>
                    <a:pt x="603" y="2"/>
                  </a:cubicBezTo>
                  <a:cubicBezTo>
                    <a:pt x="533" y="25"/>
                    <a:pt x="475" y="37"/>
                    <a:pt x="406" y="48"/>
                  </a:cubicBezTo>
                  <a:cubicBezTo>
                    <a:pt x="140" y="106"/>
                    <a:pt x="1" y="141"/>
                    <a:pt x="1" y="153"/>
                  </a:cubicBezTo>
                  <a:cubicBezTo>
                    <a:pt x="1" y="155"/>
                    <a:pt x="9" y="157"/>
                    <a:pt x="25" y="157"/>
                  </a:cubicBezTo>
                  <a:cubicBezTo>
                    <a:pt x="78" y="157"/>
                    <a:pt x="211" y="142"/>
                    <a:pt x="406" y="106"/>
                  </a:cubicBezTo>
                  <a:cubicBezTo>
                    <a:pt x="464" y="95"/>
                    <a:pt x="533" y="95"/>
                    <a:pt x="603" y="83"/>
                  </a:cubicBezTo>
                  <a:cubicBezTo>
                    <a:pt x="649" y="83"/>
                    <a:pt x="672" y="83"/>
                    <a:pt x="696" y="95"/>
                  </a:cubicBezTo>
                  <a:cubicBezTo>
                    <a:pt x="707" y="106"/>
                    <a:pt x="719" y="153"/>
                    <a:pt x="730" y="199"/>
                  </a:cubicBezTo>
                  <a:cubicBezTo>
                    <a:pt x="788" y="361"/>
                    <a:pt x="904" y="535"/>
                    <a:pt x="811" y="685"/>
                  </a:cubicBezTo>
                  <a:cubicBezTo>
                    <a:pt x="758" y="793"/>
                    <a:pt x="665" y="860"/>
                    <a:pt x="568" y="934"/>
                  </a:cubicBezTo>
                  <a:lnTo>
                    <a:pt x="568" y="934"/>
                  </a:lnTo>
                  <a:cubicBezTo>
                    <a:pt x="531" y="902"/>
                    <a:pt x="497" y="865"/>
                    <a:pt x="487" y="836"/>
                  </a:cubicBezTo>
                  <a:cubicBezTo>
                    <a:pt x="475" y="790"/>
                    <a:pt x="487" y="743"/>
                    <a:pt x="522" y="709"/>
                  </a:cubicBezTo>
                  <a:cubicBezTo>
                    <a:pt x="533" y="662"/>
                    <a:pt x="580" y="616"/>
                    <a:pt x="580" y="558"/>
                  </a:cubicBezTo>
                  <a:cubicBezTo>
                    <a:pt x="591" y="512"/>
                    <a:pt x="580" y="442"/>
                    <a:pt x="522" y="419"/>
                  </a:cubicBezTo>
                  <a:lnTo>
                    <a:pt x="487" y="419"/>
                  </a:lnTo>
                  <a:cubicBezTo>
                    <a:pt x="255" y="454"/>
                    <a:pt x="116" y="488"/>
                    <a:pt x="116" y="500"/>
                  </a:cubicBezTo>
                  <a:cubicBezTo>
                    <a:pt x="116" y="500"/>
                    <a:pt x="253" y="489"/>
                    <a:pt x="492" y="421"/>
                  </a:cubicBezTo>
                  <a:lnTo>
                    <a:pt x="492" y="421"/>
                  </a:lnTo>
                  <a:cubicBezTo>
                    <a:pt x="523" y="433"/>
                    <a:pt x="533" y="456"/>
                    <a:pt x="522" y="500"/>
                  </a:cubicBezTo>
                  <a:cubicBezTo>
                    <a:pt x="522" y="546"/>
                    <a:pt x="487" y="593"/>
                    <a:pt x="464" y="627"/>
                  </a:cubicBezTo>
                  <a:cubicBezTo>
                    <a:pt x="441" y="674"/>
                    <a:pt x="406" y="743"/>
                    <a:pt x="429" y="824"/>
                  </a:cubicBezTo>
                  <a:cubicBezTo>
                    <a:pt x="441" y="894"/>
                    <a:pt x="499" y="940"/>
                    <a:pt x="545" y="975"/>
                  </a:cubicBezTo>
                  <a:lnTo>
                    <a:pt x="557" y="998"/>
                  </a:lnTo>
                  <a:lnTo>
                    <a:pt x="591" y="975"/>
                  </a:lnTo>
                  <a:cubicBezTo>
                    <a:pt x="696" y="905"/>
                    <a:pt x="811" y="836"/>
                    <a:pt x="881" y="709"/>
                  </a:cubicBezTo>
                  <a:cubicBezTo>
                    <a:pt x="939" y="616"/>
                    <a:pt x="939" y="488"/>
                    <a:pt x="904" y="396"/>
                  </a:cubicBezTo>
                  <a:cubicBezTo>
                    <a:pt x="881" y="315"/>
                    <a:pt x="835" y="222"/>
                    <a:pt x="811" y="153"/>
                  </a:cubicBezTo>
                  <a:cubicBezTo>
                    <a:pt x="777" y="129"/>
                    <a:pt x="777" y="83"/>
                    <a:pt x="730" y="37"/>
                  </a:cubicBezTo>
                  <a:cubicBezTo>
                    <a:pt x="715" y="6"/>
                    <a:pt x="684" y="1"/>
                    <a:pt x="651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01;p32">
              <a:extLst>
                <a:ext uri="{FF2B5EF4-FFF2-40B4-BE49-F238E27FC236}">
                  <a16:creationId xmlns:a16="http://schemas.microsoft.com/office/drawing/2014/main" id="{836BF6B6-65D1-3BC4-D866-BE78DBB467E2}"/>
                </a:ext>
              </a:extLst>
            </p:cNvPr>
            <p:cNvSpPr/>
            <p:nvPr/>
          </p:nvSpPr>
          <p:spPr>
            <a:xfrm>
              <a:off x="-638235" y="1748439"/>
              <a:ext cx="77134" cy="59254"/>
            </a:xfrm>
            <a:custGeom>
              <a:avLst/>
              <a:gdLst/>
              <a:ahLst/>
              <a:cxnLst/>
              <a:rect l="l" t="t" r="r" b="b"/>
              <a:pathLst>
                <a:path w="1333" h="1024" extrusionOk="0">
                  <a:moveTo>
                    <a:pt x="892" y="0"/>
                  </a:moveTo>
                  <a:cubicBezTo>
                    <a:pt x="811" y="0"/>
                    <a:pt x="742" y="0"/>
                    <a:pt x="672" y="12"/>
                  </a:cubicBezTo>
                  <a:cubicBezTo>
                    <a:pt x="545" y="35"/>
                    <a:pt x="429" y="46"/>
                    <a:pt x="325" y="70"/>
                  </a:cubicBezTo>
                  <a:cubicBezTo>
                    <a:pt x="116" y="116"/>
                    <a:pt x="1" y="162"/>
                    <a:pt x="1" y="174"/>
                  </a:cubicBezTo>
                  <a:cubicBezTo>
                    <a:pt x="1" y="176"/>
                    <a:pt x="4" y="177"/>
                    <a:pt x="11" y="177"/>
                  </a:cubicBezTo>
                  <a:cubicBezTo>
                    <a:pt x="45" y="177"/>
                    <a:pt x="153" y="156"/>
                    <a:pt x="325" y="127"/>
                  </a:cubicBezTo>
                  <a:cubicBezTo>
                    <a:pt x="429" y="116"/>
                    <a:pt x="545" y="104"/>
                    <a:pt x="672" y="93"/>
                  </a:cubicBezTo>
                  <a:cubicBezTo>
                    <a:pt x="716" y="85"/>
                    <a:pt x="764" y="78"/>
                    <a:pt x="811" y="78"/>
                  </a:cubicBezTo>
                  <a:cubicBezTo>
                    <a:pt x="899" y="78"/>
                    <a:pt x="982" y="102"/>
                    <a:pt x="1020" y="185"/>
                  </a:cubicBezTo>
                  <a:cubicBezTo>
                    <a:pt x="1089" y="336"/>
                    <a:pt x="1136" y="475"/>
                    <a:pt x="1194" y="591"/>
                  </a:cubicBezTo>
                  <a:cubicBezTo>
                    <a:pt x="1251" y="707"/>
                    <a:pt x="1275" y="822"/>
                    <a:pt x="1251" y="915"/>
                  </a:cubicBezTo>
                  <a:cubicBezTo>
                    <a:pt x="1225" y="976"/>
                    <a:pt x="1172" y="1005"/>
                    <a:pt x="1128" y="1005"/>
                  </a:cubicBezTo>
                  <a:cubicBezTo>
                    <a:pt x="1114" y="1005"/>
                    <a:pt x="1101" y="1002"/>
                    <a:pt x="1089" y="996"/>
                  </a:cubicBezTo>
                  <a:cubicBezTo>
                    <a:pt x="1031" y="984"/>
                    <a:pt x="1020" y="961"/>
                    <a:pt x="1020" y="961"/>
                  </a:cubicBezTo>
                  <a:lnTo>
                    <a:pt x="1020" y="961"/>
                  </a:lnTo>
                  <a:cubicBezTo>
                    <a:pt x="1020" y="961"/>
                    <a:pt x="1020" y="998"/>
                    <a:pt x="1061" y="998"/>
                  </a:cubicBezTo>
                  <a:cubicBezTo>
                    <a:pt x="1066" y="998"/>
                    <a:pt x="1071" y="997"/>
                    <a:pt x="1078" y="996"/>
                  </a:cubicBezTo>
                  <a:cubicBezTo>
                    <a:pt x="1095" y="1013"/>
                    <a:pt x="1124" y="1024"/>
                    <a:pt x="1157" y="1024"/>
                  </a:cubicBezTo>
                  <a:cubicBezTo>
                    <a:pt x="1169" y="1024"/>
                    <a:pt x="1181" y="1022"/>
                    <a:pt x="1194" y="1019"/>
                  </a:cubicBezTo>
                  <a:cubicBezTo>
                    <a:pt x="1251" y="996"/>
                    <a:pt x="1275" y="973"/>
                    <a:pt x="1309" y="915"/>
                  </a:cubicBezTo>
                  <a:cubicBezTo>
                    <a:pt x="1333" y="869"/>
                    <a:pt x="1333" y="799"/>
                    <a:pt x="1321" y="741"/>
                  </a:cubicBezTo>
                  <a:cubicBezTo>
                    <a:pt x="1309" y="683"/>
                    <a:pt x="1298" y="614"/>
                    <a:pt x="1263" y="556"/>
                  </a:cubicBezTo>
                  <a:cubicBezTo>
                    <a:pt x="1205" y="440"/>
                    <a:pt x="1159" y="290"/>
                    <a:pt x="1089" y="151"/>
                  </a:cubicBezTo>
                  <a:cubicBezTo>
                    <a:pt x="1066" y="58"/>
                    <a:pt x="974" y="0"/>
                    <a:pt x="892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2;p32">
              <a:extLst>
                <a:ext uri="{FF2B5EF4-FFF2-40B4-BE49-F238E27FC236}">
                  <a16:creationId xmlns:a16="http://schemas.microsoft.com/office/drawing/2014/main" id="{2EBC85FB-6F91-72B1-B65B-92106665D737}"/>
                </a:ext>
              </a:extLst>
            </p:cNvPr>
            <p:cNvSpPr/>
            <p:nvPr/>
          </p:nvSpPr>
          <p:spPr>
            <a:xfrm>
              <a:off x="-631523" y="1732005"/>
              <a:ext cx="76440" cy="55319"/>
            </a:xfrm>
            <a:custGeom>
              <a:avLst/>
              <a:gdLst/>
              <a:ahLst/>
              <a:cxnLst/>
              <a:rect l="l" t="t" r="r" b="b"/>
              <a:pathLst>
                <a:path w="1321" h="956" extrusionOk="0">
                  <a:moveTo>
                    <a:pt x="860" y="0"/>
                  </a:moveTo>
                  <a:cubicBezTo>
                    <a:pt x="755" y="0"/>
                    <a:pt x="664" y="36"/>
                    <a:pt x="580" y="52"/>
                  </a:cubicBezTo>
                  <a:cubicBezTo>
                    <a:pt x="475" y="99"/>
                    <a:pt x="383" y="122"/>
                    <a:pt x="278" y="157"/>
                  </a:cubicBezTo>
                  <a:cubicBezTo>
                    <a:pt x="105" y="215"/>
                    <a:pt x="0" y="249"/>
                    <a:pt x="0" y="261"/>
                  </a:cubicBezTo>
                  <a:cubicBezTo>
                    <a:pt x="0" y="263"/>
                    <a:pt x="4" y="264"/>
                    <a:pt x="10" y="264"/>
                  </a:cubicBezTo>
                  <a:cubicBezTo>
                    <a:pt x="42" y="264"/>
                    <a:pt x="146" y="241"/>
                    <a:pt x="290" y="203"/>
                  </a:cubicBezTo>
                  <a:cubicBezTo>
                    <a:pt x="383" y="168"/>
                    <a:pt x="498" y="145"/>
                    <a:pt x="591" y="110"/>
                  </a:cubicBezTo>
                  <a:cubicBezTo>
                    <a:pt x="679" y="94"/>
                    <a:pt x="767" y="67"/>
                    <a:pt x="851" y="67"/>
                  </a:cubicBezTo>
                  <a:cubicBezTo>
                    <a:pt x="889" y="67"/>
                    <a:pt x="926" y="73"/>
                    <a:pt x="962" y="87"/>
                  </a:cubicBezTo>
                  <a:cubicBezTo>
                    <a:pt x="1020" y="99"/>
                    <a:pt x="1054" y="145"/>
                    <a:pt x="1078" y="203"/>
                  </a:cubicBezTo>
                  <a:lnTo>
                    <a:pt x="1124" y="377"/>
                  </a:lnTo>
                  <a:lnTo>
                    <a:pt x="1205" y="678"/>
                  </a:lnTo>
                  <a:cubicBezTo>
                    <a:pt x="1263" y="852"/>
                    <a:pt x="1298" y="956"/>
                    <a:pt x="1309" y="956"/>
                  </a:cubicBezTo>
                  <a:cubicBezTo>
                    <a:pt x="1321" y="956"/>
                    <a:pt x="1309" y="840"/>
                    <a:pt x="1263" y="666"/>
                  </a:cubicBezTo>
                  <a:cubicBezTo>
                    <a:pt x="1240" y="574"/>
                    <a:pt x="1217" y="469"/>
                    <a:pt x="1193" y="354"/>
                  </a:cubicBezTo>
                  <a:cubicBezTo>
                    <a:pt x="1170" y="307"/>
                    <a:pt x="1159" y="249"/>
                    <a:pt x="1147" y="168"/>
                  </a:cubicBezTo>
                  <a:cubicBezTo>
                    <a:pt x="1112" y="110"/>
                    <a:pt x="1054" y="41"/>
                    <a:pt x="985" y="18"/>
                  </a:cubicBezTo>
                  <a:cubicBezTo>
                    <a:pt x="941" y="5"/>
                    <a:pt x="900" y="0"/>
                    <a:pt x="860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03;p32">
              <a:extLst>
                <a:ext uri="{FF2B5EF4-FFF2-40B4-BE49-F238E27FC236}">
                  <a16:creationId xmlns:a16="http://schemas.microsoft.com/office/drawing/2014/main" id="{43AE97AB-35E7-A09C-9F20-6319DE2D051E}"/>
                </a:ext>
              </a:extLst>
            </p:cNvPr>
            <p:cNvSpPr/>
            <p:nvPr/>
          </p:nvSpPr>
          <p:spPr>
            <a:xfrm>
              <a:off x="-707268" y="1710885"/>
              <a:ext cx="196452" cy="170933"/>
            </a:xfrm>
            <a:custGeom>
              <a:avLst/>
              <a:gdLst/>
              <a:ahLst/>
              <a:cxnLst/>
              <a:rect l="l" t="t" r="r" b="b"/>
              <a:pathLst>
                <a:path w="3395" h="2954" extrusionOk="0">
                  <a:moveTo>
                    <a:pt x="368" y="1394"/>
                  </a:moveTo>
                  <a:cubicBezTo>
                    <a:pt x="254" y="1508"/>
                    <a:pt x="174" y="1611"/>
                    <a:pt x="93" y="1668"/>
                  </a:cubicBezTo>
                  <a:lnTo>
                    <a:pt x="24" y="1738"/>
                  </a:lnTo>
                  <a:cubicBezTo>
                    <a:pt x="21" y="1745"/>
                    <a:pt x="19" y="1752"/>
                    <a:pt x="16" y="1757"/>
                  </a:cubicBezTo>
                  <a:lnTo>
                    <a:pt x="16" y="1757"/>
                  </a:lnTo>
                  <a:cubicBezTo>
                    <a:pt x="19" y="1755"/>
                    <a:pt x="21" y="1752"/>
                    <a:pt x="24" y="1749"/>
                  </a:cubicBezTo>
                  <a:lnTo>
                    <a:pt x="93" y="1680"/>
                  </a:lnTo>
                  <a:cubicBezTo>
                    <a:pt x="174" y="1611"/>
                    <a:pt x="254" y="1508"/>
                    <a:pt x="368" y="1394"/>
                  </a:cubicBezTo>
                  <a:close/>
                  <a:moveTo>
                    <a:pt x="16" y="1757"/>
                  </a:moveTo>
                  <a:lnTo>
                    <a:pt x="16" y="1757"/>
                  </a:lnTo>
                  <a:cubicBezTo>
                    <a:pt x="1" y="1775"/>
                    <a:pt x="1" y="1784"/>
                    <a:pt x="1" y="1784"/>
                  </a:cubicBezTo>
                  <a:cubicBezTo>
                    <a:pt x="1" y="1784"/>
                    <a:pt x="8" y="1777"/>
                    <a:pt x="16" y="1757"/>
                  </a:cubicBezTo>
                  <a:close/>
                  <a:moveTo>
                    <a:pt x="2340" y="0"/>
                  </a:moveTo>
                  <a:cubicBezTo>
                    <a:pt x="1981" y="128"/>
                    <a:pt x="1657" y="244"/>
                    <a:pt x="1356" y="348"/>
                  </a:cubicBezTo>
                  <a:cubicBezTo>
                    <a:pt x="950" y="776"/>
                    <a:pt x="615" y="1135"/>
                    <a:pt x="371" y="1390"/>
                  </a:cubicBezTo>
                  <a:cubicBezTo>
                    <a:pt x="615" y="1147"/>
                    <a:pt x="950" y="800"/>
                    <a:pt x="1367" y="359"/>
                  </a:cubicBezTo>
                  <a:cubicBezTo>
                    <a:pt x="1655" y="267"/>
                    <a:pt x="1989" y="141"/>
                    <a:pt x="2346" y="37"/>
                  </a:cubicBezTo>
                  <a:lnTo>
                    <a:pt x="2346" y="37"/>
                  </a:lnTo>
                  <a:cubicBezTo>
                    <a:pt x="2676" y="151"/>
                    <a:pt x="3018" y="276"/>
                    <a:pt x="3371" y="402"/>
                  </a:cubicBezTo>
                  <a:lnTo>
                    <a:pt x="3371" y="402"/>
                  </a:lnTo>
                  <a:lnTo>
                    <a:pt x="3371" y="417"/>
                  </a:lnTo>
                  <a:cubicBezTo>
                    <a:pt x="3325" y="464"/>
                    <a:pt x="3278" y="510"/>
                    <a:pt x="3220" y="522"/>
                  </a:cubicBezTo>
                  <a:cubicBezTo>
                    <a:pt x="3192" y="527"/>
                    <a:pt x="3160" y="530"/>
                    <a:pt x="3128" y="530"/>
                  </a:cubicBezTo>
                  <a:cubicBezTo>
                    <a:pt x="3096" y="530"/>
                    <a:pt x="3064" y="527"/>
                    <a:pt x="3035" y="522"/>
                  </a:cubicBezTo>
                  <a:lnTo>
                    <a:pt x="2607" y="394"/>
                  </a:lnTo>
                  <a:cubicBezTo>
                    <a:pt x="2526" y="383"/>
                    <a:pt x="2468" y="348"/>
                    <a:pt x="2410" y="336"/>
                  </a:cubicBezTo>
                  <a:lnTo>
                    <a:pt x="2387" y="325"/>
                  </a:lnTo>
                  <a:lnTo>
                    <a:pt x="2387" y="348"/>
                  </a:lnTo>
                  <a:lnTo>
                    <a:pt x="2387" y="568"/>
                  </a:lnTo>
                  <a:cubicBezTo>
                    <a:pt x="2456" y="823"/>
                    <a:pt x="2526" y="1078"/>
                    <a:pt x="2583" y="1321"/>
                  </a:cubicBezTo>
                  <a:lnTo>
                    <a:pt x="2607" y="1367"/>
                  </a:lnTo>
                  <a:lnTo>
                    <a:pt x="2630" y="1332"/>
                  </a:lnTo>
                  <a:cubicBezTo>
                    <a:pt x="2631" y="1331"/>
                    <a:pt x="2631" y="1330"/>
                    <a:pt x="2632" y="1329"/>
                  </a:cubicBezTo>
                  <a:lnTo>
                    <a:pt x="2632" y="1329"/>
                  </a:lnTo>
                  <a:lnTo>
                    <a:pt x="2641" y="1332"/>
                  </a:lnTo>
                  <a:cubicBezTo>
                    <a:pt x="2640" y="1329"/>
                    <a:pt x="2639" y="1325"/>
                    <a:pt x="2638" y="1322"/>
                  </a:cubicBezTo>
                  <a:lnTo>
                    <a:pt x="2638" y="1322"/>
                  </a:lnTo>
                  <a:cubicBezTo>
                    <a:pt x="2727" y="1209"/>
                    <a:pt x="2806" y="1086"/>
                    <a:pt x="2896" y="985"/>
                  </a:cubicBezTo>
                  <a:cubicBezTo>
                    <a:pt x="2931" y="927"/>
                    <a:pt x="2989" y="881"/>
                    <a:pt x="3047" y="857"/>
                  </a:cubicBezTo>
                  <a:cubicBezTo>
                    <a:pt x="3079" y="838"/>
                    <a:pt x="3118" y="830"/>
                    <a:pt x="3156" y="830"/>
                  </a:cubicBezTo>
                  <a:cubicBezTo>
                    <a:pt x="3174" y="830"/>
                    <a:pt x="3192" y="832"/>
                    <a:pt x="3208" y="835"/>
                  </a:cubicBezTo>
                  <a:lnTo>
                    <a:pt x="3208" y="835"/>
                  </a:lnTo>
                  <a:cubicBezTo>
                    <a:pt x="2970" y="1312"/>
                    <a:pt x="2742" y="1744"/>
                    <a:pt x="2549" y="2120"/>
                  </a:cubicBezTo>
                  <a:cubicBezTo>
                    <a:pt x="2178" y="2363"/>
                    <a:pt x="1877" y="2583"/>
                    <a:pt x="1657" y="2722"/>
                  </a:cubicBezTo>
                  <a:cubicBezTo>
                    <a:pt x="1564" y="2792"/>
                    <a:pt x="1472" y="2850"/>
                    <a:pt x="1414" y="2896"/>
                  </a:cubicBezTo>
                  <a:cubicBezTo>
                    <a:pt x="1472" y="2850"/>
                    <a:pt x="1564" y="2815"/>
                    <a:pt x="1657" y="2734"/>
                  </a:cubicBezTo>
                  <a:cubicBezTo>
                    <a:pt x="1877" y="2583"/>
                    <a:pt x="2178" y="2375"/>
                    <a:pt x="2560" y="2131"/>
                  </a:cubicBezTo>
                  <a:cubicBezTo>
                    <a:pt x="2754" y="1755"/>
                    <a:pt x="2982" y="1334"/>
                    <a:pt x="3243" y="846"/>
                  </a:cubicBezTo>
                  <a:lnTo>
                    <a:pt x="3243" y="846"/>
                  </a:lnTo>
                  <a:cubicBezTo>
                    <a:pt x="3243" y="846"/>
                    <a:pt x="3243" y="846"/>
                    <a:pt x="3244" y="846"/>
                  </a:cubicBezTo>
                  <a:lnTo>
                    <a:pt x="3243" y="845"/>
                  </a:lnTo>
                  <a:lnTo>
                    <a:pt x="3243" y="845"/>
                  </a:lnTo>
                  <a:cubicBezTo>
                    <a:pt x="3247" y="838"/>
                    <a:pt x="3251" y="830"/>
                    <a:pt x="3255" y="823"/>
                  </a:cubicBezTo>
                  <a:lnTo>
                    <a:pt x="3267" y="811"/>
                  </a:lnTo>
                  <a:lnTo>
                    <a:pt x="3255" y="811"/>
                  </a:lnTo>
                  <a:cubicBezTo>
                    <a:pt x="3228" y="803"/>
                    <a:pt x="3201" y="800"/>
                    <a:pt x="3176" y="800"/>
                  </a:cubicBezTo>
                  <a:cubicBezTo>
                    <a:pt x="3048" y="800"/>
                    <a:pt x="2939" y="887"/>
                    <a:pt x="2861" y="973"/>
                  </a:cubicBezTo>
                  <a:lnTo>
                    <a:pt x="2629" y="1290"/>
                  </a:lnTo>
                  <a:lnTo>
                    <a:pt x="2629" y="1290"/>
                  </a:lnTo>
                  <a:cubicBezTo>
                    <a:pt x="2565" y="1059"/>
                    <a:pt x="2510" y="820"/>
                    <a:pt x="2444" y="580"/>
                  </a:cubicBezTo>
                  <a:lnTo>
                    <a:pt x="2444" y="389"/>
                  </a:lnTo>
                  <a:lnTo>
                    <a:pt x="2444" y="389"/>
                  </a:lnTo>
                  <a:cubicBezTo>
                    <a:pt x="2508" y="401"/>
                    <a:pt x="2557" y="419"/>
                    <a:pt x="2607" y="429"/>
                  </a:cubicBezTo>
                  <a:cubicBezTo>
                    <a:pt x="2757" y="475"/>
                    <a:pt x="2908" y="522"/>
                    <a:pt x="3035" y="568"/>
                  </a:cubicBezTo>
                  <a:cubicBezTo>
                    <a:pt x="3064" y="574"/>
                    <a:pt x="3096" y="577"/>
                    <a:pt x="3131" y="577"/>
                  </a:cubicBezTo>
                  <a:cubicBezTo>
                    <a:pt x="3165" y="577"/>
                    <a:pt x="3203" y="574"/>
                    <a:pt x="3244" y="568"/>
                  </a:cubicBezTo>
                  <a:cubicBezTo>
                    <a:pt x="3302" y="533"/>
                    <a:pt x="3359" y="487"/>
                    <a:pt x="3394" y="452"/>
                  </a:cubicBezTo>
                  <a:lnTo>
                    <a:pt x="3394" y="429"/>
                  </a:lnTo>
                  <a:lnTo>
                    <a:pt x="3394" y="394"/>
                  </a:lnTo>
                  <a:lnTo>
                    <a:pt x="3394" y="383"/>
                  </a:lnTo>
                  <a:lnTo>
                    <a:pt x="3383" y="383"/>
                  </a:lnTo>
                  <a:cubicBezTo>
                    <a:pt x="3024" y="244"/>
                    <a:pt x="2665" y="116"/>
                    <a:pt x="2340" y="0"/>
                  </a:cubicBezTo>
                  <a:close/>
                  <a:moveTo>
                    <a:pt x="1414" y="2896"/>
                  </a:moveTo>
                  <a:cubicBezTo>
                    <a:pt x="1356" y="2931"/>
                    <a:pt x="1321" y="2954"/>
                    <a:pt x="1321" y="2954"/>
                  </a:cubicBezTo>
                  <a:cubicBezTo>
                    <a:pt x="1321" y="2954"/>
                    <a:pt x="1356" y="2942"/>
                    <a:pt x="1414" y="2896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04;p32">
              <a:extLst>
                <a:ext uri="{FF2B5EF4-FFF2-40B4-BE49-F238E27FC236}">
                  <a16:creationId xmlns:a16="http://schemas.microsoft.com/office/drawing/2014/main" id="{4BD6FBE1-2A66-0C73-697D-6757966174DB}"/>
                </a:ext>
              </a:extLst>
            </p:cNvPr>
            <p:cNvSpPr/>
            <p:nvPr/>
          </p:nvSpPr>
          <p:spPr>
            <a:xfrm>
              <a:off x="-686494" y="2015832"/>
              <a:ext cx="1150761" cy="820989"/>
            </a:xfrm>
            <a:custGeom>
              <a:avLst/>
              <a:gdLst/>
              <a:ahLst/>
              <a:cxnLst/>
              <a:rect l="l" t="t" r="r" b="b"/>
              <a:pathLst>
                <a:path w="19887" h="14188" extrusionOk="0">
                  <a:moveTo>
                    <a:pt x="2595" y="0"/>
                  </a:moveTo>
                  <a:cubicBezTo>
                    <a:pt x="2109" y="12"/>
                    <a:pt x="1703" y="174"/>
                    <a:pt x="1298" y="243"/>
                  </a:cubicBezTo>
                  <a:lnTo>
                    <a:pt x="1" y="683"/>
                  </a:lnTo>
                  <a:lnTo>
                    <a:pt x="70" y="5675"/>
                  </a:lnTo>
                  <a:lnTo>
                    <a:pt x="1" y="8814"/>
                  </a:lnTo>
                  <a:lnTo>
                    <a:pt x="1" y="9961"/>
                  </a:lnTo>
                  <a:lnTo>
                    <a:pt x="12" y="14188"/>
                  </a:lnTo>
                  <a:lnTo>
                    <a:pt x="9266" y="14188"/>
                  </a:lnTo>
                  <a:cubicBezTo>
                    <a:pt x="9289" y="13261"/>
                    <a:pt x="8849" y="6555"/>
                    <a:pt x="8757" y="5351"/>
                  </a:cubicBezTo>
                  <a:lnTo>
                    <a:pt x="8757" y="5351"/>
                  </a:lnTo>
                  <a:cubicBezTo>
                    <a:pt x="10728" y="6450"/>
                    <a:pt x="13952" y="8214"/>
                    <a:pt x="14406" y="8214"/>
                  </a:cubicBezTo>
                  <a:cubicBezTo>
                    <a:pt x="14416" y="8214"/>
                    <a:pt x="14424" y="8213"/>
                    <a:pt x="14432" y="8212"/>
                  </a:cubicBezTo>
                  <a:cubicBezTo>
                    <a:pt x="14907" y="8096"/>
                    <a:pt x="19887" y="3116"/>
                    <a:pt x="19887" y="3116"/>
                  </a:cubicBezTo>
                  <a:lnTo>
                    <a:pt x="17964" y="1610"/>
                  </a:lnTo>
                  <a:lnTo>
                    <a:pt x="14154" y="4505"/>
                  </a:lnTo>
                  <a:lnTo>
                    <a:pt x="7691" y="637"/>
                  </a:lnTo>
                  <a:cubicBezTo>
                    <a:pt x="7286" y="348"/>
                    <a:pt x="6799" y="139"/>
                    <a:pt x="6267" y="70"/>
                  </a:cubicBezTo>
                  <a:lnTo>
                    <a:pt x="6220" y="70"/>
                  </a:lnTo>
                  <a:cubicBezTo>
                    <a:pt x="6023" y="46"/>
                    <a:pt x="5861" y="23"/>
                    <a:pt x="5734" y="12"/>
                  </a:cubicBezTo>
                  <a:lnTo>
                    <a:pt x="5687" y="46"/>
                  </a:lnTo>
                  <a:cubicBezTo>
                    <a:pt x="5236" y="380"/>
                    <a:pt x="4701" y="545"/>
                    <a:pt x="4169" y="545"/>
                  </a:cubicBezTo>
                  <a:cubicBezTo>
                    <a:pt x="3610" y="545"/>
                    <a:pt x="3052" y="362"/>
                    <a:pt x="2595" y="0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505;p32">
              <a:extLst>
                <a:ext uri="{FF2B5EF4-FFF2-40B4-BE49-F238E27FC236}">
                  <a16:creationId xmlns:a16="http://schemas.microsoft.com/office/drawing/2014/main" id="{380044F0-D6A2-6206-1929-FB8B06F33178}"/>
                </a:ext>
              </a:extLst>
            </p:cNvPr>
            <p:cNvSpPr/>
            <p:nvPr/>
          </p:nvSpPr>
          <p:spPr>
            <a:xfrm>
              <a:off x="-187874" y="2159221"/>
              <a:ext cx="18170" cy="325086"/>
            </a:xfrm>
            <a:custGeom>
              <a:avLst/>
              <a:gdLst/>
              <a:ahLst/>
              <a:cxnLst/>
              <a:rect l="l" t="t" r="r" b="b"/>
              <a:pathLst>
                <a:path w="314" h="5618" extrusionOk="0">
                  <a:moveTo>
                    <a:pt x="12" y="1"/>
                  </a:moveTo>
                  <a:cubicBezTo>
                    <a:pt x="12" y="1"/>
                    <a:pt x="1" y="70"/>
                    <a:pt x="12" y="221"/>
                  </a:cubicBezTo>
                  <a:cubicBezTo>
                    <a:pt x="12" y="371"/>
                    <a:pt x="24" y="580"/>
                    <a:pt x="24" y="823"/>
                  </a:cubicBezTo>
                  <a:cubicBezTo>
                    <a:pt x="35" y="1333"/>
                    <a:pt x="82" y="2039"/>
                    <a:pt x="116" y="2803"/>
                  </a:cubicBezTo>
                  <a:cubicBezTo>
                    <a:pt x="151" y="3591"/>
                    <a:pt x="198" y="4286"/>
                    <a:pt x="232" y="4796"/>
                  </a:cubicBezTo>
                  <a:cubicBezTo>
                    <a:pt x="244" y="5039"/>
                    <a:pt x="255" y="5224"/>
                    <a:pt x="267" y="5398"/>
                  </a:cubicBezTo>
                  <a:cubicBezTo>
                    <a:pt x="290" y="5548"/>
                    <a:pt x="302" y="5618"/>
                    <a:pt x="302" y="5618"/>
                  </a:cubicBezTo>
                  <a:cubicBezTo>
                    <a:pt x="302" y="5618"/>
                    <a:pt x="313" y="5548"/>
                    <a:pt x="302" y="5398"/>
                  </a:cubicBezTo>
                  <a:cubicBezTo>
                    <a:pt x="302" y="5236"/>
                    <a:pt x="290" y="5039"/>
                    <a:pt x="290" y="4796"/>
                  </a:cubicBezTo>
                  <a:cubicBezTo>
                    <a:pt x="267" y="4286"/>
                    <a:pt x="232" y="3579"/>
                    <a:pt x="198" y="2803"/>
                  </a:cubicBezTo>
                  <a:cubicBezTo>
                    <a:pt x="151" y="2027"/>
                    <a:pt x="116" y="1333"/>
                    <a:pt x="82" y="823"/>
                  </a:cubicBezTo>
                  <a:cubicBezTo>
                    <a:pt x="70" y="580"/>
                    <a:pt x="59" y="394"/>
                    <a:pt x="35" y="221"/>
                  </a:cubicBezTo>
                  <a:cubicBezTo>
                    <a:pt x="35" y="82"/>
                    <a:pt x="24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06;p32">
              <a:extLst>
                <a:ext uri="{FF2B5EF4-FFF2-40B4-BE49-F238E27FC236}">
                  <a16:creationId xmlns:a16="http://schemas.microsoft.com/office/drawing/2014/main" id="{20FA2BB9-A938-4998-3B5F-5C66974766B2}"/>
                </a:ext>
              </a:extLst>
            </p:cNvPr>
            <p:cNvSpPr/>
            <p:nvPr/>
          </p:nvSpPr>
          <p:spPr>
            <a:xfrm>
              <a:off x="292635" y="2155807"/>
              <a:ext cx="113994" cy="97965"/>
            </a:xfrm>
            <a:custGeom>
              <a:avLst/>
              <a:gdLst/>
              <a:ahLst/>
              <a:cxnLst/>
              <a:rect l="l" t="t" r="r" b="b"/>
              <a:pathLst>
                <a:path w="1970" h="1693" extrusionOk="0">
                  <a:moveTo>
                    <a:pt x="37" y="1"/>
                  </a:moveTo>
                  <a:cubicBezTo>
                    <a:pt x="36" y="1"/>
                    <a:pt x="36" y="1"/>
                    <a:pt x="36" y="2"/>
                  </a:cubicBezTo>
                  <a:cubicBezTo>
                    <a:pt x="1" y="25"/>
                    <a:pt x="418" y="419"/>
                    <a:pt x="962" y="882"/>
                  </a:cubicBezTo>
                  <a:cubicBezTo>
                    <a:pt x="1486" y="1338"/>
                    <a:pt x="1932" y="1693"/>
                    <a:pt x="1957" y="1693"/>
                  </a:cubicBezTo>
                  <a:cubicBezTo>
                    <a:pt x="1958" y="1693"/>
                    <a:pt x="1958" y="1693"/>
                    <a:pt x="1958" y="1693"/>
                  </a:cubicBezTo>
                  <a:cubicBezTo>
                    <a:pt x="1970" y="1681"/>
                    <a:pt x="1553" y="1287"/>
                    <a:pt x="1008" y="812"/>
                  </a:cubicBezTo>
                  <a:cubicBezTo>
                    <a:pt x="754" y="581"/>
                    <a:pt x="510" y="372"/>
                    <a:pt x="313" y="222"/>
                  </a:cubicBezTo>
                  <a:cubicBezTo>
                    <a:pt x="162" y="81"/>
                    <a:pt x="50" y="1"/>
                    <a:pt x="3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07;p32">
              <a:extLst>
                <a:ext uri="{FF2B5EF4-FFF2-40B4-BE49-F238E27FC236}">
                  <a16:creationId xmlns:a16="http://schemas.microsoft.com/office/drawing/2014/main" id="{346DDB6A-7ABD-11FB-1D55-386C38723D3A}"/>
                </a:ext>
              </a:extLst>
            </p:cNvPr>
            <p:cNvSpPr/>
            <p:nvPr/>
          </p:nvSpPr>
          <p:spPr>
            <a:xfrm>
              <a:off x="267869" y="2173976"/>
              <a:ext cx="113994" cy="99933"/>
            </a:xfrm>
            <a:custGeom>
              <a:avLst/>
              <a:gdLst/>
              <a:ahLst/>
              <a:cxnLst/>
              <a:rect l="l" t="t" r="r" b="b"/>
              <a:pathLst>
                <a:path w="1970" h="172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417" y="429"/>
                    <a:pt x="950" y="904"/>
                  </a:cubicBezTo>
                  <a:cubicBezTo>
                    <a:pt x="1228" y="1135"/>
                    <a:pt x="1471" y="1356"/>
                    <a:pt x="1645" y="1495"/>
                  </a:cubicBezTo>
                  <a:cubicBezTo>
                    <a:pt x="1830" y="1645"/>
                    <a:pt x="1946" y="1726"/>
                    <a:pt x="1946" y="1726"/>
                  </a:cubicBezTo>
                  <a:cubicBezTo>
                    <a:pt x="1969" y="1715"/>
                    <a:pt x="1865" y="1610"/>
                    <a:pt x="1691" y="1448"/>
                  </a:cubicBezTo>
                  <a:cubicBezTo>
                    <a:pt x="1517" y="1298"/>
                    <a:pt x="1286" y="1078"/>
                    <a:pt x="1008" y="834"/>
                  </a:cubicBezTo>
                  <a:cubicBezTo>
                    <a:pt x="730" y="603"/>
                    <a:pt x="487" y="383"/>
                    <a:pt x="313" y="232"/>
                  </a:cubicBezTo>
                  <a:cubicBezTo>
                    <a:pt x="139" y="93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08;p32">
              <a:extLst>
                <a:ext uri="{FF2B5EF4-FFF2-40B4-BE49-F238E27FC236}">
                  <a16:creationId xmlns:a16="http://schemas.microsoft.com/office/drawing/2014/main" id="{7656DD8C-F3D5-3D7F-27C6-0910F9EA0996}"/>
                </a:ext>
              </a:extLst>
            </p:cNvPr>
            <p:cNvSpPr/>
            <p:nvPr/>
          </p:nvSpPr>
          <p:spPr>
            <a:xfrm>
              <a:off x="-1061111" y="1814752"/>
              <a:ext cx="422935" cy="465408"/>
            </a:xfrm>
            <a:custGeom>
              <a:avLst/>
              <a:gdLst/>
              <a:ahLst/>
              <a:cxnLst/>
              <a:rect l="l" t="t" r="r" b="b"/>
              <a:pathLst>
                <a:path w="7309" h="8043" extrusionOk="0">
                  <a:moveTo>
                    <a:pt x="5513" y="1"/>
                  </a:moveTo>
                  <a:cubicBezTo>
                    <a:pt x="5513" y="1"/>
                    <a:pt x="1807" y="3464"/>
                    <a:pt x="649" y="4877"/>
                  </a:cubicBezTo>
                  <a:cubicBezTo>
                    <a:pt x="116" y="5514"/>
                    <a:pt x="1" y="6475"/>
                    <a:pt x="429" y="7181"/>
                  </a:cubicBezTo>
                  <a:cubicBezTo>
                    <a:pt x="744" y="7714"/>
                    <a:pt x="1325" y="8043"/>
                    <a:pt x="1950" y="8043"/>
                  </a:cubicBezTo>
                  <a:cubicBezTo>
                    <a:pt x="1991" y="8043"/>
                    <a:pt x="2032" y="8041"/>
                    <a:pt x="2074" y="8038"/>
                  </a:cubicBezTo>
                  <a:lnTo>
                    <a:pt x="6533" y="7737"/>
                  </a:lnTo>
                  <a:lnTo>
                    <a:pt x="6869" y="4031"/>
                  </a:lnTo>
                  <a:lnTo>
                    <a:pt x="4170" y="4865"/>
                  </a:lnTo>
                  <a:lnTo>
                    <a:pt x="4170" y="4865"/>
                  </a:lnTo>
                  <a:lnTo>
                    <a:pt x="7309" y="1576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09;p32">
              <a:extLst>
                <a:ext uri="{FF2B5EF4-FFF2-40B4-BE49-F238E27FC236}">
                  <a16:creationId xmlns:a16="http://schemas.microsoft.com/office/drawing/2014/main" id="{985C9410-1069-6CB1-00E1-99A091352721}"/>
                </a:ext>
              </a:extLst>
            </p:cNvPr>
            <p:cNvSpPr/>
            <p:nvPr/>
          </p:nvSpPr>
          <p:spPr>
            <a:xfrm>
              <a:off x="-687131" y="2226228"/>
              <a:ext cx="5381" cy="205826"/>
            </a:xfrm>
            <a:custGeom>
              <a:avLst/>
              <a:gdLst/>
              <a:ahLst/>
              <a:cxnLst/>
              <a:rect l="l" t="t" r="r" b="b"/>
              <a:pathLst>
                <a:path w="93" h="3557" extrusionOk="0">
                  <a:moveTo>
                    <a:pt x="70" y="1"/>
                  </a:moveTo>
                  <a:cubicBezTo>
                    <a:pt x="58" y="1"/>
                    <a:pt x="23" y="800"/>
                    <a:pt x="12" y="1784"/>
                  </a:cubicBezTo>
                  <a:cubicBezTo>
                    <a:pt x="0" y="2769"/>
                    <a:pt x="12" y="3556"/>
                    <a:pt x="23" y="3556"/>
                  </a:cubicBezTo>
                  <a:cubicBezTo>
                    <a:pt x="58" y="3556"/>
                    <a:pt x="81" y="2769"/>
                    <a:pt x="81" y="1784"/>
                  </a:cubicBezTo>
                  <a:cubicBezTo>
                    <a:pt x="93" y="800"/>
                    <a:pt x="81" y="1"/>
                    <a:pt x="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0;p32">
              <a:extLst>
                <a:ext uri="{FF2B5EF4-FFF2-40B4-BE49-F238E27FC236}">
                  <a16:creationId xmlns:a16="http://schemas.microsoft.com/office/drawing/2014/main" id="{E7C96C1E-E335-A015-18EC-B4A0293F8D57}"/>
                </a:ext>
              </a:extLst>
            </p:cNvPr>
            <p:cNvSpPr/>
            <p:nvPr/>
          </p:nvSpPr>
          <p:spPr>
            <a:xfrm>
              <a:off x="-960600" y="2022486"/>
              <a:ext cx="211207" cy="234643"/>
            </a:xfrm>
            <a:custGeom>
              <a:avLst/>
              <a:gdLst/>
              <a:ahLst/>
              <a:cxnLst/>
              <a:rect l="l" t="t" r="r" b="b"/>
              <a:pathLst>
                <a:path w="3650" h="4055" extrusionOk="0">
                  <a:moveTo>
                    <a:pt x="3649" y="1"/>
                  </a:moveTo>
                  <a:cubicBezTo>
                    <a:pt x="3637" y="1"/>
                    <a:pt x="3591" y="47"/>
                    <a:pt x="3522" y="117"/>
                  </a:cubicBezTo>
                  <a:lnTo>
                    <a:pt x="3174" y="464"/>
                  </a:lnTo>
                  <a:cubicBezTo>
                    <a:pt x="2885" y="765"/>
                    <a:pt x="2479" y="1194"/>
                    <a:pt x="2028" y="1669"/>
                  </a:cubicBezTo>
                  <a:lnTo>
                    <a:pt x="2028" y="1680"/>
                  </a:lnTo>
                  <a:cubicBezTo>
                    <a:pt x="1981" y="1842"/>
                    <a:pt x="1923" y="2005"/>
                    <a:pt x="1865" y="2155"/>
                  </a:cubicBezTo>
                  <a:cubicBezTo>
                    <a:pt x="1738" y="2526"/>
                    <a:pt x="1576" y="2873"/>
                    <a:pt x="1391" y="3140"/>
                  </a:cubicBezTo>
                  <a:cubicBezTo>
                    <a:pt x="1205" y="3418"/>
                    <a:pt x="985" y="3615"/>
                    <a:pt x="765" y="3765"/>
                  </a:cubicBezTo>
                  <a:cubicBezTo>
                    <a:pt x="557" y="3904"/>
                    <a:pt x="348" y="3985"/>
                    <a:pt x="221" y="4008"/>
                  </a:cubicBezTo>
                  <a:lnTo>
                    <a:pt x="1" y="4055"/>
                  </a:lnTo>
                  <a:lnTo>
                    <a:pt x="59" y="4055"/>
                  </a:lnTo>
                  <a:cubicBezTo>
                    <a:pt x="93" y="4055"/>
                    <a:pt x="151" y="4055"/>
                    <a:pt x="221" y="4043"/>
                  </a:cubicBezTo>
                  <a:cubicBezTo>
                    <a:pt x="360" y="4008"/>
                    <a:pt x="568" y="3950"/>
                    <a:pt x="788" y="3811"/>
                  </a:cubicBezTo>
                  <a:cubicBezTo>
                    <a:pt x="997" y="3672"/>
                    <a:pt x="1228" y="3464"/>
                    <a:pt x="1437" y="3186"/>
                  </a:cubicBezTo>
                  <a:cubicBezTo>
                    <a:pt x="1622" y="2896"/>
                    <a:pt x="1784" y="2549"/>
                    <a:pt x="1923" y="2190"/>
                  </a:cubicBezTo>
                  <a:cubicBezTo>
                    <a:pt x="1981" y="2028"/>
                    <a:pt x="2039" y="1866"/>
                    <a:pt x="2086" y="1715"/>
                  </a:cubicBezTo>
                  <a:lnTo>
                    <a:pt x="2086" y="1715"/>
                  </a:lnTo>
                  <a:lnTo>
                    <a:pt x="2074" y="1727"/>
                  </a:lnTo>
                  <a:cubicBezTo>
                    <a:pt x="2526" y="1252"/>
                    <a:pt x="2931" y="812"/>
                    <a:pt x="3197" y="511"/>
                  </a:cubicBezTo>
                  <a:cubicBezTo>
                    <a:pt x="3348" y="360"/>
                    <a:pt x="3452" y="244"/>
                    <a:pt x="3533" y="152"/>
                  </a:cubicBezTo>
                  <a:cubicBezTo>
                    <a:pt x="3603" y="59"/>
                    <a:pt x="3649" y="1"/>
                    <a:pt x="3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1;p32">
              <a:extLst>
                <a:ext uri="{FF2B5EF4-FFF2-40B4-BE49-F238E27FC236}">
                  <a16:creationId xmlns:a16="http://schemas.microsoft.com/office/drawing/2014/main" id="{F2C6C7F1-16D4-299C-5C5F-1FE1C6A73BBA}"/>
                </a:ext>
              </a:extLst>
            </p:cNvPr>
            <p:cNvSpPr/>
            <p:nvPr/>
          </p:nvSpPr>
          <p:spPr>
            <a:xfrm>
              <a:off x="-862750" y="2155228"/>
              <a:ext cx="16144" cy="78465"/>
            </a:xfrm>
            <a:custGeom>
              <a:avLst/>
              <a:gdLst/>
              <a:ahLst/>
              <a:cxnLst/>
              <a:rect l="l" t="t" r="r" b="b"/>
              <a:pathLst>
                <a:path w="279" h="1356" extrusionOk="0">
                  <a:moveTo>
                    <a:pt x="174" y="0"/>
                  </a:moveTo>
                  <a:cubicBezTo>
                    <a:pt x="151" y="0"/>
                    <a:pt x="209" y="301"/>
                    <a:pt x="163" y="672"/>
                  </a:cubicBezTo>
                  <a:cubicBezTo>
                    <a:pt x="117" y="1066"/>
                    <a:pt x="1" y="1344"/>
                    <a:pt x="24" y="1355"/>
                  </a:cubicBezTo>
                  <a:cubicBezTo>
                    <a:pt x="24" y="1355"/>
                    <a:pt x="24" y="1356"/>
                    <a:pt x="25" y="1356"/>
                  </a:cubicBezTo>
                  <a:cubicBezTo>
                    <a:pt x="42" y="1356"/>
                    <a:pt x="198" y="1070"/>
                    <a:pt x="232" y="684"/>
                  </a:cubicBezTo>
                  <a:cubicBezTo>
                    <a:pt x="279" y="301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2;p32">
              <a:extLst>
                <a:ext uri="{FF2B5EF4-FFF2-40B4-BE49-F238E27FC236}">
                  <a16:creationId xmlns:a16="http://schemas.microsoft.com/office/drawing/2014/main" id="{59693FAF-4C20-1674-ABED-5E84EC4A3462}"/>
                </a:ext>
              </a:extLst>
            </p:cNvPr>
            <p:cNvSpPr/>
            <p:nvPr/>
          </p:nvSpPr>
          <p:spPr>
            <a:xfrm>
              <a:off x="-652296" y="2050667"/>
              <a:ext cx="52310" cy="779499"/>
            </a:xfrm>
            <a:custGeom>
              <a:avLst/>
              <a:gdLst/>
              <a:ahLst/>
              <a:cxnLst/>
              <a:rect l="l" t="t" r="r" b="b"/>
              <a:pathLst>
                <a:path w="904" h="13471" extrusionOk="0">
                  <a:moveTo>
                    <a:pt x="116" y="0"/>
                  </a:moveTo>
                  <a:lnTo>
                    <a:pt x="116" y="35"/>
                  </a:lnTo>
                  <a:lnTo>
                    <a:pt x="116" y="139"/>
                  </a:lnTo>
                  <a:cubicBezTo>
                    <a:pt x="116" y="232"/>
                    <a:pt x="128" y="371"/>
                    <a:pt x="163" y="545"/>
                  </a:cubicBezTo>
                  <a:cubicBezTo>
                    <a:pt x="209" y="892"/>
                    <a:pt x="302" y="1390"/>
                    <a:pt x="452" y="2004"/>
                  </a:cubicBezTo>
                  <a:cubicBezTo>
                    <a:pt x="580" y="2618"/>
                    <a:pt x="788" y="3348"/>
                    <a:pt x="811" y="4181"/>
                  </a:cubicBezTo>
                  <a:lnTo>
                    <a:pt x="811" y="4494"/>
                  </a:lnTo>
                  <a:cubicBezTo>
                    <a:pt x="811" y="4598"/>
                    <a:pt x="800" y="4714"/>
                    <a:pt x="800" y="4818"/>
                  </a:cubicBezTo>
                  <a:cubicBezTo>
                    <a:pt x="788" y="5027"/>
                    <a:pt x="742" y="5247"/>
                    <a:pt x="695" y="5467"/>
                  </a:cubicBezTo>
                  <a:cubicBezTo>
                    <a:pt x="591" y="5896"/>
                    <a:pt x="464" y="6347"/>
                    <a:pt x="359" y="6822"/>
                  </a:cubicBezTo>
                  <a:cubicBezTo>
                    <a:pt x="267" y="7309"/>
                    <a:pt x="186" y="7772"/>
                    <a:pt x="232" y="8235"/>
                  </a:cubicBezTo>
                  <a:cubicBezTo>
                    <a:pt x="267" y="8675"/>
                    <a:pt x="417" y="9104"/>
                    <a:pt x="510" y="9509"/>
                  </a:cubicBezTo>
                  <a:cubicBezTo>
                    <a:pt x="556" y="9706"/>
                    <a:pt x="568" y="9914"/>
                    <a:pt x="568" y="10100"/>
                  </a:cubicBezTo>
                  <a:cubicBezTo>
                    <a:pt x="568" y="10297"/>
                    <a:pt x="522" y="10470"/>
                    <a:pt x="452" y="10644"/>
                  </a:cubicBezTo>
                  <a:cubicBezTo>
                    <a:pt x="302" y="10980"/>
                    <a:pt x="116" y="11281"/>
                    <a:pt x="58" y="11605"/>
                  </a:cubicBezTo>
                  <a:cubicBezTo>
                    <a:pt x="0" y="11918"/>
                    <a:pt x="93" y="12208"/>
                    <a:pt x="186" y="12439"/>
                  </a:cubicBezTo>
                  <a:cubicBezTo>
                    <a:pt x="290" y="12671"/>
                    <a:pt x="406" y="12868"/>
                    <a:pt x="498" y="13007"/>
                  </a:cubicBezTo>
                  <a:cubicBezTo>
                    <a:pt x="580" y="13157"/>
                    <a:pt x="637" y="13262"/>
                    <a:pt x="695" y="13354"/>
                  </a:cubicBezTo>
                  <a:cubicBezTo>
                    <a:pt x="730" y="13389"/>
                    <a:pt x="742" y="13412"/>
                    <a:pt x="753" y="13447"/>
                  </a:cubicBezTo>
                  <a:cubicBezTo>
                    <a:pt x="753" y="13459"/>
                    <a:pt x="765" y="13470"/>
                    <a:pt x="765" y="13470"/>
                  </a:cubicBezTo>
                  <a:cubicBezTo>
                    <a:pt x="765" y="13470"/>
                    <a:pt x="765" y="13459"/>
                    <a:pt x="788" y="13447"/>
                  </a:cubicBezTo>
                  <a:cubicBezTo>
                    <a:pt x="765" y="13424"/>
                    <a:pt x="753" y="13401"/>
                    <a:pt x="742" y="13354"/>
                  </a:cubicBezTo>
                  <a:cubicBezTo>
                    <a:pt x="684" y="13273"/>
                    <a:pt x="626" y="13134"/>
                    <a:pt x="533" y="12995"/>
                  </a:cubicBezTo>
                  <a:cubicBezTo>
                    <a:pt x="464" y="12845"/>
                    <a:pt x="348" y="12659"/>
                    <a:pt x="244" y="12428"/>
                  </a:cubicBezTo>
                  <a:cubicBezTo>
                    <a:pt x="151" y="12208"/>
                    <a:pt x="58" y="11918"/>
                    <a:pt x="128" y="11617"/>
                  </a:cubicBezTo>
                  <a:cubicBezTo>
                    <a:pt x="186" y="11316"/>
                    <a:pt x="383" y="11026"/>
                    <a:pt x="522" y="10679"/>
                  </a:cubicBezTo>
                  <a:cubicBezTo>
                    <a:pt x="591" y="10505"/>
                    <a:pt x="649" y="10320"/>
                    <a:pt x="649" y="10111"/>
                  </a:cubicBezTo>
                  <a:cubicBezTo>
                    <a:pt x="672" y="9914"/>
                    <a:pt x="637" y="9706"/>
                    <a:pt x="591" y="9509"/>
                  </a:cubicBezTo>
                  <a:cubicBezTo>
                    <a:pt x="510" y="9081"/>
                    <a:pt x="359" y="8675"/>
                    <a:pt x="325" y="8235"/>
                  </a:cubicBezTo>
                  <a:cubicBezTo>
                    <a:pt x="278" y="7783"/>
                    <a:pt x="348" y="7320"/>
                    <a:pt x="452" y="6857"/>
                  </a:cubicBezTo>
                  <a:cubicBezTo>
                    <a:pt x="568" y="6394"/>
                    <a:pt x="695" y="5942"/>
                    <a:pt x="788" y="5490"/>
                  </a:cubicBezTo>
                  <a:cubicBezTo>
                    <a:pt x="823" y="5259"/>
                    <a:pt x="869" y="5050"/>
                    <a:pt x="881" y="4830"/>
                  </a:cubicBezTo>
                  <a:cubicBezTo>
                    <a:pt x="881" y="4726"/>
                    <a:pt x="904" y="4610"/>
                    <a:pt x="904" y="4506"/>
                  </a:cubicBezTo>
                  <a:lnTo>
                    <a:pt x="904" y="4193"/>
                  </a:lnTo>
                  <a:cubicBezTo>
                    <a:pt x="869" y="3348"/>
                    <a:pt x="672" y="2618"/>
                    <a:pt x="522" y="2004"/>
                  </a:cubicBezTo>
                  <a:cubicBezTo>
                    <a:pt x="359" y="1379"/>
                    <a:pt x="267" y="892"/>
                    <a:pt x="209" y="545"/>
                  </a:cubicBezTo>
                  <a:cubicBezTo>
                    <a:pt x="174" y="371"/>
                    <a:pt x="163" y="220"/>
                    <a:pt x="151" y="139"/>
                  </a:cubicBezTo>
                  <a:cubicBezTo>
                    <a:pt x="151" y="93"/>
                    <a:pt x="128" y="70"/>
                    <a:pt x="128" y="35"/>
                  </a:cubicBezTo>
                  <a:cubicBezTo>
                    <a:pt x="116" y="24"/>
                    <a:pt x="116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3;p32">
              <a:extLst>
                <a:ext uri="{FF2B5EF4-FFF2-40B4-BE49-F238E27FC236}">
                  <a16:creationId xmlns:a16="http://schemas.microsoft.com/office/drawing/2014/main" id="{98D64466-D420-9A0E-17AB-E849C22F1B40}"/>
                </a:ext>
              </a:extLst>
            </p:cNvPr>
            <p:cNvSpPr/>
            <p:nvPr/>
          </p:nvSpPr>
          <p:spPr>
            <a:xfrm>
              <a:off x="-524299" y="2048005"/>
              <a:ext cx="48317" cy="791535"/>
            </a:xfrm>
            <a:custGeom>
              <a:avLst/>
              <a:gdLst/>
              <a:ahLst/>
              <a:cxnLst/>
              <a:rect l="l" t="t" r="r" b="b"/>
              <a:pathLst>
                <a:path w="835" h="13679" extrusionOk="0">
                  <a:moveTo>
                    <a:pt x="568" y="0"/>
                  </a:moveTo>
                  <a:lnTo>
                    <a:pt x="568" y="23"/>
                  </a:lnTo>
                  <a:cubicBezTo>
                    <a:pt x="568" y="58"/>
                    <a:pt x="580" y="81"/>
                    <a:pt x="580" y="127"/>
                  </a:cubicBezTo>
                  <a:cubicBezTo>
                    <a:pt x="591" y="232"/>
                    <a:pt x="614" y="359"/>
                    <a:pt x="638" y="533"/>
                  </a:cubicBezTo>
                  <a:cubicBezTo>
                    <a:pt x="684" y="880"/>
                    <a:pt x="742" y="1390"/>
                    <a:pt x="742" y="2004"/>
                  </a:cubicBezTo>
                  <a:cubicBezTo>
                    <a:pt x="742" y="2629"/>
                    <a:pt x="695" y="3370"/>
                    <a:pt x="533" y="4181"/>
                  </a:cubicBezTo>
                  <a:cubicBezTo>
                    <a:pt x="394" y="4992"/>
                    <a:pt x="151" y="5872"/>
                    <a:pt x="70" y="6833"/>
                  </a:cubicBezTo>
                  <a:cubicBezTo>
                    <a:pt x="1" y="7795"/>
                    <a:pt x="151" y="8710"/>
                    <a:pt x="267" y="9520"/>
                  </a:cubicBezTo>
                  <a:cubicBezTo>
                    <a:pt x="383" y="10343"/>
                    <a:pt x="475" y="11084"/>
                    <a:pt x="499" y="11709"/>
                  </a:cubicBezTo>
                  <a:cubicBezTo>
                    <a:pt x="510" y="12335"/>
                    <a:pt x="441" y="12833"/>
                    <a:pt x="348" y="13169"/>
                  </a:cubicBezTo>
                  <a:cubicBezTo>
                    <a:pt x="336" y="13215"/>
                    <a:pt x="336" y="13238"/>
                    <a:pt x="325" y="13284"/>
                  </a:cubicBezTo>
                  <a:cubicBezTo>
                    <a:pt x="313" y="13319"/>
                    <a:pt x="313" y="13354"/>
                    <a:pt x="290" y="13389"/>
                  </a:cubicBezTo>
                  <a:cubicBezTo>
                    <a:pt x="267" y="13447"/>
                    <a:pt x="255" y="13505"/>
                    <a:pt x="232" y="13551"/>
                  </a:cubicBezTo>
                  <a:cubicBezTo>
                    <a:pt x="221" y="13586"/>
                    <a:pt x="221" y="13620"/>
                    <a:pt x="209" y="13643"/>
                  </a:cubicBezTo>
                  <a:cubicBezTo>
                    <a:pt x="221" y="13620"/>
                    <a:pt x="232" y="13586"/>
                    <a:pt x="255" y="13551"/>
                  </a:cubicBezTo>
                  <a:cubicBezTo>
                    <a:pt x="267" y="13505"/>
                    <a:pt x="279" y="13447"/>
                    <a:pt x="313" y="13389"/>
                  </a:cubicBezTo>
                  <a:cubicBezTo>
                    <a:pt x="325" y="13354"/>
                    <a:pt x="336" y="13331"/>
                    <a:pt x="348" y="13284"/>
                  </a:cubicBezTo>
                  <a:cubicBezTo>
                    <a:pt x="360" y="13261"/>
                    <a:pt x="360" y="13215"/>
                    <a:pt x="383" y="13169"/>
                  </a:cubicBezTo>
                  <a:cubicBezTo>
                    <a:pt x="475" y="12821"/>
                    <a:pt x="556" y="12312"/>
                    <a:pt x="556" y="11698"/>
                  </a:cubicBezTo>
                  <a:cubicBezTo>
                    <a:pt x="556" y="11072"/>
                    <a:pt x="452" y="10331"/>
                    <a:pt x="336" y="9509"/>
                  </a:cubicBezTo>
                  <a:cubicBezTo>
                    <a:pt x="232" y="8686"/>
                    <a:pt x="93" y="7783"/>
                    <a:pt x="163" y="6833"/>
                  </a:cubicBezTo>
                  <a:cubicBezTo>
                    <a:pt x="232" y="5872"/>
                    <a:pt x="475" y="4992"/>
                    <a:pt x="626" y="4181"/>
                  </a:cubicBezTo>
                  <a:cubicBezTo>
                    <a:pt x="788" y="3370"/>
                    <a:pt x="834" y="2618"/>
                    <a:pt x="811" y="1992"/>
                  </a:cubicBezTo>
                  <a:cubicBezTo>
                    <a:pt x="800" y="1367"/>
                    <a:pt x="742" y="869"/>
                    <a:pt x="684" y="521"/>
                  </a:cubicBezTo>
                  <a:cubicBezTo>
                    <a:pt x="661" y="348"/>
                    <a:pt x="626" y="209"/>
                    <a:pt x="614" y="127"/>
                  </a:cubicBezTo>
                  <a:cubicBezTo>
                    <a:pt x="603" y="81"/>
                    <a:pt x="580" y="58"/>
                    <a:pt x="580" y="23"/>
                  </a:cubicBezTo>
                  <a:cubicBezTo>
                    <a:pt x="568" y="12"/>
                    <a:pt x="568" y="0"/>
                    <a:pt x="568" y="0"/>
                  </a:cubicBezTo>
                  <a:close/>
                  <a:moveTo>
                    <a:pt x="209" y="13643"/>
                  </a:moveTo>
                  <a:lnTo>
                    <a:pt x="209" y="13643"/>
                  </a:lnTo>
                  <a:cubicBezTo>
                    <a:pt x="186" y="13667"/>
                    <a:pt x="186" y="13678"/>
                    <a:pt x="186" y="13678"/>
                  </a:cubicBezTo>
                  <a:lnTo>
                    <a:pt x="209" y="13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4;p32">
              <a:extLst>
                <a:ext uri="{FF2B5EF4-FFF2-40B4-BE49-F238E27FC236}">
                  <a16:creationId xmlns:a16="http://schemas.microsoft.com/office/drawing/2014/main" id="{71CE1CB8-DDFB-12EE-81D7-5DA32B913D56}"/>
                </a:ext>
              </a:extLst>
            </p:cNvPr>
            <p:cNvSpPr/>
            <p:nvPr/>
          </p:nvSpPr>
          <p:spPr>
            <a:xfrm>
              <a:off x="-354756" y="2027231"/>
              <a:ext cx="61742" cy="803571"/>
            </a:xfrm>
            <a:custGeom>
              <a:avLst/>
              <a:gdLst/>
              <a:ahLst/>
              <a:cxnLst/>
              <a:rect l="l" t="t" r="r" b="b"/>
              <a:pathLst>
                <a:path w="1067" h="13887" extrusionOk="0">
                  <a:moveTo>
                    <a:pt x="313" y="0"/>
                  </a:moveTo>
                  <a:cubicBezTo>
                    <a:pt x="313" y="0"/>
                    <a:pt x="221" y="174"/>
                    <a:pt x="128" y="521"/>
                  </a:cubicBezTo>
                  <a:cubicBezTo>
                    <a:pt x="36" y="869"/>
                    <a:pt x="1" y="1413"/>
                    <a:pt x="82" y="2050"/>
                  </a:cubicBezTo>
                  <a:cubicBezTo>
                    <a:pt x="151" y="2687"/>
                    <a:pt x="383" y="3417"/>
                    <a:pt x="545" y="4251"/>
                  </a:cubicBezTo>
                  <a:cubicBezTo>
                    <a:pt x="615" y="4668"/>
                    <a:pt x="673" y="5096"/>
                    <a:pt x="649" y="5559"/>
                  </a:cubicBezTo>
                  <a:cubicBezTo>
                    <a:pt x="615" y="6011"/>
                    <a:pt x="522" y="6497"/>
                    <a:pt x="441" y="6972"/>
                  </a:cubicBezTo>
                  <a:cubicBezTo>
                    <a:pt x="371" y="7447"/>
                    <a:pt x="325" y="7934"/>
                    <a:pt x="418" y="8397"/>
                  </a:cubicBezTo>
                  <a:cubicBezTo>
                    <a:pt x="510" y="8860"/>
                    <a:pt x="696" y="9266"/>
                    <a:pt x="823" y="9671"/>
                  </a:cubicBezTo>
                  <a:cubicBezTo>
                    <a:pt x="974" y="10088"/>
                    <a:pt x="1043" y="10470"/>
                    <a:pt x="1020" y="10852"/>
                  </a:cubicBezTo>
                  <a:cubicBezTo>
                    <a:pt x="1008" y="11211"/>
                    <a:pt x="950" y="11559"/>
                    <a:pt x="893" y="11871"/>
                  </a:cubicBezTo>
                  <a:cubicBezTo>
                    <a:pt x="835" y="12184"/>
                    <a:pt x="800" y="12474"/>
                    <a:pt x="777" y="12728"/>
                  </a:cubicBezTo>
                  <a:cubicBezTo>
                    <a:pt x="766" y="12983"/>
                    <a:pt x="776" y="13184"/>
                    <a:pt x="817" y="13353"/>
                  </a:cubicBezTo>
                  <a:lnTo>
                    <a:pt x="817" y="13353"/>
                  </a:lnTo>
                  <a:cubicBezTo>
                    <a:pt x="796" y="13186"/>
                    <a:pt x="779" y="12974"/>
                    <a:pt x="800" y="12752"/>
                  </a:cubicBezTo>
                  <a:cubicBezTo>
                    <a:pt x="823" y="12485"/>
                    <a:pt x="869" y="12207"/>
                    <a:pt x="927" y="11895"/>
                  </a:cubicBezTo>
                  <a:cubicBezTo>
                    <a:pt x="985" y="11570"/>
                    <a:pt x="1055" y="11223"/>
                    <a:pt x="1066" y="10852"/>
                  </a:cubicBezTo>
                  <a:cubicBezTo>
                    <a:pt x="1066" y="10667"/>
                    <a:pt x="1055" y="10458"/>
                    <a:pt x="1020" y="10262"/>
                  </a:cubicBezTo>
                  <a:cubicBezTo>
                    <a:pt x="997" y="10053"/>
                    <a:pt x="939" y="9856"/>
                    <a:pt x="869" y="9648"/>
                  </a:cubicBezTo>
                  <a:cubicBezTo>
                    <a:pt x="730" y="9242"/>
                    <a:pt x="568" y="8837"/>
                    <a:pt x="476" y="8385"/>
                  </a:cubicBezTo>
                  <a:cubicBezTo>
                    <a:pt x="383" y="7945"/>
                    <a:pt x="429" y="7459"/>
                    <a:pt x="499" y="6984"/>
                  </a:cubicBezTo>
                  <a:cubicBezTo>
                    <a:pt x="580" y="6509"/>
                    <a:pt x="673" y="6034"/>
                    <a:pt x="707" y="5571"/>
                  </a:cubicBezTo>
                  <a:cubicBezTo>
                    <a:pt x="730" y="5108"/>
                    <a:pt x="696" y="4656"/>
                    <a:pt x="603" y="4239"/>
                  </a:cubicBezTo>
                  <a:cubicBezTo>
                    <a:pt x="441" y="3394"/>
                    <a:pt x="209" y="2664"/>
                    <a:pt x="128" y="2027"/>
                  </a:cubicBezTo>
                  <a:cubicBezTo>
                    <a:pt x="24" y="1401"/>
                    <a:pt x="59" y="869"/>
                    <a:pt x="140" y="533"/>
                  </a:cubicBezTo>
                  <a:cubicBezTo>
                    <a:pt x="186" y="348"/>
                    <a:pt x="232" y="220"/>
                    <a:pt x="256" y="139"/>
                  </a:cubicBezTo>
                  <a:cubicBezTo>
                    <a:pt x="279" y="93"/>
                    <a:pt x="290" y="58"/>
                    <a:pt x="302" y="35"/>
                  </a:cubicBezTo>
                  <a:cubicBezTo>
                    <a:pt x="313" y="23"/>
                    <a:pt x="313" y="0"/>
                    <a:pt x="313" y="0"/>
                  </a:cubicBezTo>
                  <a:close/>
                  <a:moveTo>
                    <a:pt x="817" y="13353"/>
                  </a:moveTo>
                  <a:cubicBezTo>
                    <a:pt x="819" y="13369"/>
                    <a:pt x="821" y="13385"/>
                    <a:pt x="823" y="13400"/>
                  </a:cubicBezTo>
                  <a:cubicBezTo>
                    <a:pt x="826" y="13410"/>
                    <a:pt x="830" y="13420"/>
                    <a:pt x="833" y="13430"/>
                  </a:cubicBezTo>
                  <a:lnTo>
                    <a:pt x="833" y="13430"/>
                  </a:lnTo>
                  <a:cubicBezTo>
                    <a:pt x="830" y="13412"/>
                    <a:pt x="827" y="13395"/>
                    <a:pt x="823" y="13377"/>
                  </a:cubicBezTo>
                  <a:cubicBezTo>
                    <a:pt x="821" y="13369"/>
                    <a:pt x="819" y="13361"/>
                    <a:pt x="817" y="13353"/>
                  </a:cubicBezTo>
                  <a:close/>
                  <a:moveTo>
                    <a:pt x="833" y="13430"/>
                  </a:moveTo>
                  <a:cubicBezTo>
                    <a:pt x="838" y="13459"/>
                    <a:pt x="843" y="13487"/>
                    <a:pt x="858" y="13516"/>
                  </a:cubicBezTo>
                  <a:cubicBezTo>
                    <a:pt x="869" y="13539"/>
                    <a:pt x="881" y="13586"/>
                    <a:pt x="893" y="13609"/>
                  </a:cubicBezTo>
                  <a:cubicBezTo>
                    <a:pt x="927" y="13690"/>
                    <a:pt x="939" y="13736"/>
                    <a:pt x="974" y="13771"/>
                  </a:cubicBezTo>
                  <a:cubicBezTo>
                    <a:pt x="997" y="13806"/>
                    <a:pt x="1008" y="13829"/>
                    <a:pt x="1020" y="13864"/>
                  </a:cubicBezTo>
                  <a:cubicBezTo>
                    <a:pt x="1020" y="13875"/>
                    <a:pt x="1043" y="13887"/>
                    <a:pt x="1043" y="13887"/>
                  </a:cubicBezTo>
                  <a:cubicBezTo>
                    <a:pt x="1054" y="13875"/>
                    <a:pt x="935" y="13723"/>
                    <a:pt x="833" y="13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5;p32">
              <a:extLst>
                <a:ext uri="{FF2B5EF4-FFF2-40B4-BE49-F238E27FC236}">
                  <a16:creationId xmlns:a16="http://schemas.microsoft.com/office/drawing/2014/main" id="{1950AEE2-1CA5-FEA0-2961-9BEF12075BF4}"/>
                </a:ext>
              </a:extLst>
            </p:cNvPr>
            <p:cNvSpPr/>
            <p:nvPr/>
          </p:nvSpPr>
          <p:spPr>
            <a:xfrm>
              <a:off x="-240820" y="2078152"/>
              <a:ext cx="44325" cy="764744"/>
            </a:xfrm>
            <a:custGeom>
              <a:avLst/>
              <a:gdLst/>
              <a:ahLst/>
              <a:cxnLst/>
              <a:rect l="l" t="t" r="r" b="b"/>
              <a:pathLst>
                <a:path w="766" h="13216" extrusionOk="0">
                  <a:moveTo>
                    <a:pt x="290" y="0"/>
                  </a:moveTo>
                  <a:cubicBezTo>
                    <a:pt x="290" y="0"/>
                    <a:pt x="290" y="12"/>
                    <a:pt x="302" y="23"/>
                  </a:cubicBezTo>
                  <a:cubicBezTo>
                    <a:pt x="313" y="58"/>
                    <a:pt x="313" y="81"/>
                    <a:pt x="337" y="128"/>
                  </a:cubicBezTo>
                  <a:cubicBezTo>
                    <a:pt x="349" y="173"/>
                    <a:pt x="366" y="236"/>
                    <a:pt x="382" y="310"/>
                  </a:cubicBezTo>
                  <a:lnTo>
                    <a:pt x="382" y="310"/>
                  </a:lnTo>
                  <a:cubicBezTo>
                    <a:pt x="370" y="236"/>
                    <a:pt x="361" y="173"/>
                    <a:pt x="348" y="128"/>
                  </a:cubicBezTo>
                  <a:cubicBezTo>
                    <a:pt x="325" y="81"/>
                    <a:pt x="325" y="58"/>
                    <a:pt x="325" y="23"/>
                  </a:cubicBezTo>
                  <a:cubicBezTo>
                    <a:pt x="290" y="12"/>
                    <a:pt x="290" y="0"/>
                    <a:pt x="290" y="0"/>
                  </a:cubicBezTo>
                  <a:close/>
                  <a:moveTo>
                    <a:pt x="382" y="310"/>
                  </a:moveTo>
                  <a:lnTo>
                    <a:pt x="382" y="310"/>
                  </a:lnTo>
                  <a:cubicBezTo>
                    <a:pt x="391" y="368"/>
                    <a:pt x="402" y="432"/>
                    <a:pt x="418" y="498"/>
                  </a:cubicBezTo>
                  <a:cubicBezTo>
                    <a:pt x="407" y="432"/>
                    <a:pt x="395" y="368"/>
                    <a:pt x="382" y="310"/>
                  </a:cubicBezTo>
                  <a:close/>
                  <a:moveTo>
                    <a:pt x="418" y="498"/>
                  </a:moveTo>
                  <a:lnTo>
                    <a:pt x="418" y="498"/>
                  </a:lnTo>
                  <a:cubicBezTo>
                    <a:pt x="464" y="834"/>
                    <a:pt x="487" y="1332"/>
                    <a:pt x="441" y="1923"/>
                  </a:cubicBezTo>
                  <a:cubicBezTo>
                    <a:pt x="406" y="2525"/>
                    <a:pt x="290" y="3220"/>
                    <a:pt x="174" y="4019"/>
                  </a:cubicBezTo>
                  <a:cubicBezTo>
                    <a:pt x="59" y="4818"/>
                    <a:pt x="1" y="5687"/>
                    <a:pt x="1" y="6614"/>
                  </a:cubicBezTo>
                  <a:cubicBezTo>
                    <a:pt x="12" y="8467"/>
                    <a:pt x="244" y="10111"/>
                    <a:pt x="429" y="11304"/>
                  </a:cubicBezTo>
                  <a:cubicBezTo>
                    <a:pt x="522" y="11895"/>
                    <a:pt x="603" y="12370"/>
                    <a:pt x="661" y="12706"/>
                  </a:cubicBezTo>
                  <a:cubicBezTo>
                    <a:pt x="696" y="12868"/>
                    <a:pt x="719" y="12995"/>
                    <a:pt x="730" y="13088"/>
                  </a:cubicBezTo>
                  <a:cubicBezTo>
                    <a:pt x="730" y="13122"/>
                    <a:pt x="753" y="13157"/>
                    <a:pt x="753" y="13180"/>
                  </a:cubicBezTo>
                  <a:cubicBezTo>
                    <a:pt x="765" y="13204"/>
                    <a:pt x="765" y="13215"/>
                    <a:pt x="765" y="13215"/>
                  </a:cubicBezTo>
                  <a:lnTo>
                    <a:pt x="765" y="13180"/>
                  </a:lnTo>
                  <a:cubicBezTo>
                    <a:pt x="765" y="13157"/>
                    <a:pt x="753" y="13122"/>
                    <a:pt x="753" y="13088"/>
                  </a:cubicBezTo>
                  <a:cubicBezTo>
                    <a:pt x="742" y="12984"/>
                    <a:pt x="719" y="12856"/>
                    <a:pt x="696" y="12694"/>
                  </a:cubicBezTo>
                  <a:cubicBezTo>
                    <a:pt x="638" y="12358"/>
                    <a:pt x="568" y="11883"/>
                    <a:pt x="476" y="11293"/>
                  </a:cubicBezTo>
                  <a:cubicBezTo>
                    <a:pt x="302" y="10100"/>
                    <a:pt x="70" y="8455"/>
                    <a:pt x="59" y="6614"/>
                  </a:cubicBezTo>
                  <a:cubicBezTo>
                    <a:pt x="47" y="5699"/>
                    <a:pt x="116" y="4818"/>
                    <a:pt x="221" y="4031"/>
                  </a:cubicBezTo>
                  <a:cubicBezTo>
                    <a:pt x="337" y="3255"/>
                    <a:pt x="452" y="2548"/>
                    <a:pt x="476" y="1934"/>
                  </a:cubicBezTo>
                  <a:cubicBezTo>
                    <a:pt x="522" y="1332"/>
                    <a:pt x="476" y="834"/>
                    <a:pt x="418" y="4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6;p32">
              <a:extLst>
                <a:ext uri="{FF2B5EF4-FFF2-40B4-BE49-F238E27FC236}">
                  <a16:creationId xmlns:a16="http://schemas.microsoft.com/office/drawing/2014/main" id="{67230C21-C0C5-CF24-2F66-31A49DE7394E}"/>
                </a:ext>
              </a:extLst>
            </p:cNvPr>
            <p:cNvSpPr/>
            <p:nvPr/>
          </p:nvSpPr>
          <p:spPr>
            <a:xfrm>
              <a:off x="-100093" y="2158584"/>
              <a:ext cx="6134" cy="219193"/>
            </a:xfrm>
            <a:custGeom>
              <a:avLst/>
              <a:gdLst/>
              <a:ahLst/>
              <a:cxnLst/>
              <a:rect l="l" t="t" r="r" b="b"/>
              <a:pathLst>
                <a:path w="106" h="3788" extrusionOk="0">
                  <a:moveTo>
                    <a:pt x="70" y="0"/>
                  </a:moveTo>
                  <a:cubicBezTo>
                    <a:pt x="70" y="0"/>
                    <a:pt x="70" y="35"/>
                    <a:pt x="59" y="139"/>
                  </a:cubicBezTo>
                  <a:cubicBezTo>
                    <a:pt x="47" y="243"/>
                    <a:pt x="47" y="371"/>
                    <a:pt x="24" y="544"/>
                  </a:cubicBezTo>
                  <a:cubicBezTo>
                    <a:pt x="12" y="892"/>
                    <a:pt x="1" y="1367"/>
                    <a:pt x="1" y="1888"/>
                  </a:cubicBezTo>
                  <a:cubicBezTo>
                    <a:pt x="12" y="2409"/>
                    <a:pt x="24" y="2896"/>
                    <a:pt x="47" y="3243"/>
                  </a:cubicBezTo>
                  <a:cubicBezTo>
                    <a:pt x="59" y="3417"/>
                    <a:pt x="59" y="3544"/>
                    <a:pt x="70" y="3648"/>
                  </a:cubicBezTo>
                  <a:cubicBezTo>
                    <a:pt x="70" y="3729"/>
                    <a:pt x="82" y="3787"/>
                    <a:pt x="82" y="3787"/>
                  </a:cubicBezTo>
                  <a:cubicBezTo>
                    <a:pt x="105" y="3787"/>
                    <a:pt x="105" y="3729"/>
                    <a:pt x="105" y="3648"/>
                  </a:cubicBezTo>
                  <a:lnTo>
                    <a:pt x="105" y="3243"/>
                  </a:lnTo>
                  <a:cubicBezTo>
                    <a:pt x="105" y="2872"/>
                    <a:pt x="82" y="2409"/>
                    <a:pt x="82" y="1888"/>
                  </a:cubicBezTo>
                  <a:lnTo>
                    <a:pt x="82" y="544"/>
                  </a:lnTo>
                  <a:lnTo>
                    <a:pt x="82" y="139"/>
                  </a:lnTo>
                  <a:cubicBezTo>
                    <a:pt x="82" y="58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;p32">
              <a:extLst>
                <a:ext uri="{FF2B5EF4-FFF2-40B4-BE49-F238E27FC236}">
                  <a16:creationId xmlns:a16="http://schemas.microsoft.com/office/drawing/2014/main" id="{37FB0AF4-73E5-C3D9-D22F-81A04E12E321}"/>
                </a:ext>
              </a:extLst>
            </p:cNvPr>
            <p:cNvSpPr/>
            <p:nvPr/>
          </p:nvSpPr>
          <p:spPr>
            <a:xfrm>
              <a:off x="-39740" y="2189253"/>
              <a:ext cx="28875" cy="208719"/>
            </a:xfrm>
            <a:custGeom>
              <a:avLst/>
              <a:gdLst/>
              <a:ahLst/>
              <a:cxnLst/>
              <a:rect l="l" t="t" r="r" b="b"/>
              <a:pathLst>
                <a:path w="499" h="3607" extrusionOk="0">
                  <a:moveTo>
                    <a:pt x="450" y="1"/>
                  </a:moveTo>
                  <a:cubicBezTo>
                    <a:pt x="440" y="1"/>
                    <a:pt x="400" y="36"/>
                    <a:pt x="359" y="107"/>
                  </a:cubicBezTo>
                  <a:cubicBezTo>
                    <a:pt x="301" y="177"/>
                    <a:pt x="243" y="316"/>
                    <a:pt x="243" y="489"/>
                  </a:cubicBezTo>
                  <a:cubicBezTo>
                    <a:pt x="243" y="686"/>
                    <a:pt x="267" y="871"/>
                    <a:pt x="290" y="1103"/>
                  </a:cubicBezTo>
                  <a:cubicBezTo>
                    <a:pt x="313" y="1323"/>
                    <a:pt x="359" y="1566"/>
                    <a:pt x="382" y="1821"/>
                  </a:cubicBezTo>
                  <a:cubicBezTo>
                    <a:pt x="452" y="2331"/>
                    <a:pt x="417" y="2829"/>
                    <a:pt x="290" y="3130"/>
                  </a:cubicBezTo>
                  <a:cubicBezTo>
                    <a:pt x="162" y="3443"/>
                    <a:pt x="0" y="3593"/>
                    <a:pt x="12" y="3605"/>
                  </a:cubicBezTo>
                  <a:cubicBezTo>
                    <a:pt x="12" y="3606"/>
                    <a:pt x="13" y="3607"/>
                    <a:pt x="14" y="3607"/>
                  </a:cubicBezTo>
                  <a:cubicBezTo>
                    <a:pt x="24" y="3607"/>
                    <a:pt x="65" y="3572"/>
                    <a:pt x="116" y="3501"/>
                  </a:cubicBezTo>
                  <a:cubicBezTo>
                    <a:pt x="174" y="3431"/>
                    <a:pt x="255" y="3315"/>
                    <a:pt x="336" y="3153"/>
                  </a:cubicBezTo>
                  <a:cubicBezTo>
                    <a:pt x="406" y="3003"/>
                    <a:pt x="463" y="2794"/>
                    <a:pt x="475" y="2562"/>
                  </a:cubicBezTo>
                  <a:cubicBezTo>
                    <a:pt x="487" y="2342"/>
                    <a:pt x="498" y="2088"/>
                    <a:pt x="463" y="1821"/>
                  </a:cubicBezTo>
                  <a:cubicBezTo>
                    <a:pt x="417" y="1566"/>
                    <a:pt x="371" y="1323"/>
                    <a:pt x="348" y="1103"/>
                  </a:cubicBezTo>
                  <a:cubicBezTo>
                    <a:pt x="313" y="871"/>
                    <a:pt x="290" y="686"/>
                    <a:pt x="290" y="512"/>
                  </a:cubicBezTo>
                  <a:cubicBezTo>
                    <a:pt x="290" y="350"/>
                    <a:pt x="336" y="223"/>
                    <a:pt x="371" y="130"/>
                  </a:cubicBezTo>
                  <a:cubicBezTo>
                    <a:pt x="417" y="49"/>
                    <a:pt x="452" y="3"/>
                    <a:pt x="452" y="3"/>
                  </a:cubicBezTo>
                  <a:cubicBezTo>
                    <a:pt x="452" y="1"/>
                    <a:pt x="451" y="1"/>
                    <a:pt x="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8;p32">
              <a:extLst>
                <a:ext uri="{FF2B5EF4-FFF2-40B4-BE49-F238E27FC236}">
                  <a16:creationId xmlns:a16="http://schemas.microsoft.com/office/drawing/2014/main" id="{3CCD0722-CF88-65AC-A0ED-BE090E3229B7}"/>
                </a:ext>
              </a:extLst>
            </p:cNvPr>
            <p:cNvSpPr/>
            <p:nvPr/>
          </p:nvSpPr>
          <p:spPr>
            <a:xfrm>
              <a:off x="-916333" y="2085501"/>
              <a:ext cx="201081" cy="181812"/>
            </a:xfrm>
            <a:custGeom>
              <a:avLst/>
              <a:gdLst/>
              <a:ahLst/>
              <a:cxnLst/>
              <a:rect l="l" t="t" r="r" b="b"/>
              <a:pathLst>
                <a:path w="3475" h="3142" extrusionOk="0">
                  <a:moveTo>
                    <a:pt x="3475" y="1"/>
                  </a:moveTo>
                  <a:cubicBezTo>
                    <a:pt x="3475" y="1"/>
                    <a:pt x="3440" y="47"/>
                    <a:pt x="3347" y="140"/>
                  </a:cubicBezTo>
                  <a:cubicBezTo>
                    <a:pt x="3266" y="244"/>
                    <a:pt x="3150" y="394"/>
                    <a:pt x="3011" y="545"/>
                  </a:cubicBezTo>
                  <a:cubicBezTo>
                    <a:pt x="2745" y="892"/>
                    <a:pt x="2351" y="1379"/>
                    <a:pt x="1934" y="1912"/>
                  </a:cubicBezTo>
                  <a:cubicBezTo>
                    <a:pt x="1726" y="2166"/>
                    <a:pt x="1529" y="2433"/>
                    <a:pt x="1332" y="2653"/>
                  </a:cubicBezTo>
                  <a:cubicBezTo>
                    <a:pt x="1147" y="2861"/>
                    <a:pt x="927" y="3024"/>
                    <a:pt x="718" y="3070"/>
                  </a:cubicBezTo>
                  <a:cubicBezTo>
                    <a:pt x="498" y="3116"/>
                    <a:pt x="324" y="3116"/>
                    <a:pt x="197" y="3116"/>
                  </a:cubicBezTo>
                  <a:lnTo>
                    <a:pt x="0" y="3116"/>
                  </a:lnTo>
                  <a:cubicBezTo>
                    <a:pt x="0" y="3116"/>
                    <a:pt x="81" y="3128"/>
                    <a:pt x="162" y="3139"/>
                  </a:cubicBezTo>
                  <a:cubicBezTo>
                    <a:pt x="213" y="3139"/>
                    <a:pt x="275" y="3141"/>
                    <a:pt x="345" y="3141"/>
                  </a:cubicBezTo>
                  <a:cubicBezTo>
                    <a:pt x="449" y="3141"/>
                    <a:pt x="570" y="3137"/>
                    <a:pt x="695" y="3116"/>
                  </a:cubicBezTo>
                  <a:cubicBezTo>
                    <a:pt x="927" y="3070"/>
                    <a:pt x="1158" y="2908"/>
                    <a:pt x="1367" y="2688"/>
                  </a:cubicBezTo>
                  <a:cubicBezTo>
                    <a:pt x="1564" y="2479"/>
                    <a:pt x="1761" y="2213"/>
                    <a:pt x="1969" y="1958"/>
                  </a:cubicBezTo>
                  <a:cubicBezTo>
                    <a:pt x="2398" y="1414"/>
                    <a:pt x="2768" y="927"/>
                    <a:pt x="3046" y="580"/>
                  </a:cubicBezTo>
                  <a:cubicBezTo>
                    <a:pt x="3174" y="406"/>
                    <a:pt x="3278" y="279"/>
                    <a:pt x="3359" y="163"/>
                  </a:cubicBezTo>
                  <a:cubicBezTo>
                    <a:pt x="3452" y="59"/>
                    <a:pt x="3475" y="1"/>
                    <a:pt x="3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9;p32">
              <a:extLst>
                <a:ext uri="{FF2B5EF4-FFF2-40B4-BE49-F238E27FC236}">
                  <a16:creationId xmlns:a16="http://schemas.microsoft.com/office/drawing/2014/main" id="{1B683053-07F5-1EB6-DD08-F7C0D863BB34}"/>
                </a:ext>
              </a:extLst>
            </p:cNvPr>
            <p:cNvSpPr/>
            <p:nvPr/>
          </p:nvSpPr>
          <p:spPr>
            <a:xfrm>
              <a:off x="-1028938" y="1864863"/>
              <a:ext cx="325780" cy="381562"/>
            </a:xfrm>
            <a:custGeom>
              <a:avLst/>
              <a:gdLst/>
              <a:ahLst/>
              <a:cxnLst/>
              <a:rect l="l" t="t" r="r" b="b"/>
              <a:pathLst>
                <a:path w="5630" h="6594" extrusionOk="0">
                  <a:moveTo>
                    <a:pt x="5627" y="0"/>
                  </a:moveTo>
                  <a:cubicBezTo>
                    <a:pt x="5619" y="0"/>
                    <a:pt x="5593" y="28"/>
                    <a:pt x="5583" y="96"/>
                  </a:cubicBezTo>
                  <a:cubicBezTo>
                    <a:pt x="5560" y="131"/>
                    <a:pt x="5525" y="223"/>
                    <a:pt x="5455" y="304"/>
                  </a:cubicBezTo>
                  <a:cubicBezTo>
                    <a:pt x="5340" y="501"/>
                    <a:pt x="5120" y="744"/>
                    <a:pt x="4807" y="999"/>
                  </a:cubicBezTo>
                  <a:cubicBezTo>
                    <a:pt x="4483" y="1254"/>
                    <a:pt x="4077" y="1509"/>
                    <a:pt x="3649" y="1833"/>
                  </a:cubicBezTo>
                  <a:cubicBezTo>
                    <a:pt x="3209" y="2134"/>
                    <a:pt x="2734" y="2540"/>
                    <a:pt x="2444" y="3107"/>
                  </a:cubicBezTo>
                  <a:cubicBezTo>
                    <a:pt x="2294" y="3374"/>
                    <a:pt x="2178" y="3663"/>
                    <a:pt x="2027" y="3895"/>
                  </a:cubicBezTo>
                  <a:cubicBezTo>
                    <a:pt x="1865" y="4150"/>
                    <a:pt x="1645" y="4323"/>
                    <a:pt x="1425" y="4474"/>
                  </a:cubicBezTo>
                  <a:cubicBezTo>
                    <a:pt x="1217" y="4636"/>
                    <a:pt x="985" y="4763"/>
                    <a:pt x="788" y="4914"/>
                  </a:cubicBezTo>
                  <a:cubicBezTo>
                    <a:pt x="603" y="5041"/>
                    <a:pt x="429" y="5203"/>
                    <a:pt x="302" y="5366"/>
                  </a:cubicBezTo>
                  <a:cubicBezTo>
                    <a:pt x="35" y="5678"/>
                    <a:pt x="0" y="6061"/>
                    <a:pt x="35" y="6269"/>
                  </a:cubicBezTo>
                  <a:cubicBezTo>
                    <a:pt x="58" y="6385"/>
                    <a:pt x="93" y="6466"/>
                    <a:pt x="128" y="6524"/>
                  </a:cubicBezTo>
                  <a:cubicBezTo>
                    <a:pt x="139" y="6547"/>
                    <a:pt x="151" y="6559"/>
                    <a:pt x="174" y="6582"/>
                  </a:cubicBezTo>
                  <a:lnTo>
                    <a:pt x="186" y="6593"/>
                  </a:lnTo>
                  <a:cubicBezTo>
                    <a:pt x="197" y="6593"/>
                    <a:pt x="116" y="6489"/>
                    <a:pt x="70" y="6269"/>
                  </a:cubicBezTo>
                  <a:cubicBezTo>
                    <a:pt x="35" y="6061"/>
                    <a:pt x="82" y="5690"/>
                    <a:pt x="348" y="5389"/>
                  </a:cubicBezTo>
                  <a:cubicBezTo>
                    <a:pt x="475" y="5227"/>
                    <a:pt x="649" y="5088"/>
                    <a:pt x="834" y="4960"/>
                  </a:cubicBezTo>
                  <a:cubicBezTo>
                    <a:pt x="1020" y="4821"/>
                    <a:pt x="1251" y="4694"/>
                    <a:pt x="1471" y="4532"/>
                  </a:cubicBezTo>
                  <a:cubicBezTo>
                    <a:pt x="1691" y="4381"/>
                    <a:pt x="1911" y="4184"/>
                    <a:pt x="2085" y="3941"/>
                  </a:cubicBezTo>
                  <a:cubicBezTo>
                    <a:pt x="2236" y="3698"/>
                    <a:pt x="2352" y="3420"/>
                    <a:pt x="2502" y="3142"/>
                  </a:cubicBezTo>
                  <a:cubicBezTo>
                    <a:pt x="2792" y="2598"/>
                    <a:pt x="3243" y="2204"/>
                    <a:pt x="3672" y="1891"/>
                  </a:cubicBezTo>
                  <a:cubicBezTo>
                    <a:pt x="4112" y="1578"/>
                    <a:pt x="4517" y="1312"/>
                    <a:pt x="4830" y="1046"/>
                  </a:cubicBezTo>
                  <a:cubicBezTo>
                    <a:pt x="5131" y="791"/>
                    <a:pt x="5351" y="524"/>
                    <a:pt x="5467" y="328"/>
                  </a:cubicBezTo>
                  <a:cubicBezTo>
                    <a:pt x="5537" y="235"/>
                    <a:pt x="5571" y="154"/>
                    <a:pt x="5594" y="96"/>
                  </a:cubicBezTo>
                  <a:cubicBezTo>
                    <a:pt x="5618" y="38"/>
                    <a:pt x="5629" y="3"/>
                    <a:pt x="5629" y="3"/>
                  </a:cubicBezTo>
                  <a:cubicBezTo>
                    <a:pt x="5629" y="1"/>
                    <a:pt x="5628" y="0"/>
                    <a:pt x="5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20;p32">
              <a:extLst>
                <a:ext uri="{FF2B5EF4-FFF2-40B4-BE49-F238E27FC236}">
                  <a16:creationId xmlns:a16="http://schemas.microsoft.com/office/drawing/2014/main" id="{5B767014-6500-6934-3218-2AA9CC226CCF}"/>
                </a:ext>
              </a:extLst>
            </p:cNvPr>
            <p:cNvSpPr/>
            <p:nvPr/>
          </p:nvSpPr>
          <p:spPr>
            <a:xfrm>
              <a:off x="-956549" y="2111540"/>
              <a:ext cx="133437" cy="147614"/>
            </a:xfrm>
            <a:custGeom>
              <a:avLst/>
              <a:gdLst/>
              <a:ahLst/>
              <a:cxnLst/>
              <a:rect l="l" t="t" r="r" b="b"/>
              <a:pathLst>
                <a:path w="2306" h="2551" extrusionOk="0">
                  <a:moveTo>
                    <a:pt x="2161" y="0"/>
                  </a:moveTo>
                  <a:cubicBezTo>
                    <a:pt x="2113" y="0"/>
                    <a:pt x="2064" y="30"/>
                    <a:pt x="2039" y="72"/>
                  </a:cubicBezTo>
                  <a:cubicBezTo>
                    <a:pt x="2004" y="130"/>
                    <a:pt x="1992" y="199"/>
                    <a:pt x="1992" y="269"/>
                  </a:cubicBezTo>
                  <a:cubicBezTo>
                    <a:pt x="1807" y="1194"/>
                    <a:pt x="1183" y="2026"/>
                    <a:pt x="359" y="2470"/>
                  </a:cubicBezTo>
                  <a:lnTo>
                    <a:pt x="359" y="2470"/>
                  </a:lnTo>
                  <a:cubicBezTo>
                    <a:pt x="835" y="2400"/>
                    <a:pt x="1288" y="2175"/>
                    <a:pt x="1622" y="1832"/>
                  </a:cubicBezTo>
                  <a:cubicBezTo>
                    <a:pt x="2062" y="1415"/>
                    <a:pt x="2305" y="825"/>
                    <a:pt x="2305" y="211"/>
                  </a:cubicBezTo>
                  <a:cubicBezTo>
                    <a:pt x="2305" y="141"/>
                    <a:pt x="2293" y="37"/>
                    <a:pt x="2212" y="14"/>
                  </a:cubicBezTo>
                  <a:cubicBezTo>
                    <a:pt x="2196" y="4"/>
                    <a:pt x="2179" y="0"/>
                    <a:pt x="2161" y="0"/>
                  </a:cubicBezTo>
                  <a:close/>
                  <a:moveTo>
                    <a:pt x="359" y="2470"/>
                  </a:moveTo>
                  <a:cubicBezTo>
                    <a:pt x="254" y="2485"/>
                    <a:pt x="148" y="2493"/>
                    <a:pt x="41" y="2493"/>
                  </a:cubicBezTo>
                  <a:cubicBezTo>
                    <a:pt x="28" y="2493"/>
                    <a:pt x="14" y="2493"/>
                    <a:pt x="0" y="2492"/>
                  </a:cubicBezTo>
                  <a:lnTo>
                    <a:pt x="0" y="2492"/>
                  </a:lnTo>
                  <a:lnTo>
                    <a:pt x="197" y="2550"/>
                  </a:lnTo>
                  <a:cubicBezTo>
                    <a:pt x="252" y="2525"/>
                    <a:pt x="306" y="2498"/>
                    <a:pt x="359" y="247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21;p32">
              <a:extLst>
                <a:ext uri="{FF2B5EF4-FFF2-40B4-BE49-F238E27FC236}">
                  <a16:creationId xmlns:a16="http://schemas.microsoft.com/office/drawing/2014/main" id="{70439902-D42C-FF01-A5D7-137A58D9B94B}"/>
                </a:ext>
              </a:extLst>
            </p:cNvPr>
            <p:cNvSpPr/>
            <p:nvPr/>
          </p:nvSpPr>
          <p:spPr>
            <a:xfrm>
              <a:off x="-51834" y="2247291"/>
              <a:ext cx="141480" cy="166651"/>
            </a:xfrm>
            <a:custGeom>
              <a:avLst/>
              <a:gdLst/>
              <a:ahLst/>
              <a:cxnLst/>
              <a:rect l="l" t="t" r="r" b="b"/>
              <a:pathLst>
                <a:path w="2445" h="2880" extrusionOk="0">
                  <a:moveTo>
                    <a:pt x="2280" y="1"/>
                  </a:moveTo>
                  <a:cubicBezTo>
                    <a:pt x="2239" y="1"/>
                    <a:pt x="2198" y="11"/>
                    <a:pt x="2167" y="31"/>
                  </a:cubicBezTo>
                  <a:cubicBezTo>
                    <a:pt x="2062" y="89"/>
                    <a:pt x="2004" y="216"/>
                    <a:pt x="1935" y="320"/>
                  </a:cubicBezTo>
                  <a:cubicBezTo>
                    <a:pt x="1611" y="807"/>
                    <a:pt x="985" y="1015"/>
                    <a:pt x="580" y="1432"/>
                  </a:cubicBezTo>
                  <a:cubicBezTo>
                    <a:pt x="267" y="1745"/>
                    <a:pt x="24" y="2127"/>
                    <a:pt x="1" y="2579"/>
                  </a:cubicBezTo>
                  <a:lnTo>
                    <a:pt x="684" y="2880"/>
                  </a:lnTo>
                  <a:cubicBezTo>
                    <a:pt x="1275" y="1965"/>
                    <a:pt x="1854" y="1050"/>
                    <a:pt x="2444" y="123"/>
                  </a:cubicBezTo>
                  <a:cubicBezTo>
                    <a:pt x="2437" y="39"/>
                    <a:pt x="2359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22;p32">
              <a:extLst>
                <a:ext uri="{FF2B5EF4-FFF2-40B4-BE49-F238E27FC236}">
                  <a16:creationId xmlns:a16="http://schemas.microsoft.com/office/drawing/2014/main" id="{43061457-133D-B44C-82D7-A3956783FBC3}"/>
                </a:ext>
              </a:extLst>
            </p:cNvPr>
            <p:cNvSpPr/>
            <p:nvPr/>
          </p:nvSpPr>
          <p:spPr>
            <a:xfrm>
              <a:off x="-1902174" y="4228058"/>
              <a:ext cx="461821" cy="424324"/>
            </a:xfrm>
            <a:custGeom>
              <a:avLst/>
              <a:gdLst/>
              <a:ahLst/>
              <a:cxnLst/>
              <a:rect l="l" t="t" r="r" b="b"/>
              <a:pathLst>
                <a:path w="7981" h="7333" extrusionOk="0">
                  <a:moveTo>
                    <a:pt x="7980" y="1"/>
                  </a:moveTo>
                  <a:lnTo>
                    <a:pt x="2375" y="36"/>
                  </a:lnTo>
                  <a:cubicBezTo>
                    <a:pt x="2375" y="36"/>
                    <a:pt x="0" y="545"/>
                    <a:pt x="1228" y="3441"/>
                  </a:cubicBezTo>
                  <a:cubicBezTo>
                    <a:pt x="2467" y="6336"/>
                    <a:pt x="1726" y="7124"/>
                    <a:pt x="869" y="7332"/>
                  </a:cubicBezTo>
                  <a:lnTo>
                    <a:pt x="7401" y="7286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23;p32">
              <a:extLst>
                <a:ext uri="{FF2B5EF4-FFF2-40B4-BE49-F238E27FC236}">
                  <a16:creationId xmlns:a16="http://schemas.microsoft.com/office/drawing/2014/main" id="{3BD87326-6564-CEE9-4C82-07CD751CA3B6}"/>
                </a:ext>
              </a:extLst>
            </p:cNvPr>
            <p:cNvSpPr/>
            <p:nvPr/>
          </p:nvSpPr>
          <p:spPr>
            <a:xfrm>
              <a:off x="-1764803" y="4228058"/>
              <a:ext cx="838464" cy="424671"/>
            </a:xfrm>
            <a:custGeom>
              <a:avLst/>
              <a:gdLst/>
              <a:ahLst/>
              <a:cxnLst/>
              <a:rect l="l" t="t" r="r" b="b"/>
              <a:pathLst>
                <a:path w="14490" h="7339" extrusionOk="0">
                  <a:moveTo>
                    <a:pt x="5606" y="1"/>
                  </a:moveTo>
                  <a:lnTo>
                    <a:pt x="1" y="36"/>
                  </a:lnTo>
                  <a:cubicBezTo>
                    <a:pt x="1" y="36"/>
                    <a:pt x="1888" y="730"/>
                    <a:pt x="2155" y="3973"/>
                  </a:cubicBezTo>
                  <a:cubicBezTo>
                    <a:pt x="2294" y="5491"/>
                    <a:pt x="2954" y="6371"/>
                    <a:pt x="3487" y="6857"/>
                  </a:cubicBezTo>
                  <a:cubicBezTo>
                    <a:pt x="3834" y="7170"/>
                    <a:pt x="4286" y="7332"/>
                    <a:pt x="4749" y="7332"/>
                  </a:cubicBezTo>
                  <a:lnTo>
                    <a:pt x="13150" y="7302"/>
                  </a:lnTo>
                  <a:lnTo>
                    <a:pt x="13150" y="7302"/>
                  </a:lnTo>
                  <a:cubicBezTo>
                    <a:pt x="10679" y="7043"/>
                    <a:pt x="7711" y="5413"/>
                    <a:pt x="7575" y="2885"/>
                  </a:cubicBezTo>
                  <a:cubicBezTo>
                    <a:pt x="7425" y="1"/>
                    <a:pt x="5606" y="1"/>
                    <a:pt x="5606" y="1"/>
                  </a:cubicBezTo>
                  <a:close/>
                  <a:moveTo>
                    <a:pt x="14489" y="7297"/>
                  </a:moveTo>
                  <a:lnTo>
                    <a:pt x="13150" y="7302"/>
                  </a:lnTo>
                  <a:lnTo>
                    <a:pt x="13150" y="7302"/>
                  </a:lnTo>
                  <a:cubicBezTo>
                    <a:pt x="13380" y="7326"/>
                    <a:pt x="13606" y="7339"/>
                    <a:pt x="13825" y="7339"/>
                  </a:cubicBezTo>
                  <a:cubicBezTo>
                    <a:pt x="14055" y="7339"/>
                    <a:pt x="14278" y="7325"/>
                    <a:pt x="14489" y="7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24;p32">
              <a:extLst>
                <a:ext uri="{FF2B5EF4-FFF2-40B4-BE49-F238E27FC236}">
                  <a16:creationId xmlns:a16="http://schemas.microsoft.com/office/drawing/2014/main" id="{605090AF-9D5E-EE8D-61BF-42AFDFF1E94F}"/>
                </a:ext>
              </a:extLst>
            </p:cNvPr>
            <p:cNvSpPr/>
            <p:nvPr/>
          </p:nvSpPr>
          <p:spPr>
            <a:xfrm>
              <a:off x="-1499378" y="3939718"/>
              <a:ext cx="846449" cy="712839"/>
            </a:xfrm>
            <a:custGeom>
              <a:avLst/>
              <a:gdLst/>
              <a:ahLst/>
              <a:cxnLst/>
              <a:rect l="l" t="t" r="r" b="b"/>
              <a:pathLst>
                <a:path w="14628" h="12319" extrusionOk="0">
                  <a:moveTo>
                    <a:pt x="8424" y="0"/>
                  </a:moveTo>
                  <a:cubicBezTo>
                    <a:pt x="7958" y="0"/>
                    <a:pt x="5529" y="284"/>
                    <a:pt x="5247" y="6165"/>
                  </a:cubicBezTo>
                  <a:cubicBezTo>
                    <a:pt x="4969" y="11721"/>
                    <a:pt x="1330" y="12272"/>
                    <a:pt x="281" y="12315"/>
                  </a:cubicBezTo>
                  <a:lnTo>
                    <a:pt x="9810" y="12315"/>
                  </a:lnTo>
                  <a:cubicBezTo>
                    <a:pt x="9810" y="12315"/>
                    <a:pt x="11848" y="11863"/>
                    <a:pt x="11373" y="7265"/>
                  </a:cubicBezTo>
                  <a:cubicBezTo>
                    <a:pt x="11165" y="5331"/>
                    <a:pt x="14628" y="4"/>
                    <a:pt x="14628" y="4"/>
                  </a:cubicBezTo>
                  <a:lnTo>
                    <a:pt x="8501" y="4"/>
                  </a:lnTo>
                  <a:cubicBezTo>
                    <a:pt x="8501" y="4"/>
                    <a:pt x="8474" y="0"/>
                    <a:pt x="8424" y="0"/>
                  </a:cubicBezTo>
                  <a:close/>
                  <a:moveTo>
                    <a:pt x="0" y="12315"/>
                  </a:moveTo>
                  <a:cubicBezTo>
                    <a:pt x="0" y="12315"/>
                    <a:pt x="46" y="12318"/>
                    <a:pt x="129" y="12318"/>
                  </a:cubicBezTo>
                  <a:cubicBezTo>
                    <a:pt x="171" y="12318"/>
                    <a:pt x="222" y="12318"/>
                    <a:pt x="281" y="12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25;p32">
              <a:extLst>
                <a:ext uri="{FF2B5EF4-FFF2-40B4-BE49-F238E27FC236}">
                  <a16:creationId xmlns:a16="http://schemas.microsoft.com/office/drawing/2014/main" id="{99264C56-4264-7C79-5E4E-7934C7B1935E}"/>
                </a:ext>
              </a:extLst>
            </p:cNvPr>
            <p:cNvSpPr/>
            <p:nvPr/>
          </p:nvSpPr>
          <p:spPr>
            <a:xfrm>
              <a:off x="-1120769" y="3940008"/>
              <a:ext cx="260798" cy="452331"/>
            </a:xfrm>
            <a:custGeom>
              <a:avLst/>
              <a:gdLst/>
              <a:ahLst/>
              <a:cxnLst/>
              <a:rect l="l" t="t" r="r" b="b"/>
              <a:pathLst>
                <a:path w="4507" h="7817" extrusionOk="0">
                  <a:moveTo>
                    <a:pt x="1796" y="1"/>
                  </a:moveTo>
                  <a:cubicBezTo>
                    <a:pt x="1208" y="1"/>
                    <a:pt x="652" y="350"/>
                    <a:pt x="325" y="740"/>
                  </a:cubicBezTo>
                  <a:cubicBezTo>
                    <a:pt x="1" y="1122"/>
                    <a:pt x="140" y="1713"/>
                    <a:pt x="406" y="2118"/>
                  </a:cubicBezTo>
                  <a:cubicBezTo>
                    <a:pt x="684" y="2523"/>
                    <a:pt x="1101" y="2801"/>
                    <a:pt x="1541" y="3010"/>
                  </a:cubicBezTo>
                  <a:cubicBezTo>
                    <a:pt x="1970" y="3242"/>
                    <a:pt x="2421" y="3438"/>
                    <a:pt x="2815" y="3728"/>
                  </a:cubicBezTo>
                  <a:cubicBezTo>
                    <a:pt x="3417" y="4191"/>
                    <a:pt x="3811" y="4863"/>
                    <a:pt x="4054" y="5593"/>
                  </a:cubicBezTo>
                  <a:cubicBezTo>
                    <a:pt x="4309" y="6311"/>
                    <a:pt x="4402" y="7064"/>
                    <a:pt x="4506" y="7816"/>
                  </a:cubicBezTo>
                  <a:cubicBezTo>
                    <a:pt x="4506" y="7816"/>
                    <a:pt x="4193" y="2419"/>
                    <a:pt x="3232" y="925"/>
                  </a:cubicBezTo>
                  <a:cubicBezTo>
                    <a:pt x="2809" y="248"/>
                    <a:pt x="2291" y="1"/>
                    <a:pt x="17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26;p32">
              <a:extLst>
                <a:ext uri="{FF2B5EF4-FFF2-40B4-BE49-F238E27FC236}">
                  <a16:creationId xmlns:a16="http://schemas.microsoft.com/office/drawing/2014/main" id="{941BE8F7-FD99-00F1-D135-CF3A139097C3}"/>
                </a:ext>
              </a:extLst>
            </p:cNvPr>
            <p:cNvSpPr/>
            <p:nvPr/>
          </p:nvSpPr>
          <p:spPr>
            <a:xfrm>
              <a:off x="-1007470" y="3939892"/>
              <a:ext cx="858543" cy="712492"/>
            </a:xfrm>
            <a:custGeom>
              <a:avLst/>
              <a:gdLst/>
              <a:ahLst/>
              <a:cxnLst/>
              <a:rect l="l" t="t" r="r" b="b"/>
              <a:pathLst>
                <a:path w="14837" h="12313" extrusionOk="0">
                  <a:moveTo>
                    <a:pt x="14836" y="12300"/>
                  </a:moveTo>
                  <a:lnTo>
                    <a:pt x="14761" y="12301"/>
                  </a:lnTo>
                  <a:lnTo>
                    <a:pt x="14762" y="12301"/>
                  </a:lnTo>
                  <a:cubicBezTo>
                    <a:pt x="14772" y="12301"/>
                    <a:pt x="14782" y="12301"/>
                    <a:pt x="14792" y="12301"/>
                  </a:cubicBezTo>
                  <a:cubicBezTo>
                    <a:pt x="14807" y="12301"/>
                    <a:pt x="14821" y="12301"/>
                    <a:pt x="14836" y="12300"/>
                  </a:cubicBezTo>
                  <a:close/>
                  <a:moveTo>
                    <a:pt x="0" y="1"/>
                  </a:moveTo>
                  <a:cubicBezTo>
                    <a:pt x="1876" y="209"/>
                    <a:pt x="2212" y="5734"/>
                    <a:pt x="2618" y="9092"/>
                  </a:cubicBezTo>
                  <a:cubicBezTo>
                    <a:pt x="2992" y="12194"/>
                    <a:pt x="5490" y="12313"/>
                    <a:pt x="5870" y="12313"/>
                  </a:cubicBezTo>
                  <a:cubicBezTo>
                    <a:pt x="5901" y="12313"/>
                    <a:pt x="5918" y="12312"/>
                    <a:pt x="5918" y="12312"/>
                  </a:cubicBezTo>
                  <a:lnTo>
                    <a:pt x="14761" y="12301"/>
                  </a:lnTo>
                  <a:lnTo>
                    <a:pt x="14762" y="12301"/>
                  </a:lnTo>
                  <a:cubicBezTo>
                    <a:pt x="10543" y="12277"/>
                    <a:pt x="8858" y="7361"/>
                    <a:pt x="8513" y="4367"/>
                  </a:cubicBezTo>
                  <a:cubicBezTo>
                    <a:pt x="8351" y="2942"/>
                    <a:pt x="8096" y="1958"/>
                    <a:pt x="7829" y="1298"/>
                  </a:cubicBezTo>
                  <a:cubicBezTo>
                    <a:pt x="7528" y="510"/>
                    <a:pt x="6775" y="1"/>
                    <a:pt x="5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27;p32">
              <a:extLst>
                <a:ext uri="{FF2B5EF4-FFF2-40B4-BE49-F238E27FC236}">
                  <a16:creationId xmlns:a16="http://schemas.microsoft.com/office/drawing/2014/main" id="{D45A5C6B-67E7-3444-FCF4-74C8D5623043}"/>
                </a:ext>
              </a:extLst>
            </p:cNvPr>
            <p:cNvSpPr/>
            <p:nvPr/>
          </p:nvSpPr>
          <p:spPr>
            <a:xfrm>
              <a:off x="-774275" y="448943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5"/>
                    <a:pt x="1" y="47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9"/>
                    <a:pt x="3846" y="47"/>
                  </a:cubicBezTo>
                  <a:cubicBezTo>
                    <a:pt x="3846" y="24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28;p32">
              <a:extLst>
                <a:ext uri="{FF2B5EF4-FFF2-40B4-BE49-F238E27FC236}">
                  <a16:creationId xmlns:a16="http://schemas.microsoft.com/office/drawing/2014/main" id="{119090D9-2845-83C7-D6AA-395722A4C5AB}"/>
                </a:ext>
              </a:extLst>
            </p:cNvPr>
            <p:cNvSpPr/>
            <p:nvPr/>
          </p:nvSpPr>
          <p:spPr>
            <a:xfrm>
              <a:off x="-528987" y="4470685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76"/>
                    <a:pt x="580" y="591"/>
                    <a:pt x="591" y="603"/>
                  </a:cubicBezTo>
                  <a:cubicBezTo>
                    <a:pt x="580" y="591"/>
                    <a:pt x="360" y="580"/>
                    <a:pt x="70" y="558"/>
                  </a:cubicBezTo>
                  <a:lnTo>
                    <a:pt x="70" y="558"/>
                  </a:lnTo>
                  <a:lnTo>
                    <a:pt x="70" y="313"/>
                  </a:lnTo>
                  <a:lnTo>
                    <a:pt x="70" y="174"/>
                  </a:lnTo>
                  <a:lnTo>
                    <a:pt x="70" y="93"/>
                  </a:lnTo>
                  <a:lnTo>
                    <a:pt x="70" y="70"/>
                  </a:lnTo>
                  <a:close/>
                  <a:moveTo>
                    <a:pt x="47" y="0"/>
                  </a:moveTo>
                  <a:lnTo>
                    <a:pt x="0" y="35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6"/>
                  </a:lnTo>
                  <a:lnTo>
                    <a:pt x="0" y="325"/>
                  </a:lnTo>
                  <a:lnTo>
                    <a:pt x="0" y="603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14"/>
                    <a:pt x="591" y="603"/>
                  </a:cubicBezTo>
                  <a:lnTo>
                    <a:pt x="591" y="603"/>
                  </a:lnTo>
                  <a:cubicBezTo>
                    <a:pt x="591" y="603"/>
                    <a:pt x="592" y="603"/>
                    <a:pt x="592" y="603"/>
                  </a:cubicBezTo>
                  <a:cubicBezTo>
                    <a:pt x="604" y="603"/>
                    <a:pt x="626" y="374"/>
                    <a:pt x="637" y="24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29;p32">
              <a:extLst>
                <a:ext uri="{FF2B5EF4-FFF2-40B4-BE49-F238E27FC236}">
                  <a16:creationId xmlns:a16="http://schemas.microsoft.com/office/drawing/2014/main" id="{906D8668-3450-5392-2DC0-C9382428F49D}"/>
                </a:ext>
              </a:extLst>
            </p:cNvPr>
            <p:cNvSpPr/>
            <p:nvPr/>
          </p:nvSpPr>
          <p:spPr>
            <a:xfrm>
              <a:off x="-723354" y="4561822"/>
              <a:ext cx="222549" cy="4745"/>
            </a:xfrm>
            <a:custGeom>
              <a:avLst/>
              <a:gdLst/>
              <a:ahLst/>
              <a:cxnLst/>
              <a:rect l="l" t="t" r="r" b="b"/>
              <a:pathLst>
                <a:path w="3846" h="82" extrusionOk="0">
                  <a:moveTo>
                    <a:pt x="1923" y="1"/>
                  </a:moveTo>
                  <a:cubicBezTo>
                    <a:pt x="869" y="1"/>
                    <a:pt x="1" y="24"/>
                    <a:pt x="1" y="47"/>
                  </a:cubicBezTo>
                  <a:cubicBezTo>
                    <a:pt x="1" y="70"/>
                    <a:pt x="858" y="82"/>
                    <a:pt x="1923" y="82"/>
                  </a:cubicBezTo>
                  <a:cubicBezTo>
                    <a:pt x="2977" y="82"/>
                    <a:pt x="3846" y="58"/>
                    <a:pt x="3846" y="47"/>
                  </a:cubicBezTo>
                  <a:cubicBezTo>
                    <a:pt x="3846" y="12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30;p32">
              <a:extLst>
                <a:ext uri="{FF2B5EF4-FFF2-40B4-BE49-F238E27FC236}">
                  <a16:creationId xmlns:a16="http://schemas.microsoft.com/office/drawing/2014/main" id="{F74C84BB-15BC-AF77-53E1-3B86BB3DA6FD}"/>
                </a:ext>
              </a:extLst>
            </p:cNvPr>
            <p:cNvSpPr/>
            <p:nvPr/>
          </p:nvSpPr>
          <p:spPr>
            <a:xfrm>
              <a:off x="-478066" y="454237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62"/>
                    <a:pt x="579" y="579"/>
                    <a:pt x="590" y="612"/>
                  </a:cubicBezTo>
                  <a:lnTo>
                    <a:pt x="590" y="612"/>
                  </a:lnTo>
                  <a:cubicBezTo>
                    <a:pt x="574" y="591"/>
                    <a:pt x="349" y="580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5"/>
                  </a:lnTo>
                  <a:lnTo>
                    <a:pt x="70" y="70"/>
                  </a:lnTo>
                  <a:close/>
                  <a:moveTo>
                    <a:pt x="47" y="1"/>
                  </a:moveTo>
                  <a:lnTo>
                    <a:pt x="1" y="47"/>
                  </a:lnTo>
                  <a:lnTo>
                    <a:pt x="1" y="59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7"/>
                  </a:lnTo>
                  <a:lnTo>
                    <a:pt x="1" y="614"/>
                  </a:lnTo>
                  <a:lnTo>
                    <a:pt x="1" y="638"/>
                  </a:lnTo>
                  <a:lnTo>
                    <a:pt x="35" y="638"/>
                  </a:lnTo>
                  <a:cubicBezTo>
                    <a:pt x="383" y="638"/>
                    <a:pt x="615" y="626"/>
                    <a:pt x="591" y="615"/>
                  </a:cubicBezTo>
                  <a:lnTo>
                    <a:pt x="591" y="615"/>
                  </a:lnTo>
                  <a:cubicBezTo>
                    <a:pt x="592" y="615"/>
                    <a:pt x="592" y="615"/>
                    <a:pt x="593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1"/>
                  </a:ln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31;p32">
              <a:extLst>
                <a:ext uri="{FF2B5EF4-FFF2-40B4-BE49-F238E27FC236}">
                  <a16:creationId xmlns:a16="http://schemas.microsoft.com/office/drawing/2014/main" id="{564D76EA-4619-8829-7640-6B7E162E5D01}"/>
                </a:ext>
              </a:extLst>
            </p:cNvPr>
            <p:cNvSpPr/>
            <p:nvPr/>
          </p:nvSpPr>
          <p:spPr>
            <a:xfrm>
              <a:off x="-817847" y="4307854"/>
              <a:ext cx="222549" cy="5381"/>
            </a:xfrm>
            <a:custGeom>
              <a:avLst/>
              <a:gdLst/>
              <a:ahLst/>
              <a:cxnLst/>
              <a:rect l="l" t="t" r="r" b="b"/>
              <a:pathLst>
                <a:path w="3846" h="93" extrusionOk="0">
                  <a:moveTo>
                    <a:pt x="1923" y="0"/>
                  </a:moveTo>
                  <a:cubicBezTo>
                    <a:pt x="869" y="0"/>
                    <a:pt x="1" y="12"/>
                    <a:pt x="1" y="46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8"/>
                    <a:pt x="3846" y="46"/>
                  </a:cubicBezTo>
                  <a:cubicBezTo>
                    <a:pt x="3846" y="12"/>
                    <a:pt x="2989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32;p32">
              <a:extLst>
                <a:ext uri="{FF2B5EF4-FFF2-40B4-BE49-F238E27FC236}">
                  <a16:creationId xmlns:a16="http://schemas.microsoft.com/office/drawing/2014/main" id="{BDF6569C-2CD2-4A4E-7FEB-F7CA95152632}"/>
                </a:ext>
              </a:extLst>
            </p:cNvPr>
            <p:cNvSpPr/>
            <p:nvPr/>
          </p:nvSpPr>
          <p:spPr>
            <a:xfrm>
              <a:off x="-571864" y="4288411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9"/>
                  </a:cubicBezTo>
                  <a:lnTo>
                    <a:pt x="70" y="569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3" y="626"/>
                    <a:pt x="591" y="614"/>
                  </a:cubicBezTo>
                  <a:lnTo>
                    <a:pt x="591" y="614"/>
                  </a:lnTo>
                  <a:cubicBezTo>
                    <a:pt x="593" y="604"/>
                    <a:pt x="615" y="378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33;p32">
              <a:extLst>
                <a:ext uri="{FF2B5EF4-FFF2-40B4-BE49-F238E27FC236}">
                  <a16:creationId xmlns:a16="http://schemas.microsoft.com/office/drawing/2014/main" id="{D2B0B4FC-4231-A156-8B36-88420070DE09}"/>
                </a:ext>
              </a:extLst>
            </p:cNvPr>
            <p:cNvSpPr/>
            <p:nvPr/>
          </p:nvSpPr>
          <p:spPr>
            <a:xfrm>
              <a:off x="-829883" y="4212666"/>
              <a:ext cx="223185" cy="4745"/>
            </a:xfrm>
            <a:custGeom>
              <a:avLst/>
              <a:gdLst/>
              <a:ahLst/>
              <a:cxnLst/>
              <a:rect l="l" t="t" r="r" b="b"/>
              <a:pathLst>
                <a:path w="3857" h="82" extrusionOk="0">
                  <a:moveTo>
                    <a:pt x="1923" y="0"/>
                  </a:moveTo>
                  <a:cubicBezTo>
                    <a:pt x="869" y="0"/>
                    <a:pt x="0" y="12"/>
                    <a:pt x="0" y="35"/>
                  </a:cubicBezTo>
                  <a:cubicBezTo>
                    <a:pt x="0" y="70"/>
                    <a:pt x="857" y="81"/>
                    <a:pt x="1923" y="81"/>
                  </a:cubicBezTo>
                  <a:cubicBezTo>
                    <a:pt x="2988" y="81"/>
                    <a:pt x="3857" y="58"/>
                    <a:pt x="3857" y="35"/>
                  </a:cubicBezTo>
                  <a:cubicBezTo>
                    <a:pt x="3857" y="24"/>
                    <a:pt x="2988" y="12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34;p32">
              <a:extLst>
                <a:ext uri="{FF2B5EF4-FFF2-40B4-BE49-F238E27FC236}">
                  <a16:creationId xmlns:a16="http://schemas.microsoft.com/office/drawing/2014/main" id="{6E8D9F30-EBCD-AAB2-010B-7864D8C3B1A0}"/>
                </a:ext>
              </a:extLst>
            </p:cNvPr>
            <p:cNvSpPr/>
            <p:nvPr/>
          </p:nvSpPr>
          <p:spPr>
            <a:xfrm>
              <a:off x="-584595" y="4193918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5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602" y="614"/>
                  </a:cubicBezTo>
                  <a:cubicBezTo>
                    <a:pt x="580" y="592"/>
                    <a:pt x="365" y="580"/>
                    <a:pt x="81" y="569"/>
                  </a:cubicBezTo>
                  <a:lnTo>
                    <a:pt x="81" y="569"/>
                  </a:lnTo>
                  <a:lnTo>
                    <a:pt x="81" y="324"/>
                  </a:lnTo>
                  <a:lnTo>
                    <a:pt x="81" y="174"/>
                  </a:lnTo>
                  <a:lnTo>
                    <a:pt x="81" y="104"/>
                  </a:lnTo>
                  <a:lnTo>
                    <a:pt x="81" y="70"/>
                  </a:lnTo>
                  <a:lnTo>
                    <a:pt x="568" y="70"/>
                  </a:lnTo>
                  <a:cubicBezTo>
                    <a:pt x="568" y="371"/>
                    <a:pt x="580" y="591"/>
                    <a:pt x="602" y="614"/>
                  </a:cubicBezTo>
                  <a:cubicBezTo>
                    <a:pt x="602" y="614"/>
                    <a:pt x="626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35;p32">
              <a:extLst>
                <a:ext uri="{FF2B5EF4-FFF2-40B4-BE49-F238E27FC236}">
                  <a16:creationId xmlns:a16="http://schemas.microsoft.com/office/drawing/2014/main" id="{2DF8C4C1-282A-ACF0-3DEE-AB3FE5E2F3EC}"/>
                </a:ext>
              </a:extLst>
            </p:cNvPr>
            <p:cNvSpPr/>
            <p:nvPr/>
          </p:nvSpPr>
          <p:spPr>
            <a:xfrm>
              <a:off x="-846664" y="4126216"/>
              <a:ext cx="223243" cy="4745"/>
            </a:xfrm>
            <a:custGeom>
              <a:avLst/>
              <a:gdLst/>
              <a:ahLst/>
              <a:cxnLst/>
              <a:rect l="l" t="t" r="r" b="b"/>
              <a:pathLst>
                <a:path w="3858" h="82" extrusionOk="0">
                  <a:moveTo>
                    <a:pt x="1923" y="0"/>
                  </a:moveTo>
                  <a:cubicBezTo>
                    <a:pt x="869" y="0"/>
                    <a:pt x="1" y="12"/>
                    <a:pt x="1" y="47"/>
                  </a:cubicBezTo>
                  <a:cubicBezTo>
                    <a:pt x="1" y="70"/>
                    <a:pt x="858" y="81"/>
                    <a:pt x="1923" y="81"/>
                  </a:cubicBezTo>
                  <a:cubicBezTo>
                    <a:pt x="2989" y="81"/>
                    <a:pt x="3857" y="58"/>
                    <a:pt x="3857" y="47"/>
                  </a:cubicBezTo>
                  <a:cubicBezTo>
                    <a:pt x="3857" y="12"/>
                    <a:pt x="3000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36;p32">
              <a:extLst>
                <a:ext uri="{FF2B5EF4-FFF2-40B4-BE49-F238E27FC236}">
                  <a16:creationId xmlns:a16="http://schemas.microsoft.com/office/drawing/2014/main" id="{B5CCADC7-FC15-6241-451C-3463B1D43812}"/>
                </a:ext>
              </a:extLst>
            </p:cNvPr>
            <p:cNvSpPr/>
            <p:nvPr/>
          </p:nvSpPr>
          <p:spPr>
            <a:xfrm>
              <a:off x="-601375" y="410677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57"/>
                    <a:pt x="579" y="571"/>
                    <a:pt x="600" y="610"/>
                  </a:cubicBezTo>
                  <a:lnTo>
                    <a:pt x="600" y="610"/>
                  </a:lnTo>
                  <a:cubicBezTo>
                    <a:pt x="572" y="590"/>
                    <a:pt x="366" y="580"/>
                    <a:pt x="82" y="569"/>
                  </a:cubicBezTo>
                  <a:lnTo>
                    <a:pt x="82" y="569"/>
                  </a:lnTo>
                  <a:lnTo>
                    <a:pt x="82" y="325"/>
                  </a:lnTo>
                  <a:lnTo>
                    <a:pt x="82" y="174"/>
                  </a:lnTo>
                  <a:lnTo>
                    <a:pt x="82" y="105"/>
                  </a:lnTo>
                  <a:lnTo>
                    <a:pt x="82" y="70"/>
                  </a:lnTo>
                  <a:close/>
                  <a:moveTo>
                    <a:pt x="47" y="0"/>
                  </a:moveTo>
                  <a:lnTo>
                    <a:pt x="1" y="47"/>
                  </a:lnTo>
                  <a:lnTo>
                    <a:pt x="1" y="58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3" y="637"/>
                    <a:pt x="614" y="626"/>
                    <a:pt x="603" y="614"/>
                  </a:cubicBezTo>
                  <a:lnTo>
                    <a:pt x="603" y="614"/>
                  </a:lnTo>
                  <a:cubicBezTo>
                    <a:pt x="603" y="615"/>
                    <a:pt x="603" y="615"/>
                    <a:pt x="604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37;p32">
              <a:extLst>
                <a:ext uri="{FF2B5EF4-FFF2-40B4-BE49-F238E27FC236}">
                  <a16:creationId xmlns:a16="http://schemas.microsoft.com/office/drawing/2014/main" id="{9B2D84C1-F096-CE0D-E2DE-2B41F79F13CA}"/>
                </a:ext>
              </a:extLst>
            </p:cNvPr>
            <p:cNvSpPr/>
            <p:nvPr/>
          </p:nvSpPr>
          <p:spPr>
            <a:xfrm>
              <a:off x="-869463" y="4046479"/>
              <a:ext cx="223243" cy="5381"/>
            </a:xfrm>
            <a:custGeom>
              <a:avLst/>
              <a:gdLst/>
              <a:ahLst/>
              <a:cxnLst/>
              <a:rect l="l" t="t" r="r" b="b"/>
              <a:pathLst>
                <a:path w="3858" h="93" extrusionOk="0">
                  <a:moveTo>
                    <a:pt x="1935" y="0"/>
                  </a:moveTo>
                  <a:cubicBezTo>
                    <a:pt x="870" y="0"/>
                    <a:pt x="1" y="35"/>
                    <a:pt x="1" y="46"/>
                  </a:cubicBezTo>
                  <a:cubicBezTo>
                    <a:pt x="1" y="70"/>
                    <a:pt x="858" y="93"/>
                    <a:pt x="1935" y="93"/>
                  </a:cubicBezTo>
                  <a:cubicBezTo>
                    <a:pt x="2989" y="93"/>
                    <a:pt x="3858" y="58"/>
                    <a:pt x="3858" y="46"/>
                  </a:cubicBezTo>
                  <a:cubicBezTo>
                    <a:pt x="3858" y="12"/>
                    <a:pt x="2989" y="0"/>
                    <a:pt x="1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38;p32">
              <a:extLst>
                <a:ext uri="{FF2B5EF4-FFF2-40B4-BE49-F238E27FC236}">
                  <a16:creationId xmlns:a16="http://schemas.microsoft.com/office/drawing/2014/main" id="{D5DF549F-AD3F-06BF-BE4D-2B4700BB2260}"/>
                </a:ext>
              </a:extLst>
            </p:cNvPr>
            <p:cNvSpPr/>
            <p:nvPr/>
          </p:nvSpPr>
          <p:spPr>
            <a:xfrm>
              <a:off x="-623480" y="4027036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5" y="0"/>
                  </a:moveTo>
                  <a:lnTo>
                    <a:pt x="0" y="47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26"/>
                    <a:pt x="591" y="614"/>
                  </a:cubicBezTo>
                  <a:cubicBezTo>
                    <a:pt x="580" y="603"/>
                    <a:pt x="365" y="581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lnTo>
                    <a:pt x="556" y="81"/>
                  </a:lnTo>
                  <a:cubicBezTo>
                    <a:pt x="558" y="387"/>
                    <a:pt x="580" y="603"/>
                    <a:pt x="591" y="614"/>
                  </a:cubicBezTo>
                  <a:cubicBezTo>
                    <a:pt x="603" y="614"/>
                    <a:pt x="614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39;p32">
              <a:extLst>
                <a:ext uri="{FF2B5EF4-FFF2-40B4-BE49-F238E27FC236}">
                  <a16:creationId xmlns:a16="http://schemas.microsoft.com/office/drawing/2014/main" id="{97D273F2-0DCA-47B4-090B-A7AAF82E45BA}"/>
                </a:ext>
              </a:extLst>
            </p:cNvPr>
            <p:cNvSpPr/>
            <p:nvPr/>
          </p:nvSpPr>
          <p:spPr>
            <a:xfrm>
              <a:off x="-907653" y="397941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6"/>
                    <a:pt x="1" y="47"/>
                  </a:cubicBezTo>
                  <a:cubicBezTo>
                    <a:pt x="1" y="70"/>
                    <a:pt x="858" y="94"/>
                    <a:pt x="1923" y="94"/>
                  </a:cubicBezTo>
                  <a:cubicBezTo>
                    <a:pt x="2977" y="94"/>
                    <a:pt x="3846" y="59"/>
                    <a:pt x="3846" y="47"/>
                  </a:cubicBezTo>
                  <a:cubicBezTo>
                    <a:pt x="3846" y="13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40;p32">
              <a:extLst>
                <a:ext uri="{FF2B5EF4-FFF2-40B4-BE49-F238E27FC236}">
                  <a16:creationId xmlns:a16="http://schemas.microsoft.com/office/drawing/2014/main" id="{A4FF4C53-4B60-9285-0761-61D858D49FDA}"/>
                </a:ext>
              </a:extLst>
            </p:cNvPr>
            <p:cNvSpPr/>
            <p:nvPr/>
          </p:nvSpPr>
          <p:spPr>
            <a:xfrm>
              <a:off x="-662365" y="396002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8"/>
                  </a:cubicBezTo>
                  <a:lnTo>
                    <a:pt x="70" y="568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1" y="46"/>
                  </a:lnTo>
                  <a:lnTo>
                    <a:pt x="1" y="58"/>
                  </a:lnTo>
                  <a:lnTo>
                    <a:pt x="1" y="81"/>
                  </a:lnTo>
                  <a:lnTo>
                    <a:pt x="1" y="116"/>
                  </a:lnTo>
                  <a:lnTo>
                    <a:pt x="1" y="197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592" y="614"/>
                  </a:cubicBezTo>
                  <a:lnTo>
                    <a:pt x="592" y="614"/>
                  </a:lnTo>
                  <a:cubicBezTo>
                    <a:pt x="593" y="604"/>
                    <a:pt x="616" y="377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41;p32">
              <a:extLst>
                <a:ext uri="{FF2B5EF4-FFF2-40B4-BE49-F238E27FC236}">
                  <a16:creationId xmlns:a16="http://schemas.microsoft.com/office/drawing/2014/main" id="{2F0C21E4-0B66-8BE1-132F-9BED0F886F4F}"/>
                </a:ext>
              </a:extLst>
            </p:cNvPr>
            <p:cNvSpPr/>
            <p:nvPr/>
          </p:nvSpPr>
          <p:spPr>
            <a:xfrm>
              <a:off x="-608088" y="4122860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0"/>
                  </a:moveTo>
                  <a:lnTo>
                    <a:pt x="383" y="24"/>
                  </a:lnTo>
                  <a:cubicBezTo>
                    <a:pt x="337" y="70"/>
                    <a:pt x="314" y="105"/>
                    <a:pt x="279" y="139"/>
                  </a:cubicBezTo>
                  <a:cubicBezTo>
                    <a:pt x="117" y="336"/>
                    <a:pt x="1" y="510"/>
                    <a:pt x="24" y="522"/>
                  </a:cubicBezTo>
                  <a:cubicBezTo>
                    <a:pt x="24" y="522"/>
                    <a:pt x="25" y="522"/>
                    <a:pt x="26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70"/>
                    <a:pt x="395" y="144"/>
                    <a:pt x="419" y="111"/>
                  </a:cubicBezTo>
                  <a:lnTo>
                    <a:pt x="419" y="111"/>
                  </a:lnTo>
                  <a:cubicBezTo>
                    <a:pt x="524" y="198"/>
                    <a:pt x="605" y="259"/>
                    <a:pt x="630" y="259"/>
                  </a:cubicBezTo>
                  <a:cubicBezTo>
                    <a:pt x="634" y="259"/>
                    <a:pt x="636" y="258"/>
                    <a:pt x="638" y="255"/>
                  </a:cubicBezTo>
                  <a:cubicBezTo>
                    <a:pt x="661" y="244"/>
                    <a:pt x="568" y="139"/>
                    <a:pt x="441" y="24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42;p32">
              <a:extLst>
                <a:ext uri="{FF2B5EF4-FFF2-40B4-BE49-F238E27FC236}">
                  <a16:creationId xmlns:a16="http://schemas.microsoft.com/office/drawing/2014/main" id="{A0CBE1A4-CA63-8D91-5087-8A120550E2C9}"/>
                </a:ext>
              </a:extLst>
            </p:cNvPr>
            <p:cNvSpPr/>
            <p:nvPr/>
          </p:nvSpPr>
          <p:spPr>
            <a:xfrm>
              <a:off x="-591307" y="4205954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1"/>
                  </a:moveTo>
                  <a:lnTo>
                    <a:pt x="383" y="24"/>
                  </a:lnTo>
                  <a:cubicBezTo>
                    <a:pt x="336" y="70"/>
                    <a:pt x="313" y="93"/>
                    <a:pt x="278" y="140"/>
                  </a:cubicBezTo>
                  <a:cubicBezTo>
                    <a:pt x="116" y="325"/>
                    <a:pt x="0" y="499"/>
                    <a:pt x="24" y="522"/>
                  </a:cubicBezTo>
                  <a:cubicBezTo>
                    <a:pt x="24" y="522"/>
                    <a:pt x="24" y="522"/>
                    <a:pt x="25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62"/>
                    <a:pt x="394" y="140"/>
                    <a:pt x="418" y="111"/>
                  </a:cubicBezTo>
                  <a:lnTo>
                    <a:pt x="418" y="111"/>
                  </a:lnTo>
                  <a:cubicBezTo>
                    <a:pt x="529" y="201"/>
                    <a:pt x="613" y="257"/>
                    <a:pt x="633" y="257"/>
                  </a:cubicBezTo>
                  <a:cubicBezTo>
                    <a:pt x="635" y="257"/>
                    <a:pt x="637" y="256"/>
                    <a:pt x="637" y="255"/>
                  </a:cubicBezTo>
                  <a:cubicBezTo>
                    <a:pt x="661" y="244"/>
                    <a:pt x="568" y="140"/>
                    <a:pt x="440" y="24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43;p32">
              <a:extLst>
                <a:ext uri="{FF2B5EF4-FFF2-40B4-BE49-F238E27FC236}">
                  <a16:creationId xmlns:a16="http://schemas.microsoft.com/office/drawing/2014/main" id="{F9F9373B-9217-F017-1ACB-57689646CFF8}"/>
                </a:ext>
              </a:extLst>
            </p:cNvPr>
            <p:cNvSpPr/>
            <p:nvPr/>
          </p:nvSpPr>
          <p:spPr>
            <a:xfrm>
              <a:off x="-541717" y="4488797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6" y="522"/>
                    <a:pt x="181" y="387"/>
                    <a:pt x="348" y="209"/>
                  </a:cubicBezTo>
                  <a:cubicBezTo>
                    <a:pt x="365" y="175"/>
                    <a:pt x="388" y="147"/>
                    <a:pt x="408" y="121"/>
                  </a:cubicBezTo>
                  <a:lnTo>
                    <a:pt x="408" y="121"/>
                  </a:lnTo>
                  <a:cubicBezTo>
                    <a:pt x="528" y="212"/>
                    <a:pt x="613" y="268"/>
                    <a:pt x="633" y="268"/>
                  </a:cubicBezTo>
                  <a:cubicBezTo>
                    <a:pt x="635" y="268"/>
                    <a:pt x="637" y="267"/>
                    <a:pt x="637" y="266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44;p32">
              <a:extLst>
                <a:ext uri="{FF2B5EF4-FFF2-40B4-BE49-F238E27FC236}">
                  <a16:creationId xmlns:a16="http://schemas.microsoft.com/office/drawing/2014/main" id="{E8B0CDF7-C4C9-4603-13E3-DB5082E03B32}"/>
                </a:ext>
              </a:extLst>
            </p:cNvPr>
            <p:cNvSpPr/>
            <p:nvPr/>
          </p:nvSpPr>
          <p:spPr>
            <a:xfrm>
              <a:off x="-578577" y="4301141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5" y="522"/>
                    <a:pt x="180" y="376"/>
                    <a:pt x="348" y="209"/>
                  </a:cubicBezTo>
                  <a:cubicBezTo>
                    <a:pt x="374" y="173"/>
                    <a:pt x="394" y="145"/>
                    <a:pt x="412" y="117"/>
                  </a:cubicBezTo>
                  <a:lnTo>
                    <a:pt x="412" y="117"/>
                  </a:lnTo>
                  <a:cubicBezTo>
                    <a:pt x="527" y="210"/>
                    <a:pt x="612" y="268"/>
                    <a:pt x="633" y="268"/>
                  </a:cubicBezTo>
                  <a:cubicBezTo>
                    <a:pt x="635" y="268"/>
                    <a:pt x="637" y="267"/>
                    <a:pt x="637" y="267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45;p32">
              <a:extLst>
                <a:ext uri="{FF2B5EF4-FFF2-40B4-BE49-F238E27FC236}">
                  <a16:creationId xmlns:a16="http://schemas.microsoft.com/office/drawing/2014/main" id="{EDA901AC-25EC-03EF-4609-4ADCA5DA7300}"/>
                </a:ext>
              </a:extLst>
            </p:cNvPr>
            <p:cNvSpPr/>
            <p:nvPr/>
          </p:nvSpPr>
          <p:spPr>
            <a:xfrm>
              <a:off x="-796379" y="4398296"/>
              <a:ext cx="223243" cy="5439"/>
            </a:xfrm>
            <a:custGeom>
              <a:avLst/>
              <a:gdLst/>
              <a:ahLst/>
              <a:cxnLst/>
              <a:rect l="l" t="t" r="r" b="b"/>
              <a:pathLst>
                <a:path w="3858" h="94" extrusionOk="0">
                  <a:moveTo>
                    <a:pt x="1923" y="1"/>
                  </a:moveTo>
                  <a:cubicBezTo>
                    <a:pt x="869" y="1"/>
                    <a:pt x="0" y="12"/>
                    <a:pt x="0" y="47"/>
                  </a:cubicBezTo>
                  <a:cubicBezTo>
                    <a:pt x="0" y="70"/>
                    <a:pt x="857" y="93"/>
                    <a:pt x="1923" y="93"/>
                  </a:cubicBezTo>
                  <a:cubicBezTo>
                    <a:pt x="2988" y="93"/>
                    <a:pt x="3857" y="58"/>
                    <a:pt x="3857" y="47"/>
                  </a:cubicBezTo>
                  <a:cubicBezTo>
                    <a:pt x="3857" y="35"/>
                    <a:pt x="2988" y="12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46;p32">
              <a:extLst>
                <a:ext uri="{FF2B5EF4-FFF2-40B4-BE49-F238E27FC236}">
                  <a16:creationId xmlns:a16="http://schemas.microsoft.com/office/drawing/2014/main" id="{B210CCD3-427A-487C-B3E8-F161DC9124B4}"/>
                </a:ext>
              </a:extLst>
            </p:cNvPr>
            <p:cNvSpPr/>
            <p:nvPr/>
          </p:nvSpPr>
          <p:spPr>
            <a:xfrm>
              <a:off x="-551091" y="437885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2"/>
                  </a:moveTo>
                  <a:cubicBezTo>
                    <a:pt x="569" y="388"/>
                    <a:pt x="580" y="603"/>
                    <a:pt x="603" y="615"/>
                  </a:cubicBezTo>
                  <a:cubicBezTo>
                    <a:pt x="580" y="615"/>
                    <a:pt x="365" y="604"/>
                    <a:pt x="81" y="572"/>
                  </a:cubicBezTo>
                  <a:lnTo>
                    <a:pt x="81" y="572"/>
                  </a:lnTo>
                  <a:lnTo>
                    <a:pt x="81" y="325"/>
                  </a:lnTo>
                  <a:lnTo>
                    <a:pt x="81" y="174"/>
                  </a:lnTo>
                  <a:lnTo>
                    <a:pt x="81" y="105"/>
                  </a:lnTo>
                  <a:lnTo>
                    <a:pt x="81" y="82"/>
                  </a:lnTo>
                  <a:close/>
                  <a:moveTo>
                    <a:pt x="47" y="1"/>
                  </a:moveTo>
                  <a:lnTo>
                    <a:pt x="0" y="47"/>
                  </a:lnTo>
                  <a:lnTo>
                    <a:pt x="0" y="59"/>
                  </a:lnTo>
                  <a:lnTo>
                    <a:pt x="0" y="82"/>
                  </a:lnTo>
                  <a:lnTo>
                    <a:pt x="0" y="117"/>
                  </a:lnTo>
                  <a:lnTo>
                    <a:pt x="0" y="198"/>
                  </a:lnTo>
                  <a:lnTo>
                    <a:pt x="0" y="337"/>
                  </a:lnTo>
                  <a:lnTo>
                    <a:pt x="0" y="615"/>
                  </a:lnTo>
                  <a:lnTo>
                    <a:pt x="0" y="638"/>
                  </a:lnTo>
                  <a:lnTo>
                    <a:pt x="35" y="638"/>
                  </a:lnTo>
                  <a:cubicBezTo>
                    <a:pt x="382" y="638"/>
                    <a:pt x="614" y="626"/>
                    <a:pt x="603" y="615"/>
                  </a:cubicBezTo>
                  <a:lnTo>
                    <a:pt x="603" y="615"/>
                  </a:lnTo>
                  <a:cubicBezTo>
                    <a:pt x="603" y="615"/>
                    <a:pt x="603" y="615"/>
                    <a:pt x="603" y="615"/>
                  </a:cubicBezTo>
                  <a:cubicBezTo>
                    <a:pt x="615" y="615"/>
                    <a:pt x="626" y="397"/>
                    <a:pt x="637" y="35"/>
                  </a:cubicBezTo>
                  <a:lnTo>
                    <a:pt x="6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47;p32">
              <a:extLst>
                <a:ext uri="{FF2B5EF4-FFF2-40B4-BE49-F238E27FC236}">
                  <a16:creationId xmlns:a16="http://schemas.microsoft.com/office/drawing/2014/main" id="{A95ED879-F585-BAB6-7AAE-218B45237A42}"/>
                </a:ext>
              </a:extLst>
            </p:cNvPr>
            <p:cNvSpPr/>
            <p:nvPr/>
          </p:nvSpPr>
          <p:spPr>
            <a:xfrm>
              <a:off x="-561854" y="4395634"/>
              <a:ext cx="37612" cy="30321"/>
            </a:xfrm>
            <a:custGeom>
              <a:avLst/>
              <a:gdLst/>
              <a:ahLst/>
              <a:cxnLst/>
              <a:rect l="l" t="t" r="r" b="b"/>
              <a:pathLst>
                <a:path w="650" h="524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7" y="81"/>
                    <a:pt x="302" y="104"/>
                    <a:pt x="279" y="151"/>
                  </a:cubicBezTo>
                  <a:cubicBezTo>
                    <a:pt x="117" y="336"/>
                    <a:pt x="1" y="510"/>
                    <a:pt x="13" y="521"/>
                  </a:cubicBezTo>
                  <a:cubicBezTo>
                    <a:pt x="14" y="523"/>
                    <a:pt x="16" y="524"/>
                    <a:pt x="18" y="524"/>
                  </a:cubicBezTo>
                  <a:cubicBezTo>
                    <a:pt x="54" y="524"/>
                    <a:pt x="186" y="371"/>
                    <a:pt x="348" y="209"/>
                  </a:cubicBezTo>
                  <a:cubicBezTo>
                    <a:pt x="376" y="172"/>
                    <a:pt x="396" y="150"/>
                    <a:pt x="415" y="119"/>
                  </a:cubicBezTo>
                  <a:lnTo>
                    <a:pt x="415" y="119"/>
                  </a:lnTo>
                  <a:cubicBezTo>
                    <a:pt x="528" y="211"/>
                    <a:pt x="613" y="268"/>
                    <a:pt x="634" y="268"/>
                  </a:cubicBezTo>
                  <a:cubicBezTo>
                    <a:pt x="636" y="268"/>
                    <a:pt x="637" y="267"/>
                    <a:pt x="638" y="267"/>
                  </a:cubicBezTo>
                  <a:cubicBezTo>
                    <a:pt x="650" y="255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48;p32">
              <a:extLst>
                <a:ext uri="{FF2B5EF4-FFF2-40B4-BE49-F238E27FC236}">
                  <a16:creationId xmlns:a16="http://schemas.microsoft.com/office/drawing/2014/main" id="{C6D61BB4-E17B-383B-ABC0-E7C57F6AB137}"/>
                </a:ext>
              </a:extLst>
            </p:cNvPr>
            <p:cNvSpPr/>
            <p:nvPr/>
          </p:nvSpPr>
          <p:spPr>
            <a:xfrm>
              <a:off x="-1503429" y="4539718"/>
              <a:ext cx="203106" cy="5381"/>
            </a:xfrm>
            <a:custGeom>
              <a:avLst/>
              <a:gdLst/>
              <a:ahLst/>
              <a:cxnLst/>
              <a:rect l="l" t="t" r="r" b="b"/>
              <a:pathLst>
                <a:path w="3510" h="93" extrusionOk="0">
                  <a:moveTo>
                    <a:pt x="1749" y="0"/>
                  </a:moveTo>
                  <a:cubicBezTo>
                    <a:pt x="788" y="0"/>
                    <a:pt x="1" y="35"/>
                    <a:pt x="1" y="47"/>
                  </a:cubicBezTo>
                  <a:cubicBezTo>
                    <a:pt x="1" y="81"/>
                    <a:pt x="800" y="93"/>
                    <a:pt x="1749" y="93"/>
                  </a:cubicBezTo>
                  <a:cubicBezTo>
                    <a:pt x="2722" y="93"/>
                    <a:pt x="3510" y="58"/>
                    <a:pt x="3510" y="47"/>
                  </a:cubicBezTo>
                  <a:cubicBezTo>
                    <a:pt x="3510" y="23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49;p32">
              <a:extLst>
                <a:ext uri="{FF2B5EF4-FFF2-40B4-BE49-F238E27FC236}">
                  <a16:creationId xmlns:a16="http://schemas.microsoft.com/office/drawing/2014/main" id="{D7EB3F5A-7B52-B0D3-AE89-492791F27F1A}"/>
                </a:ext>
              </a:extLst>
            </p:cNvPr>
            <p:cNvSpPr/>
            <p:nvPr/>
          </p:nvSpPr>
          <p:spPr>
            <a:xfrm>
              <a:off x="-1557069" y="4529013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47" y="35"/>
                    <a:pt x="250" y="45"/>
                    <a:pt x="522" y="77"/>
                  </a:cubicBezTo>
                  <a:lnTo>
                    <a:pt x="522" y="77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70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35"/>
                  </a:cubicBezTo>
                  <a:cubicBezTo>
                    <a:pt x="47" y="34"/>
                    <a:pt x="46" y="33"/>
                    <a:pt x="45" y="33"/>
                  </a:cubicBezTo>
                  <a:cubicBezTo>
                    <a:pt x="33" y="33"/>
                    <a:pt x="12" y="237"/>
                    <a:pt x="1" y="556"/>
                  </a:cubicBezTo>
                  <a:lnTo>
                    <a:pt x="1" y="579"/>
                  </a:lnTo>
                  <a:lnTo>
                    <a:pt x="557" y="579"/>
                  </a:lnTo>
                  <a:lnTo>
                    <a:pt x="592" y="533"/>
                  </a:lnTo>
                  <a:lnTo>
                    <a:pt x="592" y="521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5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;p32">
              <a:extLst>
                <a:ext uri="{FF2B5EF4-FFF2-40B4-BE49-F238E27FC236}">
                  <a16:creationId xmlns:a16="http://schemas.microsoft.com/office/drawing/2014/main" id="{9B80C45D-2BE8-8DC7-9CA4-15313E213C60}"/>
                </a:ext>
              </a:extLst>
            </p:cNvPr>
            <p:cNvSpPr/>
            <p:nvPr/>
          </p:nvSpPr>
          <p:spPr>
            <a:xfrm>
              <a:off x="-1547637" y="4519581"/>
              <a:ext cx="34198" cy="28238"/>
            </a:xfrm>
            <a:custGeom>
              <a:avLst/>
              <a:gdLst/>
              <a:ahLst/>
              <a:cxnLst/>
              <a:rect l="l" t="t" r="r" b="b"/>
              <a:pathLst>
                <a:path w="591" h="488" extrusionOk="0">
                  <a:moveTo>
                    <a:pt x="577" y="0"/>
                  </a:moveTo>
                  <a:cubicBezTo>
                    <a:pt x="558" y="0"/>
                    <a:pt x="423" y="146"/>
                    <a:pt x="278" y="314"/>
                  </a:cubicBezTo>
                  <a:cubicBezTo>
                    <a:pt x="252" y="331"/>
                    <a:pt x="232" y="355"/>
                    <a:pt x="209" y="381"/>
                  </a:cubicBezTo>
                  <a:lnTo>
                    <a:pt x="209" y="381"/>
                  </a:lnTo>
                  <a:cubicBezTo>
                    <a:pt x="114" y="310"/>
                    <a:pt x="43" y="252"/>
                    <a:pt x="19" y="252"/>
                  </a:cubicBezTo>
                  <a:cubicBezTo>
                    <a:pt x="16" y="252"/>
                    <a:pt x="13" y="253"/>
                    <a:pt x="12" y="256"/>
                  </a:cubicBezTo>
                  <a:cubicBezTo>
                    <a:pt x="0" y="256"/>
                    <a:pt x="81" y="337"/>
                    <a:pt x="197" y="453"/>
                  </a:cubicBezTo>
                  <a:lnTo>
                    <a:pt x="232" y="487"/>
                  </a:lnTo>
                  <a:lnTo>
                    <a:pt x="255" y="453"/>
                  </a:lnTo>
                  <a:cubicBezTo>
                    <a:pt x="290" y="429"/>
                    <a:pt x="313" y="383"/>
                    <a:pt x="348" y="348"/>
                  </a:cubicBezTo>
                  <a:cubicBezTo>
                    <a:pt x="487" y="175"/>
                    <a:pt x="591" y="24"/>
                    <a:pt x="579" y="1"/>
                  </a:cubicBezTo>
                  <a:cubicBezTo>
                    <a:pt x="579" y="0"/>
                    <a:pt x="578" y="0"/>
                    <a:pt x="577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51;p32">
              <a:extLst>
                <a:ext uri="{FF2B5EF4-FFF2-40B4-BE49-F238E27FC236}">
                  <a16:creationId xmlns:a16="http://schemas.microsoft.com/office/drawing/2014/main" id="{A40C83AA-FC26-82B1-3DC1-58641D87D818}"/>
                </a:ext>
              </a:extLst>
            </p:cNvPr>
            <p:cNvSpPr/>
            <p:nvPr/>
          </p:nvSpPr>
          <p:spPr>
            <a:xfrm>
              <a:off x="-1543644" y="4480753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1" y="23"/>
                    <a:pt x="1" y="35"/>
                  </a:cubicBezTo>
                  <a:cubicBezTo>
                    <a:pt x="1" y="70"/>
                    <a:pt x="800" y="81"/>
                    <a:pt x="1749" y="81"/>
                  </a:cubicBezTo>
                  <a:cubicBezTo>
                    <a:pt x="2722" y="81"/>
                    <a:pt x="3510" y="58"/>
                    <a:pt x="3510" y="35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52;p32">
              <a:extLst>
                <a:ext uri="{FF2B5EF4-FFF2-40B4-BE49-F238E27FC236}">
                  <a16:creationId xmlns:a16="http://schemas.microsoft.com/office/drawing/2014/main" id="{297E5C97-DFFD-0ED3-C02A-7488CEEFA431}"/>
                </a:ext>
              </a:extLst>
            </p:cNvPr>
            <p:cNvSpPr/>
            <p:nvPr/>
          </p:nvSpPr>
          <p:spPr>
            <a:xfrm>
              <a:off x="-1597922" y="4468660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7"/>
                    <a:pt x="266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7"/>
                    <a:pt x="47" y="35"/>
                  </a:cubicBezTo>
                  <a:close/>
                  <a:moveTo>
                    <a:pt x="568" y="1"/>
                  </a:moveTo>
                  <a:cubicBezTo>
                    <a:pt x="232" y="1"/>
                    <a:pt x="24" y="12"/>
                    <a:pt x="47" y="35"/>
                  </a:cubicBezTo>
                  <a:cubicBezTo>
                    <a:pt x="47" y="35"/>
                    <a:pt x="24" y="232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33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76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3;p32">
              <a:extLst>
                <a:ext uri="{FF2B5EF4-FFF2-40B4-BE49-F238E27FC236}">
                  <a16:creationId xmlns:a16="http://schemas.microsoft.com/office/drawing/2014/main" id="{8FF967B4-EE1A-42B5-39D9-168D2697C514}"/>
                </a:ext>
              </a:extLst>
            </p:cNvPr>
            <p:cNvSpPr/>
            <p:nvPr/>
          </p:nvSpPr>
          <p:spPr>
            <a:xfrm>
              <a:off x="-1587853" y="4460501"/>
              <a:ext cx="34198" cy="27659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571" y="0"/>
                  </a:moveTo>
                  <a:cubicBezTo>
                    <a:pt x="527" y="0"/>
                    <a:pt x="408" y="142"/>
                    <a:pt x="278" y="304"/>
                  </a:cubicBezTo>
                  <a:cubicBezTo>
                    <a:pt x="251" y="322"/>
                    <a:pt x="231" y="347"/>
                    <a:pt x="207" y="379"/>
                  </a:cubicBezTo>
                  <a:lnTo>
                    <a:pt x="207" y="379"/>
                  </a:lnTo>
                  <a:cubicBezTo>
                    <a:pt x="108" y="298"/>
                    <a:pt x="35" y="245"/>
                    <a:pt x="16" y="245"/>
                  </a:cubicBezTo>
                  <a:cubicBezTo>
                    <a:pt x="14" y="245"/>
                    <a:pt x="13" y="245"/>
                    <a:pt x="12" y="246"/>
                  </a:cubicBezTo>
                  <a:cubicBezTo>
                    <a:pt x="0" y="246"/>
                    <a:pt x="81" y="327"/>
                    <a:pt x="197" y="443"/>
                  </a:cubicBezTo>
                  <a:lnTo>
                    <a:pt x="232" y="478"/>
                  </a:lnTo>
                  <a:lnTo>
                    <a:pt x="255" y="443"/>
                  </a:lnTo>
                  <a:cubicBezTo>
                    <a:pt x="290" y="420"/>
                    <a:pt x="313" y="373"/>
                    <a:pt x="348" y="350"/>
                  </a:cubicBezTo>
                  <a:cubicBezTo>
                    <a:pt x="487" y="176"/>
                    <a:pt x="591" y="14"/>
                    <a:pt x="579" y="3"/>
                  </a:cubicBezTo>
                  <a:cubicBezTo>
                    <a:pt x="577" y="1"/>
                    <a:pt x="574" y="0"/>
                    <a:pt x="571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4;p32">
              <a:extLst>
                <a:ext uri="{FF2B5EF4-FFF2-40B4-BE49-F238E27FC236}">
                  <a16:creationId xmlns:a16="http://schemas.microsoft.com/office/drawing/2014/main" id="{00C1850A-3629-EEAB-1A2B-BAF56220EA6B}"/>
                </a:ext>
              </a:extLst>
            </p:cNvPr>
            <p:cNvSpPr/>
            <p:nvPr/>
          </p:nvSpPr>
          <p:spPr>
            <a:xfrm>
              <a:off x="-1557069" y="4413688"/>
              <a:ext cx="203164" cy="4803"/>
            </a:xfrm>
            <a:custGeom>
              <a:avLst/>
              <a:gdLst/>
              <a:ahLst/>
              <a:cxnLst/>
              <a:rect l="l" t="t" r="r" b="b"/>
              <a:pathLst>
                <a:path w="3511" h="83" extrusionOk="0">
                  <a:moveTo>
                    <a:pt x="1750" y="1"/>
                  </a:moveTo>
                  <a:cubicBezTo>
                    <a:pt x="777" y="1"/>
                    <a:pt x="1" y="24"/>
                    <a:pt x="1" y="36"/>
                  </a:cubicBezTo>
                  <a:cubicBezTo>
                    <a:pt x="1" y="59"/>
                    <a:pt x="789" y="70"/>
                    <a:pt x="1750" y="82"/>
                  </a:cubicBezTo>
                  <a:cubicBezTo>
                    <a:pt x="2723" y="82"/>
                    <a:pt x="3510" y="70"/>
                    <a:pt x="3510" y="36"/>
                  </a:cubicBezTo>
                  <a:cubicBezTo>
                    <a:pt x="3510" y="13"/>
                    <a:pt x="2723" y="1"/>
                    <a:pt x="17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5;p32">
              <a:extLst>
                <a:ext uri="{FF2B5EF4-FFF2-40B4-BE49-F238E27FC236}">
                  <a16:creationId xmlns:a16="http://schemas.microsoft.com/office/drawing/2014/main" id="{F36BE45F-5FEC-54A4-45AE-5C7D7F469140}"/>
                </a:ext>
              </a:extLst>
            </p:cNvPr>
            <p:cNvSpPr/>
            <p:nvPr/>
          </p:nvSpPr>
          <p:spPr>
            <a:xfrm>
              <a:off x="-1611346" y="4401652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6"/>
                    <a:pt x="245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2" y="0"/>
                    <a:pt x="24" y="12"/>
                    <a:pt x="47" y="35"/>
                  </a:cubicBezTo>
                  <a:cubicBezTo>
                    <a:pt x="46" y="34"/>
                    <a:pt x="45" y="33"/>
                    <a:pt x="44" y="33"/>
                  </a:cubicBezTo>
                  <a:cubicBezTo>
                    <a:pt x="23" y="33"/>
                    <a:pt x="12" y="238"/>
                    <a:pt x="1" y="556"/>
                  </a:cubicBezTo>
                  <a:lnTo>
                    <a:pt x="1" y="580"/>
                  </a:lnTo>
                  <a:lnTo>
                    <a:pt x="545" y="580"/>
                  </a:lnTo>
                  <a:lnTo>
                    <a:pt x="592" y="533"/>
                  </a:lnTo>
                  <a:lnTo>
                    <a:pt x="592" y="522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6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6;p32">
              <a:extLst>
                <a:ext uri="{FF2B5EF4-FFF2-40B4-BE49-F238E27FC236}">
                  <a16:creationId xmlns:a16="http://schemas.microsoft.com/office/drawing/2014/main" id="{4DF4B51C-90B8-1BD3-9802-E0C8156F4C6B}"/>
                </a:ext>
              </a:extLst>
            </p:cNvPr>
            <p:cNvSpPr/>
            <p:nvPr/>
          </p:nvSpPr>
          <p:spPr>
            <a:xfrm>
              <a:off x="-1601914" y="4393435"/>
              <a:ext cx="34198" cy="27717"/>
            </a:xfrm>
            <a:custGeom>
              <a:avLst/>
              <a:gdLst/>
              <a:ahLst/>
              <a:cxnLst/>
              <a:rect l="l" t="t" r="r" b="b"/>
              <a:pathLst>
                <a:path w="591" h="479" extrusionOk="0">
                  <a:moveTo>
                    <a:pt x="572" y="1"/>
                  </a:moveTo>
                  <a:cubicBezTo>
                    <a:pt x="537" y="1"/>
                    <a:pt x="417" y="133"/>
                    <a:pt x="266" y="305"/>
                  </a:cubicBezTo>
                  <a:cubicBezTo>
                    <a:pt x="249" y="322"/>
                    <a:pt x="225" y="346"/>
                    <a:pt x="204" y="377"/>
                  </a:cubicBezTo>
                  <a:lnTo>
                    <a:pt x="204" y="377"/>
                  </a:lnTo>
                  <a:cubicBezTo>
                    <a:pt x="106" y="298"/>
                    <a:pt x="34" y="245"/>
                    <a:pt x="15" y="245"/>
                  </a:cubicBezTo>
                  <a:cubicBezTo>
                    <a:pt x="14" y="245"/>
                    <a:pt x="12" y="246"/>
                    <a:pt x="12" y="247"/>
                  </a:cubicBezTo>
                  <a:cubicBezTo>
                    <a:pt x="0" y="247"/>
                    <a:pt x="81" y="328"/>
                    <a:pt x="197" y="444"/>
                  </a:cubicBezTo>
                  <a:lnTo>
                    <a:pt x="232" y="478"/>
                  </a:lnTo>
                  <a:lnTo>
                    <a:pt x="255" y="444"/>
                  </a:lnTo>
                  <a:cubicBezTo>
                    <a:pt x="290" y="420"/>
                    <a:pt x="313" y="374"/>
                    <a:pt x="347" y="351"/>
                  </a:cubicBezTo>
                  <a:cubicBezTo>
                    <a:pt x="486" y="177"/>
                    <a:pt x="591" y="15"/>
                    <a:pt x="579" y="3"/>
                  </a:cubicBezTo>
                  <a:cubicBezTo>
                    <a:pt x="577" y="2"/>
                    <a:pt x="575" y="1"/>
                    <a:pt x="572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7;p32">
              <a:extLst>
                <a:ext uri="{FF2B5EF4-FFF2-40B4-BE49-F238E27FC236}">
                  <a16:creationId xmlns:a16="http://schemas.microsoft.com/office/drawing/2014/main" id="{6FCEB537-278D-AD8B-C3FC-B79174F82121}"/>
                </a:ext>
              </a:extLst>
            </p:cNvPr>
            <p:cNvSpPr/>
            <p:nvPr/>
          </p:nvSpPr>
          <p:spPr>
            <a:xfrm>
              <a:off x="-1571767" y="4344713"/>
              <a:ext cx="202412" cy="5381"/>
            </a:xfrm>
            <a:custGeom>
              <a:avLst/>
              <a:gdLst/>
              <a:ahLst/>
              <a:cxnLst/>
              <a:rect l="l" t="t" r="r" b="b"/>
              <a:pathLst>
                <a:path w="3498" h="93" extrusionOk="0">
                  <a:moveTo>
                    <a:pt x="1749" y="0"/>
                  </a:moveTo>
                  <a:cubicBezTo>
                    <a:pt x="776" y="0"/>
                    <a:pt x="0" y="35"/>
                    <a:pt x="0" y="46"/>
                  </a:cubicBezTo>
                  <a:cubicBezTo>
                    <a:pt x="0" y="58"/>
                    <a:pt x="776" y="70"/>
                    <a:pt x="1749" y="93"/>
                  </a:cubicBezTo>
                  <a:cubicBezTo>
                    <a:pt x="2722" y="93"/>
                    <a:pt x="3498" y="70"/>
                    <a:pt x="3498" y="46"/>
                  </a:cubicBezTo>
                  <a:cubicBezTo>
                    <a:pt x="3498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8;p32">
              <a:extLst>
                <a:ext uri="{FF2B5EF4-FFF2-40B4-BE49-F238E27FC236}">
                  <a16:creationId xmlns:a16="http://schemas.microsoft.com/office/drawing/2014/main" id="{349D6DA4-F04F-2506-209F-67EDEEB72A0F}"/>
                </a:ext>
              </a:extLst>
            </p:cNvPr>
            <p:cNvSpPr/>
            <p:nvPr/>
          </p:nvSpPr>
          <p:spPr>
            <a:xfrm>
              <a:off x="-1626738" y="4333314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23"/>
                  </a:moveTo>
                  <a:cubicBezTo>
                    <a:pt x="58" y="34"/>
                    <a:pt x="260" y="56"/>
                    <a:pt x="522" y="78"/>
                  </a:cubicBezTo>
                  <a:lnTo>
                    <a:pt x="522" y="78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498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69" y="233"/>
                    <a:pt x="58" y="35"/>
                    <a:pt x="47" y="23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23"/>
                  </a:cubicBezTo>
                  <a:lnTo>
                    <a:pt x="47" y="23"/>
                  </a:lnTo>
                  <a:cubicBezTo>
                    <a:pt x="46" y="33"/>
                    <a:pt x="33" y="226"/>
                    <a:pt x="0" y="544"/>
                  </a:cubicBezTo>
                  <a:lnTo>
                    <a:pt x="0" y="579"/>
                  </a:lnTo>
                  <a:lnTo>
                    <a:pt x="556" y="579"/>
                  </a:lnTo>
                  <a:lnTo>
                    <a:pt x="591" y="533"/>
                  </a:lnTo>
                  <a:lnTo>
                    <a:pt x="591" y="521"/>
                  </a:lnTo>
                  <a:lnTo>
                    <a:pt x="591" y="498"/>
                  </a:lnTo>
                  <a:lnTo>
                    <a:pt x="591" y="475"/>
                  </a:lnTo>
                  <a:lnTo>
                    <a:pt x="591" y="405"/>
                  </a:lnTo>
                  <a:lnTo>
                    <a:pt x="591" y="267"/>
                  </a:lnTo>
                  <a:lnTo>
                    <a:pt x="591" y="23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9;p32">
              <a:extLst>
                <a:ext uri="{FF2B5EF4-FFF2-40B4-BE49-F238E27FC236}">
                  <a16:creationId xmlns:a16="http://schemas.microsoft.com/office/drawing/2014/main" id="{7AC35E05-F0F3-D4F7-FF7D-EDA6B3227023}"/>
                </a:ext>
              </a:extLst>
            </p:cNvPr>
            <p:cNvSpPr/>
            <p:nvPr/>
          </p:nvSpPr>
          <p:spPr>
            <a:xfrm>
              <a:off x="-1617364" y="4324519"/>
              <a:ext cx="34256" cy="27602"/>
            </a:xfrm>
            <a:custGeom>
              <a:avLst/>
              <a:gdLst/>
              <a:ahLst/>
              <a:cxnLst/>
              <a:rect l="l" t="t" r="r" b="b"/>
              <a:pathLst>
                <a:path w="592" h="477" extrusionOk="0">
                  <a:moveTo>
                    <a:pt x="578" y="1"/>
                  </a:moveTo>
                  <a:cubicBezTo>
                    <a:pt x="557" y="1"/>
                    <a:pt x="434" y="125"/>
                    <a:pt x="279" y="303"/>
                  </a:cubicBezTo>
                  <a:cubicBezTo>
                    <a:pt x="252" y="329"/>
                    <a:pt x="232" y="349"/>
                    <a:pt x="209" y="378"/>
                  </a:cubicBezTo>
                  <a:lnTo>
                    <a:pt x="209" y="378"/>
                  </a:lnTo>
                  <a:cubicBezTo>
                    <a:pt x="110" y="297"/>
                    <a:pt x="44" y="244"/>
                    <a:pt x="18" y="244"/>
                  </a:cubicBezTo>
                  <a:cubicBezTo>
                    <a:pt x="16" y="244"/>
                    <a:pt x="14" y="244"/>
                    <a:pt x="12" y="245"/>
                  </a:cubicBezTo>
                  <a:cubicBezTo>
                    <a:pt x="1" y="245"/>
                    <a:pt x="93" y="337"/>
                    <a:pt x="209" y="453"/>
                  </a:cubicBezTo>
                  <a:lnTo>
                    <a:pt x="232" y="476"/>
                  </a:lnTo>
                  <a:lnTo>
                    <a:pt x="267" y="453"/>
                  </a:lnTo>
                  <a:cubicBezTo>
                    <a:pt x="290" y="419"/>
                    <a:pt x="325" y="384"/>
                    <a:pt x="348" y="349"/>
                  </a:cubicBezTo>
                  <a:cubicBezTo>
                    <a:pt x="499" y="175"/>
                    <a:pt x="591" y="13"/>
                    <a:pt x="580" y="2"/>
                  </a:cubicBezTo>
                  <a:cubicBezTo>
                    <a:pt x="579" y="1"/>
                    <a:pt x="579" y="1"/>
                    <a:pt x="578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60;p32">
              <a:extLst>
                <a:ext uri="{FF2B5EF4-FFF2-40B4-BE49-F238E27FC236}">
                  <a16:creationId xmlns:a16="http://schemas.microsoft.com/office/drawing/2014/main" id="{BE256260-F207-D20A-F711-D720F691B19B}"/>
                </a:ext>
              </a:extLst>
            </p:cNvPr>
            <p:cNvSpPr/>
            <p:nvPr/>
          </p:nvSpPr>
          <p:spPr>
            <a:xfrm>
              <a:off x="-1610652" y="4277012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0" y="23"/>
                    <a:pt x="0" y="47"/>
                  </a:cubicBezTo>
                  <a:cubicBezTo>
                    <a:pt x="0" y="58"/>
                    <a:pt x="788" y="70"/>
                    <a:pt x="1749" y="81"/>
                  </a:cubicBezTo>
                  <a:cubicBezTo>
                    <a:pt x="2722" y="81"/>
                    <a:pt x="3510" y="70"/>
                    <a:pt x="3510" y="47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61;p32">
              <a:extLst>
                <a:ext uri="{FF2B5EF4-FFF2-40B4-BE49-F238E27FC236}">
                  <a16:creationId xmlns:a16="http://schemas.microsoft.com/office/drawing/2014/main" id="{2A4A86CA-0B6B-9B82-67F5-8CC6E66C3D23}"/>
                </a:ext>
              </a:extLst>
            </p:cNvPr>
            <p:cNvSpPr/>
            <p:nvPr/>
          </p:nvSpPr>
          <p:spPr>
            <a:xfrm>
              <a:off x="-1664929" y="4264918"/>
              <a:ext cx="34198" cy="33562"/>
            </a:xfrm>
            <a:custGeom>
              <a:avLst/>
              <a:gdLst/>
              <a:ahLst/>
              <a:cxnLst/>
              <a:rect l="l" t="t" r="r" b="b"/>
              <a:pathLst>
                <a:path w="591" h="580" extrusionOk="0">
                  <a:moveTo>
                    <a:pt x="47" y="36"/>
                  </a:moveTo>
                  <a:lnTo>
                    <a:pt x="47" y="36"/>
                  </a:lnTo>
                  <a:cubicBezTo>
                    <a:pt x="58" y="47"/>
                    <a:pt x="266" y="58"/>
                    <a:pt x="521" y="90"/>
                  </a:cubicBezTo>
                  <a:lnTo>
                    <a:pt x="521" y="90"/>
                  </a:lnTo>
                  <a:lnTo>
                    <a:pt x="521" y="302"/>
                  </a:lnTo>
                  <a:lnTo>
                    <a:pt x="521" y="441"/>
                  </a:lnTo>
                  <a:lnTo>
                    <a:pt x="521" y="510"/>
                  </a:lnTo>
                  <a:lnTo>
                    <a:pt x="521" y="522"/>
                  </a:lnTo>
                  <a:lnTo>
                    <a:pt x="70" y="522"/>
                  </a:lnTo>
                  <a:cubicBezTo>
                    <a:pt x="69" y="240"/>
                    <a:pt x="58" y="47"/>
                    <a:pt x="47" y="36"/>
                  </a:cubicBezTo>
                  <a:close/>
                  <a:moveTo>
                    <a:pt x="568" y="1"/>
                  </a:moveTo>
                  <a:cubicBezTo>
                    <a:pt x="233" y="1"/>
                    <a:pt x="25" y="24"/>
                    <a:pt x="46" y="35"/>
                  </a:cubicBezTo>
                  <a:lnTo>
                    <a:pt x="46" y="35"/>
                  </a:lnTo>
                  <a:cubicBezTo>
                    <a:pt x="44" y="45"/>
                    <a:pt x="22" y="239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45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87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6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62;p32">
              <a:extLst>
                <a:ext uri="{FF2B5EF4-FFF2-40B4-BE49-F238E27FC236}">
                  <a16:creationId xmlns:a16="http://schemas.microsoft.com/office/drawing/2014/main" id="{6FBB6522-254C-CE56-1376-38818C2023DA}"/>
                </a:ext>
              </a:extLst>
            </p:cNvPr>
            <p:cNvSpPr/>
            <p:nvPr/>
          </p:nvSpPr>
          <p:spPr>
            <a:xfrm>
              <a:off x="-1654860" y="4256875"/>
              <a:ext cx="34198" cy="27544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574" y="0"/>
                  </a:moveTo>
                  <a:cubicBezTo>
                    <a:pt x="534" y="0"/>
                    <a:pt x="411" y="124"/>
                    <a:pt x="278" y="302"/>
                  </a:cubicBezTo>
                  <a:cubicBezTo>
                    <a:pt x="251" y="329"/>
                    <a:pt x="231" y="349"/>
                    <a:pt x="208" y="377"/>
                  </a:cubicBezTo>
                  <a:lnTo>
                    <a:pt x="208" y="377"/>
                  </a:lnTo>
                  <a:cubicBezTo>
                    <a:pt x="108" y="297"/>
                    <a:pt x="35" y="243"/>
                    <a:pt x="15" y="243"/>
                  </a:cubicBezTo>
                  <a:cubicBezTo>
                    <a:pt x="14" y="243"/>
                    <a:pt x="12" y="243"/>
                    <a:pt x="12" y="244"/>
                  </a:cubicBezTo>
                  <a:cubicBezTo>
                    <a:pt x="0" y="244"/>
                    <a:pt x="81" y="337"/>
                    <a:pt x="197" y="452"/>
                  </a:cubicBezTo>
                  <a:lnTo>
                    <a:pt x="232" y="476"/>
                  </a:lnTo>
                  <a:lnTo>
                    <a:pt x="255" y="452"/>
                  </a:lnTo>
                  <a:cubicBezTo>
                    <a:pt x="290" y="418"/>
                    <a:pt x="313" y="371"/>
                    <a:pt x="347" y="348"/>
                  </a:cubicBezTo>
                  <a:cubicBezTo>
                    <a:pt x="486" y="175"/>
                    <a:pt x="591" y="12"/>
                    <a:pt x="579" y="1"/>
                  </a:cubicBezTo>
                  <a:cubicBezTo>
                    <a:pt x="578" y="0"/>
                    <a:pt x="576" y="0"/>
                    <a:pt x="574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63;p32">
              <a:extLst>
                <a:ext uri="{FF2B5EF4-FFF2-40B4-BE49-F238E27FC236}">
                  <a16:creationId xmlns:a16="http://schemas.microsoft.com/office/drawing/2014/main" id="{AFA008CC-6C68-1224-699B-AB900732CB58}"/>
                </a:ext>
              </a:extLst>
            </p:cNvPr>
            <p:cNvSpPr/>
            <p:nvPr/>
          </p:nvSpPr>
          <p:spPr>
            <a:xfrm>
              <a:off x="-1013546" y="3938445"/>
              <a:ext cx="569739" cy="496771"/>
            </a:xfrm>
            <a:custGeom>
              <a:avLst/>
              <a:gdLst/>
              <a:ahLst/>
              <a:cxnLst/>
              <a:rect l="l" t="t" r="r" b="b"/>
              <a:pathLst>
                <a:path w="9846" h="8585" extrusionOk="0">
                  <a:moveTo>
                    <a:pt x="6361" y="1"/>
                  </a:moveTo>
                  <a:cubicBezTo>
                    <a:pt x="6302" y="1"/>
                    <a:pt x="6243" y="5"/>
                    <a:pt x="6186" y="14"/>
                  </a:cubicBezTo>
                  <a:lnTo>
                    <a:pt x="1761" y="14"/>
                  </a:lnTo>
                  <a:cubicBezTo>
                    <a:pt x="1217" y="26"/>
                    <a:pt x="777" y="26"/>
                    <a:pt x="464" y="26"/>
                  </a:cubicBezTo>
                  <a:lnTo>
                    <a:pt x="1" y="26"/>
                  </a:lnTo>
                  <a:cubicBezTo>
                    <a:pt x="1" y="26"/>
                    <a:pt x="24" y="26"/>
                    <a:pt x="12" y="60"/>
                  </a:cubicBezTo>
                  <a:lnTo>
                    <a:pt x="453" y="60"/>
                  </a:lnTo>
                  <a:cubicBezTo>
                    <a:pt x="754" y="60"/>
                    <a:pt x="1194" y="72"/>
                    <a:pt x="1738" y="72"/>
                  </a:cubicBezTo>
                  <a:cubicBezTo>
                    <a:pt x="2850" y="84"/>
                    <a:pt x="4390" y="84"/>
                    <a:pt x="6174" y="107"/>
                  </a:cubicBezTo>
                  <a:cubicBezTo>
                    <a:pt x="6228" y="100"/>
                    <a:pt x="6283" y="97"/>
                    <a:pt x="6338" y="97"/>
                  </a:cubicBezTo>
                  <a:cubicBezTo>
                    <a:pt x="6576" y="97"/>
                    <a:pt x="6817" y="158"/>
                    <a:pt x="7043" y="280"/>
                  </a:cubicBezTo>
                  <a:cubicBezTo>
                    <a:pt x="7321" y="419"/>
                    <a:pt x="7564" y="639"/>
                    <a:pt x="7737" y="894"/>
                  </a:cubicBezTo>
                  <a:cubicBezTo>
                    <a:pt x="8050" y="1358"/>
                    <a:pt x="8201" y="1902"/>
                    <a:pt x="8293" y="2400"/>
                  </a:cubicBezTo>
                  <a:cubicBezTo>
                    <a:pt x="8398" y="2909"/>
                    <a:pt x="8490" y="3419"/>
                    <a:pt x="8548" y="3894"/>
                  </a:cubicBezTo>
                  <a:cubicBezTo>
                    <a:pt x="8676" y="4855"/>
                    <a:pt x="8757" y="5724"/>
                    <a:pt x="8919" y="6430"/>
                  </a:cubicBezTo>
                  <a:cubicBezTo>
                    <a:pt x="9093" y="7137"/>
                    <a:pt x="9324" y="7693"/>
                    <a:pt x="9510" y="8052"/>
                  </a:cubicBezTo>
                  <a:cubicBezTo>
                    <a:pt x="9602" y="8226"/>
                    <a:pt x="9695" y="8365"/>
                    <a:pt x="9753" y="8457"/>
                  </a:cubicBezTo>
                  <a:cubicBezTo>
                    <a:pt x="9776" y="8503"/>
                    <a:pt x="9799" y="8527"/>
                    <a:pt x="9822" y="8561"/>
                  </a:cubicBezTo>
                  <a:lnTo>
                    <a:pt x="9845" y="8585"/>
                  </a:lnTo>
                  <a:cubicBezTo>
                    <a:pt x="9845" y="8585"/>
                    <a:pt x="9845" y="8573"/>
                    <a:pt x="9834" y="8538"/>
                  </a:cubicBezTo>
                  <a:cubicBezTo>
                    <a:pt x="9822" y="8515"/>
                    <a:pt x="9799" y="8480"/>
                    <a:pt x="9776" y="8446"/>
                  </a:cubicBezTo>
                  <a:cubicBezTo>
                    <a:pt x="9730" y="8341"/>
                    <a:pt x="9648" y="8214"/>
                    <a:pt x="9556" y="8017"/>
                  </a:cubicBezTo>
                  <a:cubicBezTo>
                    <a:pt x="9382" y="7658"/>
                    <a:pt x="9150" y="7114"/>
                    <a:pt x="9000" y="6396"/>
                  </a:cubicBezTo>
                  <a:cubicBezTo>
                    <a:pt x="8838" y="5689"/>
                    <a:pt x="8768" y="4820"/>
                    <a:pt x="8629" y="3871"/>
                  </a:cubicBezTo>
                  <a:cubicBezTo>
                    <a:pt x="8560" y="3384"/>
                    <a:pt x="8490" y="2898"/>
                    <a:pt x="8386" y="2377"/>
                  </a:cubicBezTo>
                  <a:cubicBezTo>
                    <a:pt x="8282" y="1856"/>
                    <a:pt x="8143" y="1300"/>
                    <a:pt x="7819" y="836"/>
                  </a:cubicBezTo>
                  <a:cubicBezTo>
                    <a:pt x="7633" y="570"/>
                    <a:pt x="7390" y="338"/>
                    <a:pt x="7100" y="188"/>
                  </a:cubicBezTo>
                  <a:cubicBezTo>
                    <a:pt x="6866" y="75"/>
                    <a:pt x="6610" y="1"/>
                    <a:pt x="6361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64;p32">
              <a:extLst>
                <a:ext uri="{FF2B5EF4-FFF2-40B4-BE49-F238E27FC236}">
                  <a16:creationId xmlns:a16="http://schemas.microsoft.com/office/drawing/2014/main" id="{37990C8A-3E31-8083-148C-C1584554CF79}"/>
                </a:ext>
              </a:extLst>
            </p:cNvPr>
            <p:cNvSpPr/>
            <p:nvPr/>
          </p:nvSpPr>
          <p:spPr>
            <a:xfrm>
              <a:off x="-1855246" y="3936536"/>
              <a:ext cx="1192308" cy="715848"/>
            </a:xfrm>
            <a:custGeom>
              <a:avLst/>
              <a:gdLst/>
              <a:ahLst/>
              <a:cxnLst/>
              <a:rect l="l" t="t" r="r" b="b"/>
              <a:pathLst>
                <a:path w="20605" h="12371" extrusionOk="0">
                  <a:moveTo>
                    <a:pt x="20604" y="12324"/>
                  </a:moveTo>
                  <a:cubicBezTo>
                    <a:pt x="20546" y="12335"/>
                    <a:pt x="20477" y="12335"/>
                    <a:pt x="20372" y="12347"/>
                  </a:cubicBezTo>
                  <a:cubicBezTo>
                    <a:pt x="20477" y="12347"/>
                    <a:pt x="20558" y="12335"/>
                    <a:pt x="20604" y="12324"/>
                  </a:cubicBezTo>
                  <a:close/>
                  <a:moveTo>
                    <a:pt x="14489" y="1"/>
                  </a:moveTo>
                  <a:cubicBezTo>
                    <a:pt x="14188" y="1"/>
                    <a:pt x="13898" y="105"/>
                    <a:pt x="13643" y="244"/>
                  </a:cubicBezTo>
                  <a:cubicBezTo>
                    <a:pt x="13319" y="406"/>
                    <a:pt x="13076" y="638"/>
                    <a:pt x="12844" y="904"/>
                  </a:cubicBezTo>
                  <a:cubicBezTo>
                    <a:pt x="12624" y="1159"/>
                    <a:pt x="12439" y="1460"/>
                    <a:pt x="12288" y="1784"/>
                  </a:cubicBezTo>
                  <a:cubicBezTo>
                    <a:pt x="12138" y="2097"/>
                    <a:pt x="12034" y="2433"/>
                    <a:pt x="11929" y="2780"/>
                  </a:cubicBezTo>
                  <a:cubicBezTo>
                    <a:pt x="11825" y="3116"/>
                    <a:pt x="11744" y="3464"/>
                    <a:pt x="11675" y="3823"/>
                  </a:cubicBezTo>
                  <a:cubicBezTo>
                    <a:pt x="11512" y="4552"/>
                    <a:pt x="11443" y="5270"/>
                    <a:pt x="11385" y="6023"/>
                  </a:cubicBezTo>
                  <a:cubicBezTo>
                    <a:pt x="11350" y="6405"/>
                    <a:pt x="11327" y="6776"/>
                    <a:pt x="11281" y="7158"/>
                  </a:cubicBezTo>
                  <a:cubicBezTo>
                    <a:pt x="11234" y="7529"/>
                    <a:pt x="11165" y="7888"/>
                    <a:pt x="11061" y="8270"/>
                  </a:cubicBezTo>
                  <a:cubicBezTo>
                    <a:pt x="10829" y="9081"/>
                    <a:pt x="10482" y="9880"/>
                    <a:pt x="10007" y="10540"/>
                  </a:cubicBezTo>
                  <a:cubicBezTo>
                    <a:pt x="9764" y="10876"/>
                    <a:pt x="9486" y="11177"/>
                    <a:pt x="9150" y="11409"/>
                  </a:cubicBezTo>
                  <a:cubicBezTo>
                    <a:pt x="8814" y="11640"/>
                    <a:pt x="8466" y="11860"/>
                    <a:pt x="8096" y="11988"/>
                  </a:cubicBezTo>
                  <a:cubicBezTo>
                    <a:pt x="7714" y="12138"/>
                    <a:pt x="7331" y="12208"/>
                    <a:pt x="6938" y="12231"/>
                  </a:cubicBezTo>
                  <a:cubicBezTo>
                    <a:pt x="6752" y="12266"/>
                    <a:pt x="6544" y="12277"/>
                    <a:pt x="6358" y="12277"/>
                  </a:cubicBezTo>
                  <a:cubicBezTo>
                    <a:pt x="6150" y="12266"/>
                    <a:pt x="5965" y="12231"/>
                    <a:pt x="5791" y="12162"/>
                  </a:cubicBezTo>
                  <a:cubicBezTo>
                    <a:pt x="5617" y="12092"/>
                    <a:pt x="5444" y="11999"/>
                    <a:pt x="5281" y="11907"/>
                  </a:cubicBezTo>
                  <a:cubicBezTo>
                    <a:pt x="5108" y="11803"/>
                    <a:pt x="4969" y="11698"/>
                    <a:pt x="4818" y="11571"/>
                  </a:cubicBezTo>
                  <a:cubicBezTo>
                    <a:pt x="4679" y="11444"/>
                    <a:pt x="4563" y="11305"/>
                    <a:pt x="4459" y="11154"/>
                  </a:cubicBezTo>
                  <a:cubicBezTo>
                    <a:pt x="4355" y="10992"/>
                    <a:pt x="4285" y="10818"/>
                    <a:pt x="4227" y="10644"/>
                  </a:cubicBezTo>
                  <a:cubicBezTo>
                    <a:pt x="4112" y="10297"/>
                    <a:pt x="3996" y="9949"/>
                    <a:pt x="3915" y="9602"/>
                  </a:cubicBezTo>
                  <a:cubicBezTo>
                    <a:pt x="3822" y="9255"/>
                    <a:pt x="3764" y="8907"/>
                    <a:pt x="3718" y="8560"/>
                  </a:cubicBezTo>
                  <a:cubicBezTo>
                    <a:pt x="3695" y="8386"/>
                    <a:pt x="3683" y="8212"/>
                    <a:pt x="3648" y="8038"/>
                  </a:cubicBezTo>
                  <a:cubicBezTo>
                    <a:pt x="3625" y="7865"/>
                    <a:pt x="3579" y="7691"/>
                    <a:pt x="3521" y="7529"/>
                  </a:cubicBezTo>
                  <a:cubicBezTo>
                    <a:pt x="3405" y="7216"/>
                    <a:pt x="3278" y="6892"/>
                    <a:pt x="3116" y="6602"/>
                  </a:cubicBezTo>
                  <a:cubicBezTo>
                    <a:pt x="2953" y="6313"/>
                    <a:pt x="2791" y="6035"/>
                    <a:pt x="2594" y="5780"/>
                  </a:cubicBezTo>
                  <a:cubicBezTo>
                    <a:pt x="2386" y="5537"/>
                    <a:pt x="2177" y="5282"/>
                    <a:pt x="1899" y="5143"/>
                  </a:cubicBezTo>
                  <a:cubicBezTo>
                    <a:pt x="1795" y="5086"/>
                    <a:pt x="1666" y="5044"/>
                    <a:pt x="1534" y="5044"/>
                  </a:cubicBezTo>
                  <a:cubicBezTo>
                    <a:pt x="1505" y="5044"/>
                    <a:pt x="1477" y="5046"/>
                    <a:pt x="1448" y="5050"/>
                  </a:cubicBezTo>
                  <a:lnTo>
                    <a:pt x="1332" y="5074"/>
                  </a:lnTo>
                  <a:cubicBezTo>
                    <a:pt x="1286" y="5085"/>
                    <a:pt x="1262" y="5085"/>
                    <a:pt x="1216" y="5097"/>
                  </a:cubicBezTo>
                  <a:cubicBezTo>
                    <a:pt x="1135" y="5131"/>
                    <a:pt x="1077" y="5155"/>
                    <a:pt x="996" y="5189"/>
                  </a:cubicBezTo>
                  <a:cubicBezTo>
                    <a:pt x="730" y="5317"/>
                    <a:pt x="510" y="5537"/>
                    <a:pt x="359" y="5780"/>
                  </a:cubicBezTo>
                  <a:cubicBezTo>
                    <a:pt x="58" y="6266"/>
                    <a:pt x="0" y="6834"/>
                    <a:pt x="70" y="7344"/>
                  </a:cubicBezTo>
                  <a:cubicBezTo>
                    <a:pt x="116" y="7598"/>
                    <a:pt x="174" y="7830"/>
                    <a:pt x="243" y="8062"/>
                  </a:cubicBezTo>
                  <a:cubicBezTo>
                    <a:pt x="324" y="8293"/>
                    <a:pt x="394" y="8513"/>
                    <a:pt x="475" y="8722"/>
                  </a:cubicBezTo>
                  <a:cubicBezTo>
                    <a:pt x="649" y="9127"/>
                    <a:pt x="811" y="9509"/>
                    <a:pt x="915" y="9880"/>
                  </a:cubicBezTo>
                  <a:cubicBezTo>
                    <a:pt x="1019" y="10239"/>
                    <a:pt x="1054" y="10586"/>
                    <a:pt x="1054" y="10899"/>
                  </a:cubicBezTo>
                  <a:cubicBezTo>
                    <a:pt x="1054" y="11223"/>
                    <a:pt x="996" y="11501"/>
                    <a:pt x="903" y="11710"/>
                  </a:cubicBezTo>
                  <a:cubicBezTo>
                    <a:pt x="799" y="11930"/>
                    <a:pt x="649" y="12081"/>
                    <a:pt x="521" y="12173"/>
                  </a:cubicBezTo>
                  <a:cubicBezTo>
                    <a:pt x="394" y="12266"/>
                    <a:pt x="278" y="12312"/>
                    <a:pt x="185" y="12335"/>
                  </a:cubicBezTo>
                  <a:cubicBezTo>
                    <a:pt x="104" y="12370"/>
                    <a:pt x="58" y="12370"/>
                    <a:pt x="58" y="12370"/>
                  </a:cubicBezTo>
                  <a:cubicBezTo>
                    <a:pt x="58" y="12370"/>
                    <a:pt x="104" y="12370"/>
                    <a:pt x="266" y="12335"/>
                  </a:cubicBezTo>
                  <a:cubicBezTo>
                    <a:pt x="336" y="12312"/>
                    <a:pt x="463" y="12277"/>
                    <a:pt x="591" y="12173"/>
                  </a:cubicBezTo>
                  <a:cubicBezTo>
                    <a:pt x="730" y="12092"/>
                    <a:pt x="880" y="11930"/>
                    <a:pt x="985" y="11710"/>
                  </a:cubicBezTo>
                  <a:cubicBezTo>
                    <a:pt x="1089" y="11501"/>
                    <a:pt x="1147" y="11223"/>
                    <a:pt x="1147" y="10899"/>
                  </a:cubicBezTo>
                  <a:cubicBezTo>
                    <a:pt x="1147" y="10586"/>
                    <a:pt x="1100" y="10239"/>
                    <a:pt x="996" y="9857"/>
                  </a:cubicBezTo>
                  <a:cubicBezTo>
                    <a:pt x="903" y="9486"/>
                    <a:pt x="741" y="9092"/>
                    <a:pt x="568" y="8687"/>
                  </a:cubicBezTo>
                  <a:cubicBezTo>
                    <a:pt x="475" y="8490"/>
                    <a:pt x="405" y="8270"/>
                    <a:pt x="336" y="8038"/>
                  </a:cubicBezTo>
                  <a:cubicBezTo>
                    <a:pt x="266" y="7818"/>
                    <a:pt x="185" y="7575"/>
                    <a:pt x="162" y="7332"/>
                  </a:cubicBezTo>
                  <a:cubicBezTo>
                    <a:pt x="104" y="6834"/>
                    <a:pt x="162" y="6290"/>
                    <a:pt x="452" y="5803"/>
                  </a:cubicBezTo>
                  <a:cubicBezTo>
                    <a:pt x="591" y="5572"/>
                    <a:pt x="799" y="5375"/>
                    <a:pt x="1054" y="5247"/>
                  </a:cubicBezTo>
                  <a:cubicBezTo>
                    <a:pt x="1213" y="5178"/>
                    <a:pt x="1389" y="5121"/>
                    <a:pt x="1561" y="5121"/>
                  </a:cubicBezTo>
                  <a:cubicBezTo>
                    <a:pt x="1677" y="5121"/>
                    <a:pt x="1792" y="5147"/>
                    <a:pt x="1899" y="5213"/>
                  </a:cubicBezTo>
                  <a:cubicBezTo>
                    <a:pt x="2154" y="5363"/>
                    <a:pt x="2374" y="5595"/>
                    <a:pt x="2560" y="5838"/>
                  </a:cubicBezTo>
                  <a:cubicBezTo>
                    <a:pt x="2757" y="6081"/>
                    <a:pt x="2907" y="6359"/>
                    <a:pt x="3069" y="6649"/>
                  </a:cubicBezTo>
                  <a:cubicBezTo>
                    <a:pt x="3359" y="7228"/>
                    <a:pt x="3625" y="7865"/>
                    <a:pt x="3660" y="8571"/>
                  </a:cubicBezTo>
                  <a:cubicBezTo>
                    <a:pt x="3706" y="8919"/>
                    <a:pt x="3764" y="9278"/>
                    <a:pt x="3857" y="9625"/>
                  </a:cubicBezTo>
                  <a:cubicBezTo>
                    <a:pt x="3938" y="9996"/>
                    <a:pt x="4042" y="10343"/>
                    <a:pt x="4170" y="10691"/>
                  </a:cubicBezTo>
                  <a:cubicBezTo>
                    <a:pt x="4227" y="10864"/>
                    <a:pt x="4297" y="11050"/>
                    <a:pt x="4401" y="11212"/>
                  </a:cubicBezTo>
                  <a:cubicBezTo>
                    <a:pt x="4505" y="11362"/>
                    <a:pt x="4633" y="11513"/>
                    <a:pt x="4783" y="11640"/>
                  </a:cubicBezTo>
                  <a:cubicBezTo>
                    <a:pt x="4922" y="11756"/>
                    <a:pt x="5084" y="11872"/>
                    <a:pt x="5247" y="11976"/>
                  </a:cubicBezTo>
                  <a:cubicBezTo>
                    <a:pt x="5397" y="12081"/>
                    <a:pt x="5571" y="12162"/>
                    <a:pt x="5768" y="12231"/>
                  </a:cubicBezTo>
                  <a:cubicBezTo>
                    <a:pt x="5942" y="12312"/>
                    <a:pt x="6138" y="12347"/>
                    <a:pt x="6347" y="12347"/>
                  </a:cubicBezTo>
                  <a:cubicBezTo>
                    <a:pt x="6544" y="12335"/>
                    <a:pt x="6729" y="12324"/>
                    <a:pt x="6938" y="12312"/>
                  </a:cubicBezTo>
                  <a:cubicBezTo>
                    <a:pt x="7343" y="12266"/>
                    <a:pt x="7748" y="12208"/>
                    <a:pt x="8119" y="12057"/>
                  </a:cubicBezTo>
                  <a:cubicBezTo>
                    <a:pt x="8501" y="11918"/>
                    <a:pt x="8860" y="11710"/>
                    <a:pt x="9196" y="11467"/>
                  </a:cubicBezTo>
                  <a:cubicBezTo>
                    <a:pt x="9532" y="11235"/>
                    <a:pt x="9821" y="10922"/>
                    <a:pt x="10065" y="10586"/>
                  </a:cubicBezTo>
                  <a:cubicBezTo>
                    <a:pt x="10551" y="9903"/>
                    <a:pt x="10899" y="9104"/>
                    <a:pt x="11130" y="8282"/>
                  </a:cubicBezTo>
                  <a:cubicBezTo>
                    <a:pt x="11223" y="7911"/>
                    <a:pt x="11304" y="7529"/>
                    <a:pt x="11350" y="7158"/>
                  </a:cubicBezTo>
                  <a:cubicBezTo>
                    <a:pt x="11397" y="6776"/>
                    <a:pt x="11420" y="6405"/>
                    <a:pt x="11454" y="6023"/>
                  </a:cubicBezTo>
                  <a:cubicBezTo>
                    <a:pt x="11512" y="5282"/>
                    <a:pt x="11582" y="4552"/>
                    <a:pt x="11732" y="3834"/>
                  </a:cubicBezTo>
                  <a:cubicBezTo>
                    <a:pt x="11802" y="3487"/>
                    <a:pt x="11883" y="3139"/>
                    <a:pt x="11987" y="2792"/>
                  </a:cubicBezTo>
                  <a:cubicBezTo>
                    <a:pt x="12091" y="2444"/>
                    <a:pt x="12196" y="2120"/>
                    <a:pt x="12335" y="1796"/>
                  </a:cubicBezTo>
                  <a:cubicBezTo>
                    <a:pt x="12485" y="1483"/>
                    <a:pt x="12671" y="1194"/>
                    <a:pt x="12891" y="927"/>
                  </a:cubicBezTo>
                  <a:cubicBezTo>
                    <a:pt x="13099" y="672"/>
                    <a:pt x="13365" y="441"/>
                    <a:pt x="13655" y="290"/>
                  </a:cubicBezTo>
                  <a:cubicBezTo>
                    <a:pt x="13898" y="151"/>
                    <a:pt x="14176" y="59"/>
                    <a:pt x="14466" y="59"/>
                  </a:cubicBezTo>
                  <a:cubicBezTo>
                    <a:pt x="14755" y="59"/>
                    <a:pt x="15033" y="163"/>
                    <a:pt x="15230" y="348"/>
                  </a:cubicBezTo>
                  <a:cubicBezTo>
                    <a:pt x="15439" y="522"/>
                    <a:pt x="15589" y="765"/>
                    <a:pt x="15705" y="1020"/>
                  </a:cubicBezTo>
                  <a:cubicBezTo>
                    <a:pt x="15821" y="1263"/>
                    <a:pt x="15913" y="1518"/>
                    <a:pt x="15995" y="1784"/>
                  </a:cubicBezTo>
                  <a:cubicBezTo>
                    <a:pt x="16342" y="2815"/>
                    <a:pt x="16550" y="3823"/>
                    <a:pt x="16689" y="4796"/>
                  </a:cubicBezTo>
                  <a:cubicBezTo>
                    <a:pt x="16840" y="5768"/>
                    <a:pt x="16910" y="6672"/>
                    <a:pt x="16967" y="7529"/>
                  </a:cubicBezTo>
                  <a:cubicBezTo>
                    <a:pt x="17025" y="8374"/>
                    <a:pt x="17130" y="9162"/>
                    <a:pt x="17350" y="9845"/>
                  </a:cubicBezTo>
                  <a:cubicBezTo>
                    <a:pt x="17558" y="10529"/>
                    <a:pt x="17894" y="11096"/>
                    <a:pt x="18288" y="11501"/>
                  </a:cubicBezTo>
                  <a:cubicBezTo>
                    <a:pt x="18682" y="11907"/>
                    <a:pt x="19110" y="12138"/>
                    <a:pt x="19492" y="12254"/>
                  </a:cubicBezTo>
                  <a:cubicBezTo>
                    <a:pt x="19748" y="12334"/>
                    <a:pt x="19971" y="12359"/>
                    <a:pt x="20153" y="12359"/>
                  </a:cubicBezTo>
                  <a:cubicBezTo>
                    <a:pt x="20235" y="12359"/>
                    <a:pt x="20308" y="12354"/>
                    <a:pt x="20372" y="12347"/>
                  </a:cubicBezTo>
                  <a:lnTo>
                    <a:pt x="20372" y="12347"/>
                  </a:lnTo>
                  <a:cubicBezTo>
                    <a:pt x="20326" y="12352"/>
                    <a:pt x="20274" y="12355"/>
                    <a:pt x="20218" y="12355"/>
                  </a:cubicBezTo>
                  <a:cubicBezTo>
                    <a:pt x="20026" y="12355"/>
                    <a:pt x="19782" y="12321"/>
                    <a:pt x="19504" y="12231"/>
                  </a:cubicBezTo>
                  <a:cubicBezTo>
                    <a:pt x="19145" y="12115"/>
                    <a:pt x="18705" y="11884"/>
                    <a:pt x="18334" y="11478"/>
                  </a:cubicBezTo>
                  <a:cubicBezTo>
                    <a:pt x="17952" y="11073"/>
                    <a:pt x="17616" y="10517"/>
                    <a:pt x="17419" y="9834"/>
                  </a:cubicBezTo>
                  <a:cubicBezTo>
                    <a:pt x="17199" y="9150"/>
                    <a:pt x="17118" y="8374"/>
                    <a:pt x="17060" y="7517"/>
                  </a:cubicBezTo>
                  <a:cubicBezTo>
                    <a:pt x="17002" y="6660"/>
                    <a:pt x="16921" y="5745"/>
                    <a:pt x="16794" y="4784"/>
                  </a:cubicBezTo>
                  <a:cubicBezTo>
                    <a:pt x="16655" y="3823"/>
                    <a:pt x="16446" y="2792"/>
                    <a:pt x="16099" y="1773"/>
                  </a:cubicBezTo>
                  <a:cubicBezTo>
                    <a:pt x="16018" y="1518"/>
                    <a:pt x="15913" y="1252"/>
                    <a:pt x="15798" y="997"/>
                  </a:cubicBezTo>
                  <a:cubicBezTo>
                    <a:pt x="15682" y="742"/>
                    <a:pt x="15520" y="499"/>
                    <a:pt x="15300" y="302"/>
                  </a:cubicBezTo>
                  <a:cubicBezTo>
                    <a:pt x="15091" y="117"/>
                    <a:pt x="14802" y="1"/>
                    <a:pt x="144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65;p32">
              <a:extLst>
                <a:ext uri="{FF2B5EF4-FFF2-40B4-BE49-F238E27FC236}">
                  <a16:creationId xmlns:a16="http://schemas.microsoft.com/office/drawing/2014/main" id="{D3305A43-D4CD-2B64-73AA-69A201F4D955}"/>
                </a:ext>
              </a:extLst>
            </p:cNvPr>
            <p:cNvSpPr/>
            <p:nvPr/>
          </p:nvSpPr>
          <p:spPr>
            <a:xfrm>
              <a:off x="-1770821" y="4225338"/>
              <a:ext cx="508055" cy="306395"/>
            </a:xfrm>
            <a:custGeom>
              <a:avLst/>
              <a:gdLst/>
              <a:ahLst/>
              <a:cxnLst/>
              <a:rect l="l" t="t" r="r" b="b"/>
              <a:pathLst>
                <a:path w="8780" h="5295" extrusionOk="0">
                  <a:moveTo>
                    <a:pt x="5204" y="1"/>
                  </a:moveTo>
                  <a:cubicBezTo>
                    <a:pt x="5102" y="1"/>
                    <a:pt x="5001" y="1"/>
                    <a:pt x="4899" y="1"/>
                  </a:cubicBezTo>
                  <a:cubicBezTo>
                    <a:pt x="4506" y="1"/>
                    <a:pt x="4112" y="36"/>
                    <a:pt x="3753" y="36"/>
                  </a:cubicBezTo>
                  <a:cubicBezTo>
                    <a:pt x="3035" y="48"/>
                    <a:pt x="2363" y="48"/>
                    <a:pt x="1819" y="59"/>
                  </a:cubicBezTo>
                  <a:cubicBezTo>
                    <a:pt x="1263" y="83"/>
                    <a:pt x="811" y="94"/>
                    <a:pt x="498" y="94"/>
                  </a:cubicBezTo>
                  <a:cubicBezTo>
                    <a:pt x="336" y="106"/>
                    <a:pt x="220" y="106"/>
                    <a:pt x="139" y="106"/>
                  </a:cubicBezTo>
                  <a:cubicBezTo>
                    <a:pt x="47" y="129"/>
                    <a:pt x="0" y="129"/>
                    <a:pt x="0" y="129"/>
                  </a:cubicBezTo>
                  <a:lnTo>
                    <a:pt x="1819" y="129"/>
                  </a:lnTo>
                  <a:cubicBezTo>
                    <a:pt x="2363" y="129"/>
                    <a:pt x="3012" y="106"/>
                    <a:pt x="3753" y="106"/>
                  </a:cubicBezTo>
                  <a:cubicBezTo>
                    <a:pt x="4112" y="106"/>
                    <a:pt x="4506" y="83"/>
                    <a:pt x="4899" y="83"/>
                  </a:cubicBezTo>
                  <a:cubicBezTo>
                    <a:pt x="5037" y="74"/>
                    <a:pt x="5177" y="69"/>
                    <a:pt x="5318" y="69"/>
                  </a:cubicBezTo>
                  <a:cubicBezTo>
                    <a:pt x="5582" y="69"/>
                    <a:pt x="5851" y="88"/>
                    <a:pt x="6116" y="140"/>
                  </a:cubicBezTo>
                  <a:cubicBezTo>
                    <a:pt x="6220" y="152"/>
                    <a:pt x="6312" y="187"/>
                    <a:pt x="6405" y="222"/>
                  </a:cubicBezTo>
                  <a:cubicBezTo>
                    <a:pt x="6486" y="256"/>
                    <a:pt x="6567" y="326"/>
                    <a:pt x="6637" y="395"/>
                  </a:cubicBezTo>
                  <a:cubicBezTo>
                    <a:pt x="6776" y="546"/>
                    <a:pt x="6892" y="696"/>
                    <a:pt x="6984" y="870"/>
                  </a:cubicBezTo>
                  <a:cubicBezTo>
                    <a:pt x="7170" y="1218"/>
                    <a:pt x="7274" y="1600"/>
                    <a:pt x="7332" y="1959"/>
                  </a:cubicBezTo>
                  <a:cubicBezTo>
                    <a:pt x="7401" y="2318"/>
                    <a:pt x="7436" y="2665"/>
                    <a:pt x="7494" y="2990"/>
                  </a:cubicBezTo>
                  <a:cubicBezTo>
                    <a:pt x="7552" y="3314"/>
                    <a:pt x="7610" y="3615"/>
                    <a:pt x="7691" y="3870"/>
                  </a:cubicBezTo>
                  <a:cubicBezTo>
                    <a:pt x="7795" y="4148"/>
                    <a:pt x="7922" y="4356"/>
                    <a:pt x="8050" y="4542"/>
                  </a:cubicBezTo>
                  <a:cubicBezTo>
                    <a:pt x="8189" y="4715"/>
                    <a:pt x="8316" y="4854"/>
                    <a:pt x="8420" y="4970"/>
                  </a:cubicBezTo>
                  <a:cubicBezTo>
                    <a:pt x="8536" y="5086"/>
                    <a:pt x="8617" y="5167"/>
                    <a:pt x="8675" y="5225"/>
                  </a:cubicBezTo>
                  <a:cubicBezTo>
                    <a:pt x="8710" y="5248"/>
                    <a:pt x="8733" y="5260"/>
                    <a:pt x="8745" y="5283"/>
                  </a:cubicBezTo>
                  <a:cubicBezTo>
                    <a:pt x="8768" y="5294"/>
                    <a:pt x="8779" y="5294"/>
                    <a:pt x="8779" y="5294"/>
                  </a:cubicBezTo>
                  <a:cubicBezTo>
                    <a:pt x="8779" y="5294"/>
                    <a:pt x="8733" y="5260"/>
                    <a:pt x="8687" y="5213"/>
                  </a:cubicBezTo>
                  <a:cubicBezTo>
                    <a:pt x="8629" y="5155"/>
                    <a:pt x="8548" y="5074"/>
                    <a:pt x="8444" y="4958"/>
                  </a:cubicBezTo>
                  <a:cubicBezTo>
                    <a:pt x="8339" y="4843"/>
                    <a:pt x="8223" y="4681"/>
                    <a:pt x="8096" y="4507"/>
                  </a:cubicBezTo>
                  <a:cubicBezTo>
                    <a:pt x="7969" y="4333"/>
                    <a:pt x="7841" y="4113"/>
                    <a:pt x="7749" y="3858"/>
                  </a:cubicBezTo>
                  <a:cubicBezTo>
                    <a:pt x="7668" y="3592"/>
                    <a:pt x="7610" y="3291"/>
                    <a:pt x="7563" y="2978"/>
                  </a:cubicBezTo>
                  <a:cubicBezTo>
                    <a:pt x="7517" y="2654"/>
                    <a:pt x="7471" y="2306"/>
                    <a:pt x="7413" y="1947"/>
                  </a:cubicBezTo>
                  <a:cubicBezTo>
                    <a:pt x="7355" y="1588"/>
                    <a:pt x="7262" y="1206"/>
                    <a:pt x="7065" y="847"/>
                  </a:cubicBezTo>
                  <a:cubicBezTo>
                    <a:pt x="6973" y="662"/>
                    <a:pt x="6857" y="488"/>
                    <a:pt x="6706" y="337"/>
                  </a:cubicBezTo>
                  <a:cubicBezTo>
                    <a:pt x="6660" y="314"/>
                    <a:pt x="6637" y="268"/>
                    <a:pt x="6590" y="233"/>
                  </a:cubicBezTo>
                  <a:cubicBezTo>
                    <a:pt x="6544" y="210"/>
                    <a:pt x="6486" y="164"/>
                    <a:pt x="6451" y="152"/>
                  </a:cubicBezTo>
                  <a:cubicBezTo>
                    <a:pt x="6359" y="106"/>
                    <a:pt x="6243" y="94"/>
                    <a:pt x="6139" y="59"/>
                  </a:cubicBezTo>
                  <a:cubicBezTo>
                    <a:pt x="5817" y="7"/>
                    <a:pt x="5509" y="1"/>
                    <a:pt x="5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66;p32">
              <a:extLst>
                <a:ext uri="{FF2B5EF4-FFF2-40B4-BE49-F238E27FC236}">
                  <a16:creationId xmlns:a16="http://schemas.microsoft.com/office/drawing/2014/main" id="{25F55CA8-ACC5-CF8E-FE0E-658C4709D37A}"/>
                </a:ext>
              </a:extLst>
            </p:cNvPr>
            <p:cNvSpPr/>
            <p:nvPr/>
          </p:nvSpPr>
          <p:spPr>
            <a:xfrm>
              <a:off x="497071" y="1948130"/>
              <a:ext cx="47623" cy="50979"/>
            </a:xfrm>
            <a:custGeom>
              <a:avLst/>
              <a:gdLst/>
              <a:ahLst/>
              <a:cxnLst/>
              <a:rect l="l" t="t" r="r" b="b"/>
              <a:pathLst>
                <a:path w="823" h="881" extrusionOk="0">
                  <a:moveTo>
                    <a:pt x="684" y="0"/>
                  </a:moveTo>
                  <a:cubicBezTo>
                    <a:pt x="626" y="0"/>
                    <a:pt x="568" y="12"/>
                    <a:pt x="521" y="47"/>
                  </a:cubicBezTo>
                  <a:cubicBezTo>
                    <a:pt x="220" y="197"/>
                    <a:pt x="0" y="533"/>
                    <a:pt x="0" y="881"/>
                  </a:cubicBezTo>
                  <a:lnTo>
                    <a:pt x="452" y="869"/>
                  </a:lnTo>
                  <a:cubicBezTo>
                    <a:pt x="406" y="684"/>
                    <a:pt x="475" y="475"/>
                    <a:pt x="626" y="359"/>
                  </a:cubicBezTo>
                  <a:cubicBezTo>
                    <a:pt x="684" y="313"/>
                    <a:pt x="730" y="290"/>
                    <a:pt x="765" y="244"/>
                  </a:cubicBezTo>
                  <a:cubicBezTo>
                    <a:pt x="811" y="197"/>
                    <a:pt x="823" y="139"/>
                    <a:pt x="811" y="81"/>
                  </a:cubicBezTo>
                  <a:cubicBezTo>
                    <a:pt x="799" y="24"/>
                    <a:pt x="741" y="0"/>
                    <a:pt x="684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67;p32">
              <a:extLst>
                <a:ext uri="{FF2B5EF4-FFF2-40B4-BE49-F238E27FC236}">
                  <a16:creationId xmlns:a16="http://schemas.microsoft.com/office/drawing/2014/main" id="{AFCC8862-AC10-33F7-A229-869618E8EA02}"/>
                </a:ext>
              </a:extLst>
            </p:cNvPr>
            <p:cNvSpPr/>
            <p:nvPr/>
          </p:nvSpPr>
          <p:spPr>
            <a:xfrm>
              <a:off x="-648940" y="1629122"/>
              <a:ext cx="1187621" cy="3026339"/>
            </a:xfrm>
            <a:custGeom>
              <a:avLst/>
              <a:gdLst/>
              <a:ahLst/>
              <a:cxnLst/>
              <a:rect l="l" t="t" r="r" b="b"/>
              <a:pathLst>
                <a:path w="20524" h="52300" extrusionOk="0">
                  <a:moveTo>
                    <a:pt x="19817" y="0"/>
                  </a:moveTo>
                  <a:lnTo>
                    <a:pt x="17072" y="186"/>
                  </a:lnTo>
                  <a:cubicBezTo>
                    <a:pt x="15694" y="290"/>
                    <a:pt x="14663" y="1483"/>
                    <a:pt x="14756" y="2861"/>
                  </a:cubicBezTo>
                  <a:cubicBezTo>
                    <a:pt x="14883" y="4818"/>
                    <a:pt x="14837" y="7459"/>
                    <a:pt x="13910" y="9092"/>
                  </a:cubicBezTo>
                  <a:cubicBezTo>
                    <a:pt x="12289" y="11883"/>
                    <a:pt x="9880" y="12370"/>
                    <a:pt x="10065" y="17975"/>
                  </a:cubicBezTo>
                  <a:cubicBezTo>
                    <a:pt x="10250" y="23569"/>
                    <a:pt x="10493" y="24160"/>
                    <a:pt x="9382" y="25608"/>
                  </a:cubicBezTo>
                  <a:cubicBezTo>
                    <a:pt x="8270" y="27056"/>
                    <a:pt x="5838" y="26303"/>
                    <a:pt x="4784" y="29604"/>
                  </a:cubicBezTo>
                  <a:cubicBezTo>
                    <a:pt x="3718" y="32893"/>
                    <a:pt x="4471" y="49362"/>
                    <a:pt x="2792" y="51099"/>
                  </a:cubicBezTo>
                  <a:cubicBezTo>
                    <a:pt x="2792" y="51099"/>
                    <a:pt x="1660" y="52193"/>
                    <a:pt x="368" y="52292"/>
                  </a:cubicBezTo>
                  <a:lnTo>
                    <a:pt x="8038" y="52292"/>
                  </a:lnTo>
                  <a:cubicBezTo>
                    <a:pt x="8710" y="52292"/>
                    <a:pt x="9382" y="52038"/>
                    <a:pt x="9868" y="51563"/>
                  </a:cubicBezTo>
                  <a:cubicBezTo>
                    <a:pt x="10216" y="51215"/>
                    <a:pt x="10505" y="50729"/>
                    <a:pt x="10505" y="50057"/>
                  </a:cubicBezTo>
                  <a:cubicBezTo>
                    <a:pt x="10505" y="48934"/>
                    <a:pt x="10887" y="32904"/>
                    <a:pt x="11513" y="31538"/>
                  </a:cubicBezTo>
                  <a:cubicBezTo>
                    <a:pt x="12127" y="30183"/>
                    <a:pt x="15358" y="28781"/>
                    <a:pt x="15856" y="25619"/>
                  </a:cubicBezTo>
                  <a:cubicBezTo>
                    <a:pt x="16342" y="22469"/>
                    <a:pt x="16169" y="17350"/>
                    <a:pt x="16169" y="16447"/>
                  </a:cubicBezTo>
                  <a:cubicBezTo>
                    <a:pt x="16169" y="15578"/>
                    <a:pt x="16342" y="13864"/>
                    <a:pt x="18010" y="11883"/>
                  </a:cubicBezTo>
                  <a:cubicBezTo>
                    <a:pt x="20523" y="8884"/>
                    <a:pt x="20176" y="5594"/>
                    <a:pt x="20257" y="4483"/>
                  </a:cubicBezTo>
                  <a:cubicBezTo>
                    <a:pt x="20315" y="3371"/>
                    <a:pt x="19817" y="0"/>
                    <a:pt x="19817" y="0"/>
                  </a:cubicBezTo>
                  <a:close/>
                  <a:moveTo>
                    <a:pt x="0" y="52292"/>
                  </a:moveTo>
                  <a:cubicBezTo>
                    <a:pt x="61" y="52297"/>
                    <a:pt x="122" y="52300"/>
                    <a:pt x="182" y="52300"/>
                  </a:cubicBezTo>
                  <a:cubicBezTo>
                    <a:pt x="245" y="52300"/>
                    <a:pt x="307" y="52297"/>
                    <a:pt x="368" y="52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68;p32">
              <a:extLst>
                <a:ext uri="{FF2B5EF4-FFF2-40B4-BE49-F238E27FC236}">
                  <a16:creationId xmlns:a16="http://schemas.microsoft.com/office/drawing/2014/main" id="{5F100B7D-0345-C8AA-A0F5-0C3292006381}"/>
                </a:ext>
              </a:extLst>
            </p:cNvPr>
            <p:cNvSpPr/>
            <p:nvPr/>
          </p:nvSpPr>
          <p:spPr>
            <a:xfrm>
              <a:off x="218279" y="1656666"/>
              <a:ext cx="299625" cy="177588"/>
            </a:xfrm>
            <a:custGeom>
              <a:avLst/>
              <a:gdLst/>
              <a:ahLst/>
              <a:cxnLst/>
              <a:rect l="l" t="t" r="r" b="b"/>
              <a:pathLst>
                <a:path w="5178" h="3069" extrusionOk="0">
                  <a:moveTo>
                    <a:pt x="2840" y="1"/>
                  </a:moveTo>
                  <a:cubicBezTo>
                    <a:pt x="1799" y="1"/>
                    <a:pt x="724" y="83"/>
                    <a:pt x="487" y="405"/>
                  </a:cubicBezTo>
                  <a:cubicBezTo>
                    <a:pt x="0" y="1076"/>
                    <a:pt x="0" y="1968"/>
                    <a:pt x="0" y="1968"/>
                  </a:cubicBezTo>
                  <a:cubicBezTo>
                    <a:pt x="70" y="1679"/>
                    <a:pt x="336" y="1459"/>
                    <a:pt x="626" y="1401"/>
                  </a:cubicBezTo>
                  <a:cubicBezTo>
                    <a:pt x="663" y="1395"/>
                    <a:pt x="700" y="1392"/>
                    <a:pt x="738" y="1392"/>
                  </a:cubicBezTo>
                  <a:cubicBezTo>
                    <a:pt x="993" y="1392"/>
                    <a:pt x="1249" y="1525"/>
                    <a:pt x="1390" y="1737"/>
                  </a:cubicBezTo>
                  <a:cubicBezTo>
                    <a:pt x="1622" y="2084"/>
                    <a:pt x="1575" y="2605"/>
                    <a:pt x="1900" y="2872"/>
                  </a:cubicBezTo>
                  <a:cubicBezTo>
                    <a:pt x="2097" y="3057"/>
                    <a:pt x="2398" y="3068"/>
                    <a:pt x="2664" y="3068"/>
                  </a:cubicBezTo>
                  <a:cubicBezTo>
                    <a:pt x="3521" y="3045"/>
                    <a:pt x="4355" y="2953"/>
                    <a:pt x="5177" y="2744"/>
                  </a:cubicBezTo>
                  <a:lnTo>
                    <a:pt x="4992" y="92"/>
                  </a:lnTo>
                  <a:cubicBezTo>
                    <a:pt x="4992" y="92"/>
                    <a:pt x="3935" y="1"/>
                    <a:pt x="28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69;p32">
              <a:extLst>
                <a:ext uri="{FF2B5EF4-FFF2-40B4-BE49-F238E27FC236}">
                  <a16:creationId xmlns:a16="http://schemas.microsoft.com/office/drawing/2014/main" id="{CAB4B1D4-5444-306D-4E37-D19D5124ABD5}"/>
                </a:ext>
              </a:extLst>
            </p:cNvPr>
            <p:cNvSpPr/>
            <p:nvPr/>
          </p:nvSpPr>
          <p:spPr>
            <a:xfrm>
              <a:off x="196174" y="1613961"/>
              <a:ext cx="434335" cy="235048"/>
            </a:xfrm>
            <a:custGeom>
              <a:avLst/>
              <a:gdLst/>
              <a:ahLst/>
              <a:cxnLst/>
              <a:rect l="l" t="t" r="r" b="b"/>
              <a:pathLst>
                <a:path w="7506" h="4062" extrusionOk="0">
                  <a:moveTo>
                    <a:pt x="5047" y="1"/>
                  </a:moveTo>
                  <a:cubicBezTo>
                    <a:pt x="4886" y="1"/>
                    <a:pt x="4724" y="4"/>
                    <a:pt x="4563" y="8"/>
                  </a:cubicBezTo>
                  <a:cubicBezTo>
                    <a:pt x="3614" y="42"/>
                    <a:pt x="2629" y="66"/>
                    <a:pt x="1760" y="483"/>
                  </a:cubicBezTo>
                  <a:cubicBezTo>
                    <a:pt x="892" y="888"/>
                    <a:pt x="0" y="1502"/>
                    <a:pt x="208" y="3714"/>
                  </a:cubicBezTo>
                  <a:lnTo>
                    <a:pt x="206" y="3783"/>
                  </a:lnTo>
                  <a:lnTo>
                    <a:pt x="206" y="3783"/>
                  </a:lnTo>
                  <a:cubicBezTo>
                    <a:pt x="238" y="3302"/>
                    <a:pt x="346" y="2855"/>
                    <a:pt x="463" y="2359"/>
                  </a:cubicBezTo>
                  <a:cubicBezTo>
                    <a:pt x="637" y="1664"/>
                    <a:pt x="1123" y="1143"/>
                    <a:pt x="1714" y="1050"/>
                  </a:cubicBezTo>
                  <a:cubicBezTo>
                    <a:pt x="1749" y="1045"/>
                    <a:pt x="1784" y="1043"/>
                    <a:pt x="1818" y="1043"/>
                  </a:cubicBezTo>
                  <a:cubicBezTo>
                    <a:pt x="2534" y="1043"/>
                    <a:pt x="3208" y="2023"/>
                    <a:pt x="3208" y="2023"/>
                  </a:cubicBezTo>
                  <a:cubicBezTo>
                    <a:pt x="3208" y="2023"/>
                    <a:pt x="6115" y="1606"/>
                    <a:pt x="7505" y="1502"/>
                  </a:cubicBezTo>
                  <a:cubicBezTo>
                    <a:pt x="7401" y="1143"/>
                    <a:pt x="6683" y="216"/>
                    <a:pt x="6162" y="100"/>
                  </a:cubicBezTo>
                  <a:cubicBezTo>
                    <a:pt x="5797" y="19"/>
                    <a:pt x="5422" y="1"/>
                    <a:pt x="5047" y="1"/>
                  </a:cubicBezTo>
                  <a:close/>
                  <a:moveTo>
                    <a:pt x="206" y="3783"/>
                  </a:moveTo>
                  <a:cubicBezTo>
                    <a:pt x="200" y="3874"/>
                    <a:pt x="197" y="3967"/>
                    <a:pt x="197" y="4061"/>
                  </a:cubicBezTo>
                  <a:lnTo>
                    <a:pt x="206" y="37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70;p32">
              <a:extLst>
                <a:ext uri="{FF2B5EF4-FFF2-40B4-BE49-F238E27FC236}">
                  <a16:creationId xmlns:a16="http://schemas.microsoft.com/office/drawing/2014/main" id="{3CDF513E-EAC6-01B1-C440-B0171CEB0741}"/>
                </a:ext>
              </a:extLst>
            </p:cNvPr>
            <p:cNvSpPr/>
            <p:nvPr/>
          </p:nvSpPr>
          <p:spPr>
            <a:xfrm>
              <a:off x="322782" y="1623914"/>
              <a:ext cx="211844" cy="26039"/>
            </a:xfrm>
            <a:custGeom>
              <a:avLst/>
              <a:gdLst/>
              <a:ahLst/>
              <a:cxnLst/>
              <a:rect l="l" t="t" r="r" b="b"/>
              <a:pathLst>
                <a:path w="3661" h="450" extrusionOk="0">
                  <a:moveTo>
                    <a:pt x="3622" y="1"/>
                  </a:moveTo>
                  <a:cubicBezTo>
                    <a:pt x="3597" y="1"/>
                    <a:pt x="3562" y="4"/>
                    <a:pt x="3522" y="9"/>
                  </a:cubicBezTo>
                  <a:cubicBezTo>
                    <a:pt x="3418" y="9"/>
                    <a:pt x="3290" y="33"/>
                    <a:pt x="3128" y="33"/>
                  </a:cubicBezTo>
                  <a:cubicBezTo>
                    <a:pt x="2792" y="44"/>
                    <a:pt x="2329" y="67"/>
                    <a:pt x="1831" y="125"/>
                  </a:cubicBezTo>
                  <a:cubicBezTo>
                    <a:pt x="1321" y="183"/>
                    <a:pt x="870" y="241"/>
                    <a:pt x="534" y="322"/>
                  </a:cubicBezTo>
                  <a:cubicBezTo>
                    <a:pt x="360" y="345"/>
                    <a:pt x="233" y="380"/>
                    <a:pt x="152" y="403"/>
                  </a:cubicBezTo>
                  <a:cubicBezTo>
                    <a:pt x="47" y="438"/>
                    <a:pt x="1" y="449"/>
                    <a:pt x="1" y="449"/>
                  </a:cubicBezTo>
                  <a:cubicBezTo>
                    <a:pt x="1" y="449"/>
                    <a:pt x="59" y="438"/>
                    <a:pt x="152" y="415"/>
                  </a:cubicBezTo>
                  <a:cubicBezTo>
                    <a:pt x="267" y="403"/>
                    <a:pt x="395" y="380"/>
                    <a:pt x="534" y="345"/>
                  </a:cubicBezTo>
                  <a:cubicBezTo>
                    <a:pt x="858" y="287"/>
                    <a:pt x="1321" y="229"/>
                    <a:pt x="1831" y="172"/>
                  </a:cubicBezTo>
                  <a:cubicBezTo>
                    <a:pt x="2329" y="114"/>
                    <a:pt x="2792" y="90"/>
                    <a:pt x="3128" y="56"/>
                  </a:cubicBezTo>
                  <a:cubicBezTo>
                    <a:pt x="3279" y="44"/>
                    <a:pt x="3406" y="44"/>
                    <a:pt x="3522" y="33"/>
                  </a:cubicBezTo>
                  <a:cubicBezTo>
                    <a:pt x="3603" y="33"/>
                    <a:pt x="3661" y="9"/>
                    <a:pt x="3661" y="9"/>
                  </a:cubicBezTo>
                  <a:cubicBezTo>
                    <a:pt x="3661" y="4"/>
                    <a:pt x="3646" y="1"/>
                    <a:pt x="36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71;p32">
              <a:extLst>
                <a:ext uri="{FF2B5EF4-FFF2-40B4-BE49-F238E27FC236}">
                  <a16:creationId xmlns:a16="http://schemas.microsoft.com/office/drawing/2014/main" id="{8D175091-267B-28B8-3FC5-59FD8ED97BA6}"/>
                </a:ext>
              </a:extLst>
            </p:cNvPr>
            <p:cNvSpPr/>
            <p:nvPr/>
          </p:nvSpPr>
          <p:spPr>
            <a:xfrm>
              <a:off x="-306497" y="3463376"/>
              <a:ext cx="319762" cy="47796"/>
            </a:xfrm>
            <a:custGeom>
              <a:avLst/>
              <a:gdLst/>
              <a:ahLst/>
              <a:cxnLst/>
              <a:rect l="l" t="t" r="r" b="b"/>
              <a:pathLst>
                <a:path w="5526" h="826" extrusionOk="0">
                  <a:moveTo>
                    <a:pt x="5521" y="0"/>
                  </a:moveTo>
                  <a:cubicBezTo>
                    <a:pt x="5441" y="0"/>
                    <a:pt x="4223" y="159"/>
                    <a:pt x="2757" y="383"/>
                  </a:cubicBezTo>
                  <a:cubicBezTo>
                    <a:pt x="1240" y="615"/>
                    <a:pt x="1" y="812"/>
                    <a:pt x="1" y="823"/>
                  </a:cubicBezTo>
                  <a:cubicBezTo>
                    <a:pt x="1" y="825"/>
                    <a:pt x="6" y="825"/>
                    <a:pt x="16" y="825"/>
                  </a:cubicBezTo>
                  <a:cubicBezTo>
                    <a:pt x="161" y="825"/>
                    <a:pt x="1348" y="669"/>
                    <a:pt x="2769" y="453"/>
                  </a:cubicBezTo>
                  <a:cubicBezTo>
                    <a:pt x="4286" y="221"/>
                    <a:pt x="5525" y="12"/>
                    <a:pt x="5525" y="1"/>
                  </a:cubicBezTo>
                  <a:cubicBezTo>
                    <a:pt x="5525" y="1"/>
                    <a:pt x="5524" y="0"/>
                    <a:pt x="55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72;p32">
              <a:extLst>
                <a:ext uri="{FF2B5EF4-FFF2-40B4-BE49-F238E27FC236}">
                  <a16:creationId xmlns:a16="http://schemas.microsoft.com/office/drawing/2014/main" id="{8972BF22-80D1-A9B2-7FC6-EBEC021C6E3C}"/>
                </a:ext>
              </a:extLst>
            </p:cNvPr>
            <p:cNvSpPr/>
            <p:nvPr/>
          </p:nvSpPr>
          <p:spPr>
            <a:xfrm>
              <a:off x="-263619" y="3426516"/>
              <a:ext cx="293607" cy="5671"/>
            </a:xfrm>
            <a:custGeom>
              <a:avLst/>
              <a:gdLst/>
              <a:ahLst/>
              <a:cxnLst/>
              <a:rect l="l" t="t" r="r" b="b"/>
              <a:pathLst>
                <a:path w="5074" h="98" extrusionOk="0">
                  <a:moveTo>
                    <a:pt x="2537" y="1"/>
                  </a:moveTo>
                  <a:cubicBezTo>
                    <a:pt x="1136" y="12"/>
                    <a:pt x="1" y="47"/>
                    <a:pt x="1" y="59"/>
                  </a:cubicBezTo>
                  <a:cubicBezTo>
                    <a:pt x="1" y="85"/>
                    <a:pt x="639" y="98"/>
                    <a:pt x="1550" y="98"/>
                  </a:cubicBezTo>
                  <a:cubicBezTo>
                    <a:pt x="1853" y="98"/>
                    <a:pt x="2187" y="96"/>
                    <a:pt x="2537" y="94"/>
                  </a:cubicBezTo>
                  <a:cubicBezTo>
                    <a:pt x="3939" y="70"/>
                    <a:pt x="5074" y="47"/>
                    <a:pt x="5074" y="36"/>
                  </a:cubicBezTo>
                  <a:cubicBezTo>
                    <a:pt x="5074" y="12"/>
                    <a:pt x="3939" y="1"/>
                    <a:pt x="2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73;p32">
              <a:extLst>
                <a:ext uri="{FF2B5EF4-FFF2-40B4-BE49-F238E27FC236}">
                  <a16:creationId xmlns:a16="http://schemas.microsoft.com/office/drawing/2014/main" id="{39DF609A-33CA-7DE6-A171-9E4226101B52}"/>
                </a:ext>
              </a:extLst>
            </p:cNvPr>
            <p:cNvSpPr/>
            <p:nvPr/>
          </p:nvSpPr>
          <p:spPr>
            <a:xfrm>
              <a:off x="-628167" y="1834195"/>
              <a:ext cx="837769" cy="2821497"/>
            </a:xfrm>
            <a:custGeom>
              <a:avLst/>
              <a:gdLst/>
              <a:ahLst/>
              <a:cxnLst/>
              <a:rect l="l" t="t" r="r" b="b"/>
              <a:pathLst>
                <a:path w="14478" h="48760" extrusionOk="0">
                  <a:moveTo>
                    <a:pt x="14443" y="0"/>
                  </a:moveTo>
                  <a:lnTo>
                    <a:pt x="14443" y="139"/>
                  </a:lnTo>
                  <a:cubicBezTo>
                    <a:pt x="14454" y="232"/>
                    <a:pt x="14454" y="371"/>
                    <a:pt x="14454" y="545"/>
                  </a:cubicBezTo>
                  <a:cubicBezTo>
                    <a:pt x="14454" y="915"/>
                    <a:pt x="14454" y="1448"/>
                    <a:pt x="14408" y="2132"/>
                  </a:cubicBezTo>
                  <a:cubicBezTo>
                    <a:pt x="14362" y="2826"/>
                    <a:pt x="14281" y="3660"/>
                    <a:pt x="13980" y="4587"/>
                  </a:cubicBezTo>
                  <a:cubicBezTo>
                    <a:pt x="13899" y="4819"/>
                    <a:pt x="13817" y="5050"/>
                    <a:pt x="13702" y="5282"/>
                  </a:cubicBezTo>
                  <a:cubicBezTo>
                    <a:pt x="13644" y="5398"/>
                    <a:pt x="13586" y="5513"/>
                    <a:pt x="13516" y="5629"/>
                  </a:cubicBezTo>
                  <a:lnTo>
                    <a:pt x="13296" y="5977"/>
                  </a:lnTo>
                  <a:cubicBezTo>
                    <a:pt x="12995" y="6440"/>
                    <a:pt x="12625" y="6903"/>
                    <a:pt x="12219" y="7367"/>
                  </a:cubicBezTo>
                  <a:cubicBezTo>
                    <a:pt x="11814" y="7830"/>
                    <a:pt x="11385" y="8328"/>
                    <a:pt x="11003" y="8872"/>
                  </a:cubicBezTo>
                  <a:cubicBezTo>
                    <a:pt x="10632" y="9417"/>
                    <a:pt x="10308" y="10065"/>
                    <a:pt x="10100" y="10760"/>
                  </a:cubicBezTo>
                  <a:cubicBezTo>
                    <a:pt x="9984" y="11107"/>
                    <a:pt x="9903" y="11467"/>
                    <a:pt x="9833" y="11826"/>
                  </a:cubicBezTo>
                  <a:cubicBezTo>
                    <a:pt x="9787" y="12185"/>
                    <a:pt x="9729" y="12567"/>
                    <a:pt x="9718" y="12949"/>
                  </a:cubicBezTo>
                  <a:cubicBezTo>
                    <a:pt x="9706" y="13146"/>
                    <a:pt x="9694" y="13331"/>
                    <a:pt x="9694" y="13528"/>
                  </a:cubicBezTo>
                  <a:lnTo>
                    <a:pt x="9694" y="14130"/>
                  </a:lnTo>
                  <a:cubicBezTo>
                    <a:pt x="9694" y="14513"/>
                    <a:pt x="9706" y="14918"/>
                    <a:pt x="9718" y="15323"/>
                  </a:cubicBezTo>
                  <a:cubicBezTo>
                    <a:pt x="9752" y="16134"/>
                    <a:pt x="9787" y="16968"/>
                    <a:pt x="9822" y="17813"/>
                  </a:cubicBezTo>
                  <a:cubicBezTo>
                    <a:pt x="9833" y="18242"/>
                    <a:pt x="9845" y="18670"/>
                    <a:pt x="9845" y="19111"/>
                  </a:cubicBezTo>
                  <a:cubicBezTo>
                    <a:pt x="9845" y="19539"/>
                    <a:pt x="9845" y="19979"/>
                    <a:pt x="9775" y="20408"/>
                  </a:cubicBezTo>
                  <a:cubicBezTo>
                    <a:pt x="9752" y="20628"/>
                    <a:pt x="9694" y="20848"/>
                    <a:pt x="9613" y="21045"/>
                  </a:cubicBezTo>
                  <a:cubicBezTo>
                    <a:pt x="9532" y="21253"/>
                    <a:pt x="9440" y="21450"/>
                    <a:pt x="9312" y="21635"/>
                  </a:cubicBezTo>
                  <a:cubicBezTo>
                    <a:pt x="9254" y="21728"/>
                    <a:pt x="9196" y="21832"/>
                    <a:pt x="9127" y="21913"/>
                  </a:cubicBezTo>
                  <a:lnTo>
                    <a:pt x="9023" y="22041"/>
                  </a:lnTo>
                  <a:cubicBezTo>
                    <a:pt x="8976" y="22087"/>
                    <a:pt x="8953" y="22133"/>
                    <a:pt x="8907" y="22180"/>
                  </a:cubicBezTo>
                  <a:lnTo>
                    <a:pt x="8791" y="22307"/>
                  </a:lnTo>
                  <a:lnTo>
                    <a:pt x="8664" y="22411"/>
                  </a:lnTo>
                  <a:cubicBezTo>
                    <a:pt x="8617" y="22434"/>
                    <a:pt x="8571" y="22481"/>
                    <a:pt x="8536" y="22504"/>
                  </a:cubicBezTo>
                  <a:lnTo>
                    <a:pt x="8386" y="22597"/>
                  </a:lnTo>
                  <a:cubicBezTo>
                    <a:pt x="8015" y="22828"/>
                    <a:pt x="7575" y="22990"/>
                    <a:pt x="7146" y="23164"/>
                  </a:cubicBezTo>
                  <a:cubicBezTo>
                    <a:pt x="6706" y="23338"/>
                    <a:pt x="6278" y="23523"/>
                    <a:pt x="5896" y="23813"/>
                  </a:cubicBezTo>
                  <a:cubicBezTo>
                    <a:pt x="5513" y="24102"/>
                    <a:pt x="5189" y="24450"/>
                    <a:pt x="4957" y="24855"/>
                  </a:cubicBezTo>
                  <a:cubicBezTo>
                    <a:pt x="4911" y="24901"/>
                    <a:pt x="4876" y="24959"/>
                    <a:pt x="4853" y="25006"/>
                  </a:cubicBezTo>
                  <a:lnTo>
                    <a:pt x="4784" y="25156"/>
                  </a:lnTo>
                  <a:lnTo>
                    <a:pt x="4622" y="25481"/>
                  </a:lnTo>
                  <a:cubicBezTo>
                    <a:pt x="4540" y="25701"/>
                    <a:pt x="4448" y="25909"/>
                    <a:pt x="4378" y="26129"/>
                  </a:cubicBezTo>
                  <a:cubicBezTo>
                    <a:pt x="4239" y="26581"/>
                    <a:pt x="4170" y="27032"/>
                    <a:pt x="4112" y="27473"/>
                  </a:cubicBezTo>
                  <a:cubicBezTo>
                    <a:pt x="4054" y="27924"/>
                    <a:pt x="4008" y="28376"/>
                    <a:pt x="3985" y="28804"/>
                  </a:cubicBezTo>
                  <a:cubicBezTo>
                    <a:pt x="3846" y="30577"/>
                    <a:pt x="3799" y="32279"/>
                    <a:pt x="3741" y="33901"/>
                  </a:cubicBezTo>
                  <a:cubicBezTo>
                    <a:pt x="3649" y="37143"/>
                    <a:pt x="3579" y="40085"/>
                    <a:pt x="3405" y="42529"/>
                  </a:cubicBezTo>
                  <a:cubicBezTo>
                    <a:pt x="3313" y="43768"/>
                    <a:pt x="3220" y="44880"/>
                    <a:pt x="3046" y="45830"/>
                  </a:cubicBezTo>
                  <a:cubicBezTo>
                    <a:pt x="2954" y="46316"/>
                    <a:pt x="2861" y="46745"/>
                    <a:pt x="2699" y="47139"/>
                  </a:cubicBezTo>
                  <a:cubicBezTo>
                    <a:pt x="2629" y="47324"/>
                    <a:pt x="2525" y="47498"/>
                    <a:pt x="2375" y="47625"/>
                  </a:cubicBezTo>
                  <a:cubicBezTo>
                    <a:pt x="2247" y="47741"/>
                    <a:pt x="2108" y="47857"/>
                    <a:pt x="1958" y="47961"/>
                  </a:cubicBezTo>
                  <a:cubicBezTo>
                    <a:pt x="1413" y="48355"/>
                    <a:pt x="904" y="48552"/>
                    <a:pt x="556" y="48656"/>
                  </a:cubicBezTo>
                  <a:cubicBezTo>
                    <a:pt x="383" y="48714"/>
                    <a:pt x="232" y="48725"/>
                    <a:pt x="151" y="48748"/>
                  </a:cubicBezTo>
                  <a:cubicBezTo>
                    <a:pt x="47" y="48748"/>
                    <a:pt x="0" y="48760"/>
                    <a:pt x="0" y="48760"/>
                  </a:cubicBezTo>
                  <a:cubicBezTo>
                    <a:pt x="0" y="48760"/>
                    <a:pt x="47" y="48760"/>
                    <a:pt x="163" y="48748"/>
                  </a:cubicBezTo>
                  <a:cubicBezTo>
                    <a:pt x="244" y="48748"/>
                    <a:pt x="394" y="48714"/>
                    <a:pt x="568" y="48667"/>
                  </a:cubicBezTo>
                  <a:cubicBezTo>
                    <a:pt x="915" y="48575"/>
                    <a:pt x="1425" y="48378"/>
                    <a:pt x="1981" y="47972"/>
                  </a:cubicBezTo>
                  <a:cubicBezTo>
                    <a:pt x="2131" y="47880"/>
                    <a:pt x="2270" y="47776"/>
                    <a:pt x="2421" y="47648"/>
                  </a:cubicBezTo>
                  <a:cubicBezTo>
                    <a:pt x="2560" y="47509"/>
                    <a:pt x="2664" y="47324"/>
                    <a:pt x="2757" y="47139"/>
                  </a:cubicBezTo>
                  <a:cubicBezTo>
                    <a:pt x="2931" y="46745"/>
                    <a:pt x="3023" y="46293"/>
                    <a:pt x="3116" y="45818"/>
                  </a:cubicBezTo>
                  <a:cubicBezTo>
                    <a:pt x="3290" y="44845"/>
                    <a:pt x="3405" y="43745"/>
                    <a:pt x="3498" y="42517"/>
                  </a:cubicBezTo>
                  <a:cubicBezTo>
                    <a:pt x="3683" y="40074"/>
                    <a:pt x="3753" y="37132"/>
                    <a:pt x="3857" y="33889"/>
                  </a:cubicBezTo>
                  <a:cubicBezTo>
                    <a:pt x="3915" y="32267"/>
                    <a:pt x="3973" y="30565"/>
                    <a:pt x="4100" y="28793"/>
                  </a:cubicBezTo>
                  <a:cubicBezTo>
                    <a:pt x="4135" y="28341"/>
                    <a:pt x="4170" y="27913"/>
                    <a:pt x="4228" y="27461"/>
                  </a:cubicBezTo>
                  <a:cubicBezTo>
                    <a:pt x="4286" y="27009"/>
                    <a:pt x="4344" y="26558"/>
                    <a:pt x="4471" y="26129"/>
                  </a:cubicBezTo>
                  <a:cubicBezTo>
                    <a:pt x="4552" y="25909"/>
                    <a:pt x="4622" y="25712"/>
                    <a:pt x="4714" y="25492"/>
                  </a:cubicBezTo>
                  <a:lnTo>
                    <a:pt x="4865" y="25191"/>
                  </a:lnTo>
                  <a:lnTo>
                    <a:pt x="4946" y="25029"/>
                  </a:lnTo>
                  <a:cubicBezTo>
                    <a:pt x="4969" y="24982"/>
                    <a:pt x="5004" y="24925"/>
                    <a:pt x="5027" y="24878"/>
                  </a:cubicBezTo>
                  <a:cubicBezTo>
                    <a:pt x="5259" y="24496"/>
                    <a:pt x="5583" y="24149"/>
                    <a:pt x="5953" y="23871"/>
                  </a:cubicBezTo>
                  <a:cubicBezTo>
                    <a:pt x="6336" y="23593"/>
                    <a:pt x="6753" y="23396"/>
                    <a:pt x="7181" y="23222"/>
                  </a:cubicBezTo>
                  <a:cubicBezTo>
                    <a:pt x="7610" y="23048"/>
                    <a:pt x="8050" y="22898"/>
                    <a:pt x="8444" y="22655"/>
                  </a:cubicBezTo>
                  <a:lnTo>
                    <a:pt x="8594" y="22562"/>
                  </a:lnTo>
                  <a:cubicBezTo>
                    <a:pt x="8629" y="22539"/>
                    <a:pt x="8675" y="22492"/>
                    <a:pt x="8721" y="22469"/>
                  </a:cubicBezTo>
                  <a:lnTo>
                    <a:pt x="8849" y="22353"/>
                  </a:lnTo>
                  <a:lnTo>
                    <a:pt x="8965" y="22214"/>
                  </a:lnTo>
                  <a:cubicBezTo>
                    <a:pt x="9011" y="22180"/>
                    <a:pt x="9034" y="22133"/>
                    <a:pt x="9081" y="22087"/>
                  </a:cubicBezTo>
                  <a:lnTo>
                    <a:pt x="9185" y="21960"/>
                  </a:lnTo>
                  <a:cubicBezTo>
                    <a:pt x="9243" y="21867"/>
                    <a:pt x="9312" y="21786"/>
                    <a:pt x="9370" y="21682"/>
                  </a:cubicBezTo>
                  <a:cubicBezTo>
                    <a:pt x="9486" y="21496"/>
                    <a:pt x="9590" y="21276"/>
                    <a:pt x="9671" y="21079"/>
                  </a:cubicBezTo>
                  <a:cubicBezTo>
                    <a:pt x="9752" y="20859"/>
                    <a:pt x="9810" y="20639"/>
                    <a:pt x="9833" y="20419"/>
                  </a:cubicBezTo>
                  <a:cubicBezTo>
                    <a:pt x="9903" y="19991"/>
                    <a:pt x="9903" y="19539"/>
                    <a:pt x="9903" y="19111"/>
                  </a:cubicBezTo>
                  <a:cubicBezTo>
                    <a:pt x="9903" y="18670"/>
                    <a:pt x="9891" y="18242"/>
                    <a:pt x="9880" y="17813"/>
                  </a:cubicBezTo>
                  <a:cubicBezTo>
                    <a:pt x="9845" y="16979"/>
                    <a:pt x="9810" y="16134"/>
                    <a:pt x="9775" y="15323"/>
                  </a:cubicBezTo>
                  <a:cubicBezTo>
                    <a:pt x="9775" y="14918"/>
                    <a:pt x="9752" y="14524"/>
                    <a:pt x="9752" y="14130"/>
                  </a:cubicBezTo>
                  <a:lnTo>
                    <a:pt x="9752" y="13528"/>
                  </a:lnTo>
                  <a:cubicBezTo>
                    <a:pt x="9752" y="13343"/>
                    <a:pt x="9764" y="13146"/>
                    <a:pt x="9775" y="12949"/>
                  </a:cubicBezTo>
                  <a:cubicBezTo>
                    <a:pt x="9775" y="12567"/>
                    <a:pt x="9845" y="12208"/>
                    <a:pt x="9891" y="11826"/>
                  </a:cubicBezTo>
                  <a:cubicBezTo>
                    <a:pt x="9984" y="11467"/>
                    <a:pt x="10042" y="11107"/>
                    <a:pt x="10158" y="10760"/>
                  </a:cubicBezTo>
                  <a:cubicBezTo>
                    <a:pt x="10366" y="10065"/>
                    <a:pt x="10690" y="9440"/>
                    <a:pt x="11061" y="8884"/>
                  </a:cubicBezTo>
                  <a:cubicBezTo>
                    <a:pt x="11443" y="8339"/>
                    <a:pt x="11860" y="7841"/>
                    <a:pt x="12266" y="7378"/>
                  </a:cubicBezTo>
                  <a:cubicBezTo>
                    <a:pt x="12671" y="6915"/>
                    <a:pt x="13030" y="6452"/>
                    <a:pt x="13343" y="5988"/>
                  </a:cubicBezTo>
                  <a:lnTo>
                    <a:pt x="13551" y="5641"/>
                  </a:lnTo>
                  <a:cubicBezTo>
                    <a:pt x="13632" y="5525"/>
                    <a:pt x="13690" y="5409"/>
                    <a:pt x="13748" y="5293"/>
                  </a:cubicBezTo>
                  <a:cubicBezTo>
                    <a:pt x="13841" y="5050"/>
                    <a:pt x="13945" y="4819"/>
                    <a:pt x="14014" y="4587"/>
                  </a:cubicBezTo>
                  <a:cubicBezTo>
                    <a:pt x="14304" y="3660"/>
                    <a:pt x="14397" y="2803"/>
                    <a:pt x="14443" y="2132"/>
                  </a:cubicBezTo>
                  <a:cubicBezTo>
                    <a:pt x="14478" y="1448"/>
                    <a:pt x="14478" y="915"/>
                    <a:pt x="14466" y="545"/>
                  </a:cubicBezTo>
                  <a:cubicBezTo>
                    <a:pt x="14454" y="186"/>
                    <a:pt x="14443" y="0"/>
                    <a:pt x="144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5" name="Google Shape;574;p32">
              <a:extLst>
                <a:ext uri="{FF2B5EF4-FFF2-40B4-BE49-F238E27FC236}">
                  <a16:creationId xmlns:a16="http://schemas.microsoft.com/office/drawing/2014/main" id="{240EF96B-5FA6-537F-5D70-D0603D7683A9}"/>
                </a:ext>
              </a:extLst>
            </p:cNvPr>
            <p:cNvSpPr/>
            <p:nvPr/>
          </p:nvSpPr>
          <p:spPr>
            <a:xfrm>
              <a:off x="-173813" y="1611010"/>
              <a:ext cx="804960" cy="3044046"/>
            </a:xfrm>
            <a:custGeom>
              <a:avLst/>
              <a:gdLst/>
              <a:ahLst/>
              <a:cxnLst/>
              <a:rect l="l" t="t" r="r" b="b"/>
              <a:pathLst>
                <a:path w="13911" h="52606" extrusionOk="0">
                  <a:moveTo>
                    <a:pt x="6589" y="3814"/>
                  </a:moveTo>
                  <a:lnTo>
                    <a:pt x="6591" y="3846"/>
                  </a:lnTo>
                  <a:cubicBezTo>
                    <a:pt x="6591" y="3846"/>
                    <a:pt x="6591" y="3836"/>
                    <a:pt x="6589" y="3814"/>
                  </a:cubicBezTo>
                  <a:close/>
                  <a:moveTo>
                    <a:pt x="11200" y="1"/>
                  </a:moveTo>
                  <a:cubicBezTo>
                    <a:pt x="10853" y="1"/>
                    <a:pt x="10529" y="24"/>
                    <a:pt x="10204" y="47"/>
                  </a:cubicBezTo>
                  <a:cubicBezTo>
                    <a:pt x="9556" y="93"/>
                    <a:pt x="8977" y="221"/>
                    <a:pt x="8456" y="406"/>
                  </a:cubicBezTo>
                  <a:cubicBezTo>
                    <a:pt x="7946" y="615"/>
                    <a:pt x="7483" y="858"/>
                    <a:pt x="7182" y="1194"/>
                  </a:cubicBezTo>
                  <a:cubicBezTo>
                    <a:pt x="6880" y="1530"/>
                    <a:pt x="6718" y="1912"/>
                    <a:pt x="6649" y="2248"/>
                  </a:cubicBezTo>
                  <a:cubicBezTo>
                    <a:pt x="6614" y="2421"/>
                    <a:pt x="6568" y="2583"/>
                    <a:pt x="6556" y="2722"/>
                  </a:cubicBezTo>
                  <a:cubicBezTo>
                    <a:pt x="6545" y="2873"/>
                    <a:pt x="6545" y="3000"/>
                    <a:pt x="6545" y="3116"/>
                  </a:cubicBezTo>
                  <a:cubicBezTo>
                    <a:pt x="6556" y="3348"/>
                    <a:pt x="6556" y="3533"/>
                    <a:pt x="6568" y="3649"/>
                  </a:cubicBezTo>
                  <a:cubicBezTo>
                    <a:pt x="6581" y="3730"/>
                    <a:pt x="6587" y="3784"/>
                    <a:pt x="6589" y="3814"/>
                  </a:cubicBezTo>
                  <a:lnTo>
                    <a:pt x="6589" y="3814"/>
                  </a:lnTo>
                  <a:lnTo>
                    <a:pt x="6579" y="3626"/>
                  </a:lnTo>
                  <a:cubicBezTo>
                    <a:pt x="6568" y="3510"/>
                    <a:pt x="6568" y="3325"/>
                    <a:pt x="6556" y="3093"/>
                  </a:cubicBezTo>
                  <a:cubicBezTo>
                    <a:pt x="6545" y="2977"/>
                    <a:pt x="6556" y="2838"/>
                    <a:pt x="6568" y="2699"/>
                  </a:cubicBezTo>
                  <a:cubicBezTo>
                    <a:pt x="6579" y="2549"/>
                    <a:pt x="6626" y="2410"/>
                    <a:pt x="6660" y="2236"/>
                  </a:cubicBezTo>
                  <a:cubicBezTo>
                    <a:pt x="6730" y="1900"/>
                    <a:pt x="6892" y="1530"/>
                    <a:pt x="7193" y="1194"/>
                  </a:cubicBezTo>
                  <a:cubicBezTo>
                    <a:pt x="7494" y="858"/>
                    <a:pt x="7946" y="626"/>
                    <a:pt x="8456" y="429"/>
                  </a:cubicBezTo>
                  <a:cubicBezTo>
                    <a:pt x="8954" y="232"/>
                    <a:pt x="9556" y="117"/>
                    <a:pt x="10193" y="59"/>
                  </a:cubicBezTo>
                  <a:cubicBezTo>
                    <a:pt x="10506" y="35"/>
                    <a:pt x="10830" y="24"/>
                    <a:pt x="11177" y="24"/>
                  </a:cubicBezTo>
                  <a:cubicBezTo>
                    <a:pt x="11525" y="24"/>
                    <a:pt x="11872" y="35"/>
                    <a:pt x="12220" y="140"/>
                  </a:cubicBezTo>
                  <a:cubicBezTo>
                    <a:pt x="12393" y="174"/>
                    <a:pt x="12567" y="256"/>
                    <a:pt x="12741" y="325"/>
                  </a:cubicBezTo>
                  <a:cubicBezTo>
                    <a:pt x="12891" y="406"/>
                    <a:pt x="13054" y="522"/>
                    <a:pt x="13204" y="638"/>
                  </a:cubicBezTo>
                  <a:cubicBezTo>
                    <a:pt x="13343" y="777"/>
                    <a:pt x="13494" y="904"/>
                    <a:pt x="13609" y="1066"/>
                  </a:cubicBezTo>
                  <a:cubicBezTo>
                    <a:pt x="13719" y="1209"/>
                    <a:pt x="13829" y="1372"/>
                    <a:pt x="13850" y="1556"/>
                  </a:cubicBezTo>
                  <a:lnTo>
                    <a:pt x="13850" y="1556"/>
                  </a:lnTo>
                  <a:cubicBezTo>
                    <a:pt x="13190" y="1616"/>
                    <a:pt x="12507" y="1763"/>
                    <a:pt x="11803" y="1842"/>
                  </a:cubicBezTo>
                  <a:lnTo>
                    <a:pt x="11768" y="1842"/>
                  </a:lnTo>
                  <a:lnTo>
                    <a:pt x="11768" y="1877"/>
                  </a:lnTo>
                  <a:cubicBezTo>
                    <a:pt x="11861" y="2583"/>
                    <a:pt x="11942" y="3302"/>
                    <a:pt x="11988" y="4078"/>
                  </a:cubicBezTo>
                  <a:cubicBezTo>
                    <a:pt x="12000" y="4263"/>
                    <a:pt x="12000" y="4460"/>
                    <a:pt x="12000" y="4657"/>
                  </a:cubicBezTo>
                  <a:cubicBezTo>
                    <a:pt x="12000" y="4842"/>
                    <a:pt x="11988" y="5027"/>
                    <a:pt x="11988" y="5236"/>
                  </a:cubicBezTo>
                  <a:cubicBezTo>
                    <a:pt x="11988" y="5641"/>
                    <a:pt x="11988" y="6023"/>
                    <a:pt x="11953" y="6429"/>
                  </a:cubicBezTo>
                  <a:cubicBezTo>
                    <a:pt x="11895" y="7239"/>
                    <a:pt x="11780" y="8073"/>
                    <a:pt x="11536" y="8884"/>
                  </a:cubicBezTo>
                  <a:cubicBezTo>
                    <a:pt x="11305" y="9695"/>
                    <a:pt x="10946" y="10505"/>
                    <a:pt x="10448" y="11235"/>
                  </a:cubicBezTo>
                  <a:cubicBezTo>
                    <a:pt x="9973" y="11988"/>
                    <a:pt x="9313" y="12625"/>
                    <a:pt x="8861" y="13459"/>
                  </a:cubicBezTo>
                  <a:cubicBezTo>
                    <a:pt x="8386" y="14270"/>
                    <a:pt x="8050" y="15173"/>
                    <a:pt x="7946" y="16134"/>
                  </a:cubicBezTo>
                  <a:cubicBezTo>
                    <a:pt x="7900" y="16609"/>
                    <a:pt x="7934" y="17107"/>
                    <a:pt x="7934" y="17582"/>
                  </a:cubicBezTo>
                  <a:cubicBezTo>
                    <a:pt x="7934" y="18057"/>
                    <a:pt x="7946" y="18555"/>
                    <a:pt x="7946" y="19041"/>
                  </a:cubicBezTo>
                  <a:cubicBezTo>
                    <a:pt x="7958" y="20026"/>
                    <a:pt x="7946" y="21022"/>
                    <a:pt x="7923" y="22029"/>
                  </a:cubicBezTo>
                  <a:cubicBezTo>
                    <a:pt x="7876" y="23188"/>
                    <a:pt x="7819" y="24346"/>
                    <a:pt x="7668" y="25458"/>
                  </a:cubicBezTo>
                  <a:cubicBezTo>
                    <a:pt x="7610" y="26025"/>
                    <a:pt x="7483" y="26558"/>
                    <a:pt x="7286" y="27079"/>
                  </a:cubicBezTo>
                  <a:cubicBezTo>
                    <a:pt x="7066" y="27600"/>
                    <a:pt x="6776" y="28064"/>
                    <a:pt x="6440" y="28492"/>
                  </a:cubicBezTo>
                  <a:cubicBezTo>
                    <a:pt x="5780" y="29349"/>
                    <a:pt x="4935" y="30044"/>
                    <a:pt x="4159" y="30750"/>
                  </a:cubicBezTo>
                  <a:cubicBezTo>
                    <a:pt x="4054" y="30843"/>
                    <a:pt x="3962" y="30947"/>
                    <a:pt x="3869" y="31028"/>
                  </a:cubicBezTo>
                  <a:cubicBezTo>
                    <a:pt x="3777" y="31133"/>
                    <a:pt x="3695" y="31214"/>
                    <a:pt x="3603" y="31318"/>
                  </a:cubicBezTo>
                  <a:lnTo>
                    <a:pt x="3487" y="31480"/>
                  </a:lnTo>
                  <a:cubicBezTo>
                    <a:pt x="3441" y="31526"/>
                    <a:pt x="3406" y="31584"/>
                    <a:pt x="3371" y="31642"/>
                  </a:cubicBezTo>
                  <a:lnTo>
                    <a:pt x="3267" y="31816"/>
                  </a:lnTo>
                  <a:cubicBezTo>
                    <a:pt x="3244" y="31874"/>
                    <a:pt x="3232" y="31943"/>
                    <a:pt x="3197" y="32001"/>
                  </a:cubicBezTo>
                  <a:cubicBezTo>
                    <a:pt x="3070" y="32511"/>
                    <a:pt x="3024" y="33009"/>
                    <a:pt x="2966" y="33519"/>
                  </a:cubicBezTo>
                  <a:cubicBezTo>
                    <a:pt x="2780" y="35522"/>
                    <a:pt x="2688" y="37433"/>
                    <a:pt x="2607" y="39228"/>
                  </a:cubicBezTo>
                  <a:cubicBezTo>
                    <a:pt x="2514" y="41024"/>
                    <a:pt x="2456" y="42680"/>
                    <a:pt x="2421" y="44209"/>
                  </a:cubicBezTo>
                  <a:cubicBezTo>
                    <a:pt x="2364" y="45726"/>
                    <a:pt x="2329" y="47104"/>
                    <a:pt x="2306" y="48320"/>
                  </a:cubicBezTo>
                  <a:cubicBezTo>
                    <a:pt x="2282" y="48922"/>
                    <a:pt x="2282" y="49490"/>
                    <a:pt x="2271" y="50011"/>
                  </a:cubicBezTo>
                  <a:cubicBezTo>
                    <a:pt x="2271" y="50266"/>
                    <a:pt x="2282" y="50521"/>
                    <a:pt x="2248" y="50752"/>
                  </a:cubicBezTo>
                  <a:cubicBezTo>
                    <a:pt x="2213" y="50984"/>
                    <a:pt x="2132" y="51181"/>
                    <a:pt x="2028" y="51366"/>
                  </a:cubicBezTo>
                  <a:cubicBezTo>
                    <a:pt x="1819" y="51748"/>
                    <a:pt x="1530" y="52003"/>
                    <a:pt x="1263" y="52177"/>
                  </a:cubicBezTo>
                  <a:cubicBezTo>
                    <a:pt x="985" y="52374"/>
                    <a:pt x="719" y="52455"/>
                    <a:pt x="510" y="52513"/>
                  </a:cubicBezTo>
                  <a:cubicBezTo>
                    <a:pt x="290" y="52571"/>
                    <a:pt x="117" y="52582"/>
                    <a:pt x="1" y="52605"/>
                  </a:cubicBezTo>
                  <a:cubicBezTo>
                    <a:pt x="117" y="52605"/>
                    <a:pt x="290" y="52582"/>
                    <a:pt x="510" y="52524"/>
                  </a:cubicBezTo>
                  <a:cubicBezTo>
                    <a:pt x="719" y="52490"/>
                    <a:pt x="997" y="52385"/>
                    <a:pt x="1275" y="52212"/>
                  </a:cubicBezTo>
                  <a:cubicBezTo>
                    <a:pt x="1553" y="52038"/>
                    <a:pt x="1842" y="51772"/>
                    <a:pt x="2051" y="51401"/>
                  </a:cubicBezTo>
                  <a:cubicBezTo>
                    <a:pt x="2167" y="51216"/>
                    <a:pt x="2248" y="50996"/>
                    <a:pt x="2282" y="50764"/>
                  </a:cubicBezTo>
                  <a:cubicBezTo>
                    <a:pt x="2329" y="50532"/>
                    <a:pt x="2317" y="50289"/>
                    <a:pt x="2329" y="50023"/>
                  </a:cubicBezTo>
                  <a:cubicBezTo>
                    <a:pt x="2340" y="49513"/>
                    <a:pt x="2364" y="48957"/>
                    <a:pt x="2375" y="48343"/>
                  </a:cubicBezTo>
                  <a:cubicBezTo>
                    <a:pt x="2398" y="47127"/>
                    <a:pt x="2433" y="45749"/>
                    <a:pt x="2491" y="44232"/>
                  </a:cubicBezTo>
                  <a:cubicBezTo>
                    <a:pt x="2549" y="42715"/>
                    <a:pt x="2607" y="41047"/>
                    <a:pt x="2688" y="39252"/>
                  </a:cubicBezTo>
                  <a:cubicBezTo>
                    <a:pt x="2780" y="37468"/>
                    <a:pt x="2885" y="35545"/>
                    <a:pt x="3070" y="33553"/>
                  </a:cubicBezTo>
                  <a:cubicBezTo>
                    <a:pt x="3116" y="33055"/>
                    <a:pt x="3174" y="32534"/>
                    <a:pt x="3290" y="32048"/>
                  </a:cubicBezTo>
                  <a:cubicBezTo>
                    <a:pt x="3302" y="31990"/>
                    <a:pt x="3313" y="31932"/>
                    <a:pt x="3348" y="31874"/>
                  </a:cubicBezTo>
                  <a:lnTo>
                    <a:pt x="3429" y="31712"/>
                  </a:lnTo>
                  <a:cubicBezTo>
                    <a:pt x="3464" y="31654"/>
                    <a:pt x="3487" y="31596"/>
                    <a:pt x="3533" y="31550"/>
                  </a:cubicBezTo>
                  <a:lnTo>
                    <a:pt x="3649" y="31387"/>
                  </a:lnTo>
                  <a:cubicBezTo>
                    <a:pt x="3730" y="31295"/>
                    <a:pt x="3823" y="31202"/>
                    <a:pt x="3904" y="31098"/>
                  </a:cubicBezTo>
                  <a:cubicBezTo>
                    <a:pt x="3997" y="31017"/>
                    <a:pt x="4078" y="30913"/>
                    <a:pt x="4182" y="30832"/>
                  </a:cubicBezTo>
                  <a:cubicBezTo>
                    <a:pt x="4969" y="30113"/>
                    <a:pt x="5803" y="29419"/>
                    <a:pt x="6487" y="28550"/>
                  </a:cubicBezTo>
                  <a:cubicBezTo>
                    <a:pt x="6823" y="28121"/>
                    <a:pt x="7124" y="27647"/>
                    <a:pt x="7344" y="27125"/>
                  </a:cubicBezTo>
                  <a:cubicBezTo>
                    <a:pt x="7552" y="26604"/>
                    <a:pt x="7691" y="26048"/>
                    <a:pt x="7749" y="25481"/>
                  </a:cubicBezTo>
                  <a:cubicBezTo>
                    <a:pt x="7888" y="24369"/>
                    <a:pt x="7946" y="23211"/>
                    <a:pt x="7992" y="22053"/>
                  </a:cubicBezTo>
                  <a:cubicBezTo>
                    <a:pt x="8015" y="21045"/>
                    <a:pt x="8015" y="20037"/>
                    <a:pt x="8015" y="19053"/>
                  </a:cubicBezTo>
                  <a:cubicBezTo>
                    <a:pt x="8015" y="18566"/>
                    <a:pt x="8004" y="18092"/>
                    <a:pt x="8004" y="17594"/>
                  </a:cubicBezTo>
                  <a:cubicBezTo>
                    <a:pt x="7992" y="17107"/>
                    <a:pt x="7958" y="16621"/>
                    <a:pt x="8015" y="16146"/>
                  </a:cubicBezTo>
                  <a:cubicBezTo>
                    <a:pt x="8108" y="15208"/>
                    <a:pt x="8456" y="14304"/>
                    <a:pt x="8919" y="13517"/>
                  </a:cubicBezTo>
                  <a:cubicBezTo>
                    <a:pt x="9371" y="12706"/>
                    <a:pt x="10031" y="12046"/>
                    <a:pt x="10506" y="11293"/>
                  </a:cubicBezTo>
                  <a:cubicBezTo>
                    <a:pt x="11004" y="10540"/>
                    <a:pt x="11363" y="9753"/>
                    <a:pt x="11606" y="8919"/>
                  </a:cubicBezTo>
                  <a:cubicBezTo>
                    <a:pt x="11861" y="8096"/>
                    <a:pt x="11976" y="7274"/>
                    <a:pt x="12034" y="6463"/>
                  </a:cubicBezTo>
                  <a:cubicBezTo>
                    <a:pt x="12046" y="6058"/>
                    <a:pt x="12058" y="5653"/>
                    <a:pt x="12058" y="5259"/>
                  </a:cubicBezTo>
                  <a:cubicBezTo>
                    <a:pt x="12058" y="5074"/>
                    <a:pt x="12069" y="4888"/>
                    <a:pt x="12069" y="4680"/>
                  </a:cubicBezTo>
                  <a:cubicBezTo>
                    <a:pt x="12069" y="4494"/>
                    <a:pt x="12069" y="4286"/>
                    <a:pt x="12058" y="4101"/>
                  </a:cubicBezTo>
                  <a:cubicBezTo>
                    <a:pt x="12012" y="3359"/>
                    <a:pt x="11932" y="2628"/>
                    <a:pt x="11842" y="1931"/>
                  </a:cubicBezTo>
                  <a:lnTo>
                    <a:pt x="11842" y="1931"/>
                  </a:lnTo>
                  <a:cubicBezTo>
                    <a:pt x="12550" y="1839"/>
                    <a:pt x="13236" y="1703"/>
                    <a:pt x="13887" y="1645"/>
                  </a:cubicBezTo>
                  <a:lnTo>
                    <a:pt x="13911" y="1645"/>
                  </a:lnTo>
                  <a:lnTo>
                    <a:pt x="13911" y="1611"/>
                  </a:lnTo>
                  <a:cubicBezTo>
                    <a:pt x="13911" y="1495"/>
                    <a:pt x="13864" y="1391"/>
                    <a:pt x="13830" y="1309"/>
                  </a:cubicBezTo>
                  <a:cubicBezTo>
                    <a:pt x="13783" y="1205"/>
                    <a:pt x="13725" y="1136"/>
                    <a:pt x="13667" y="1043"/>
                  </a:cubicBezTo>
                  <a:cubicBezTo>
                    <a:pt x="13552" y="893"/>
                    <a:pt x="13401" y="754"/>
                    <a:pt x="13262" y="626"/>
                  </a:cubicBezTo>
                  <a:cubicBezTo>
                    <a:pt x="13111" y="499"/>
                    <a:pt x="12961" y="395"/>
                    <a:pt x="12787" y="313"/>
                  </a:cubicBezTo>
                  <a:cubicBezTo>
                    <a:pt x="12613" y="232"/>
                    <a:pt x="12440" y="163"/>
                    <a:pt x="12266" y="117"/>
                  </a:cubicBezTo>
                  <a:cubicBezTo>
                    <a:pt x="11895" y="24"/>
                    <a:pt x="11548" y="1"/>
                    <a:pt x="1120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6" name="Google Shape;575;p32">
              <a:extLst>
                <a:ext uri="{FF2B5EF4-FFF2-40B4-BE49-F238E27FC236}">
                  <a16:creationId xmlns:a16="http://schemas.microsoft.com/office/drawing/2014/main" id="{B739531B-D676-EAE1-063F-082A0C5CEBF1}"/>
                </a:ext>
              </a:extLst>
            </p:cNvPr>
            <p:cNvSpPr/>
            <p:nvPr/>
          </p:nvSpPr>
          <p:spPr>
            <a:xfrm>
              <a:off x="221635" y="1671768"/>
              <a:ext cx="408874" cy="80027"/>
            </a:xfrm>
            <a:custGeom>
              <a:avLst/>
              <a:gdLst/>
              <a:ahLst/>
              <a:cxnLst/>
              <a:rect l="l" t="t" r="r" b="b"/>
              <a:pathLst>
                <a:path w="7066" h="1383" extrusionOk="0">
                  <a:moveTo>
                    <a:pt x="1369" y="0"/>
                  </a:moveTo>
                  <a:cubicBezTo>
                    <a:pt x="1233" y="0"/>
                    <a:pt x="1103" y="21"/>
                    <a:pt x="985" y="63"/>
                  </a:cubicBezTo>
                  <a:cubicBezTo>
                    <a:pt x="776" y="144"/>
                    <a:pt x="602" y="259"/>
                    <a:pt x="487" y="387"/>
                  </a:cubicBezTo>
                  <a:cubicBezTo>
                    <a:pt x="243" y="642"/>
                    <a:pt x="139" y="908"/>
                    <a:pt x="70" y="1093"/>
                  </a:cubicBezTo>
                  <a:cubicBezTo>
                    <a:pt x="35" y="1198"/>
                    <a:pt x="23" y="1267"/>
                    <a:pt x="12" y="1313"/>
                  </a:cubicBezTo>
                  <a:cubicBezTo>
                    <a:pt x="0" y="1360"/>
                    <a:pt x="0" y="1383"/>
                    <a:pt x="0" y="1383"/>
                  </a:cubicBezTo>
                  <a:cubicBezTo>
                    <a:pt x="0" y="1383"/>
                    <a:pt x="12" y="1360"/>
                    <a:pt x="23" y="1313"/>
                  </a:cubicBezTo>
                  <a:cubicBezTo>
                    <a:pt x="35" y="1267"/>
                    <a:pt x="70" y="1198"/>
                    <a:pt x="93" y="1105"/>
                  </a:cubicBezTo>
                  <a:cubicBezTo>
                    <a:pt x="174" y="931"/>
                    <a:pt x="290" y="676"/>
                    <a:pt x="533" y="433"/>
                  </a:cubicBezTo>
                  <a:cubicBezTo>
                    <a:pt x="649" y="317"/>
                    <a:pt x="811" y="202"/>
                    <a:pt x="996" y="144"/>
                  </a:cubicBezTo>
                  <a:cubicBezTo>
                    <a:pt x="1110" y="94"/>
                    <a:pt x="1242" y="70"/>
                    <a:pt x="1377" y="70"/>
                  </a:cubicBezTo>
                  <a:cubicBezTo>
                    <a:pt x="1462" y="70"/>
                    <a:pt x="1548" y="80"/>
                    <a:pt x="1633" y="97"/>
                  </a:cubicBezTo>
                  <a:cubicBezTo>
                    <a:pt x="1853" y="144"/>
                    <a:pt x="2062" y="271"/>
                    <a:pt x="2235" y="445"/>
                  </a:cubicBezTo>
                  <a:cubicBezTo>
                    <a:pt x="2409" y="619"/>
                    <a:pt x="2571" y="839"/>
                    <a:pt x="2722" y="1059"/>
                  </a:cubicBezTo>
                  <a:lnTo>
                    <a:pt x="2733" y="1070"/>
                  </a:lnTo>
                  <a:lnTo>
                    <a:pt x="2757" y="1070"/>
                  </a:lnTo>
                  <a:cubicBezTo>
                    <a:pt x="2838" y="1059"/>
                    <a:pt x="2919" y="1059"/>
                    <a:pt x="2988" y="1035"/>
                  </a:cubicBezTo>
                  <a:cubicBezTo>
                    <a:pt x="4123" y="908"/>
                    <a:pt x="5131" y="781"/>
                    <a:pt x="5872" y="688"/>
                  </a:cubicBezTo>
                  <a:cubicBezTo>
                    <a:pt x="6231" y="653"/>
                    <a:pt x="6521" y="607"/>
                    <a:pt x="6741" y="572"/>
                  </a:cubicBezTo>
                  <a:cubicBezTo>
                    <a:pt x="6833" y="561"/>
                    <a:pt x="6914" y="561"/>
                    <a:pt x="6972" y="549"/>
                  </a:cubicBezTo>
                  <a:cubicBezTo>
                    <a:pt x="7030" y="549"/>
                    <a:pt x="7065" y="526"/>
                    <a:pt x="7065" y="526"/>
                  </a:cubicBezTo>
                  <a:lnTo>
                    <a:pt x="6961" y="526"/>
                  </a:lnTo>
                  <a:cubicBezTo>
                    <a:pt x="6903" y="526"/>
                    <a:pt x="6833" y="526"/>
                    <a:pt x="6729" y="549"/>
                  </a:cubicBezTo>
                  <a:cubicBezTo>
                    <a:pt x="6509" y="561"/>
                    <a:pt x="6220" y="584"/>
                    <a:pt x="5861" y="630"/>
                  </a:cubicBezTo>
                  <a:cubicBezTo>
                    <a:pt x="5108" y="723"/>
                    <a:pt x="4088" y="839"/>
                    <a:pt x="2977" y="966"/>
                  </a:cubicBezTo>
                  <a:cubicBezTo>
                    <a:pt x="2902" y="977"/>
                    <a:pt x="2828" y="977"/>
                    <a:pt x="2763" y="986"/>
                  </a:cubicBezTo>
                  <a:lnTo>
                    <a:pt x="2763" y="986"/>
                  </a:lnTo>
                  <a:cubicBezTo>
                    <a:pt x="2617" y="764"/>
                    <a:pt x="2460" y="554"/>
                    <a:pt x="2282" y="387"/>
                  </a:cubicBezTo>
                  <a:cubicBezTo>
                    <a:pt x="2108" y="213"/>
                    <a:pt x="1876" y="63"/>
                    <a:pt x="1645" y="28"/>
                  </a:cubicBezTo>
                  <a:cubicBezTo>
                    <a:pt x="1552" y="9"/>
                    <a:pt x="1459" y="0"/>
                    <a:pt x="1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76;p32">
              <a:extLst>
                <a:ext uri="{FF2B5EF4-FFF2-40B4-BE49-F238E27FC236}">
                  <a16:creationId xmlns:a16="http://schemas.microsoft.com/office/drawing/2014/main" id="{7F7D31EE-7D3D-EB32-1DA7-201D36FCA7F2}"/>
                </a:ext>
              </a:extLst>
            </p:cNvPr>
            <p:cNvSpPr/>
            <p:nvPr/>
          </p:nvSpPr>
          <p:spPr>
            <a:xfrm>
              <a:off x="439438" y="1992918"/>
              <a:ext cx="83789" cy="52599"/>
            </a:xfrm>
            <a:custGeom>
              <a:avLst/>
              <a:gdLst/>
              <a:ahLst/>
              <a:cxnLst/>
              <a:rect l="l" t="t" r="r" b="b"/>
              <a:pathLst>
                <a:path w="1448" h="909" extrusionOk="0">
                  <a:moveTo>
                    <a:pt x="1382" y="0"/>
                  </a:moveTo>
                  <a:cubicBezTo>
                    <a:pt x="1377" y="0"/>
                    <a:pt x="1372" y="1"/>
                    <a:pt x="1367" y="2"/>
                  </a:cubicBezTo>
                  <a:cubicBezTo>
                    <a:pt x="1031" y="153"/>
                    <a:pt x="660" y="280"/>
                    <a:pt x="324" y="431"/>
                  </a:cubicBezTo>
                  <a:cubicBezTo>
                    <a:pt x="243" y="454"/>
                    <a:pt x="139" y="500"/>
                    <a:pt x="81" y="570"/>
                  </a:cubicBezTo>
                  <a:cubicBezTo>
                    <a:pt x="23" y="639"/>
                    <a:pt x="0" y="755"/>
                    <a:pt x="58" y="836"/>
                  </a:cubicBezTo>
                  <a:cubicBezTo>
                    <a:pt x="96" y="890"/>
                    <a:pt x="154" y="909"/>
                    <a:pt x="219" y="909"/>
                  </a:cubicBezTo>
                  <a:cubicBezTo>
                    <a:pt x="293" y="909"/>
                    <a:pt x="378" y="884"/>
                    <a:pt x="452" y="859"/>
                  </a:cubicBezTo>
                  <a:lnTo>
                    <a:pt x="1321" y="524"/>
                  </a:lnTo>
                  <a:cubicBezTo>
                    <a:pt x="1390" y="512"/>
                    <a:pt x="1436" y="442"/>
                    <a:pt x="1436" y="373"/>
                  </a:cubicBezTo>
                  <a:lnTo>
                    <a:pt x="1448" y="49"/>
                  </a:lnTo>
                  <a:cubicBezTo>
                    <a:pt x="1448" y="29"/>
                    <a:pt x="1413" y="0"/>
                    <a:pt x="1382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77;p32">
              <a:extLst>
                <a:ext uri="{FF2B5EF4-FFF2-40B4-BE49-F238E27FC236}">
                  <a16:creationId xmlns:a16="http://schemas.microsoft.com/office/drawing/2014/main" id="{9F0E3BAC-0B5E-F7CB-B01A-E50DBF7BB321}"/>
                </a:ext>
              </a:extLst>
            </p:cNvPr>
            <p:cNvSpPr/>
            <p:nvPr/>
          </p:nvSpPr>
          <p:spPr>
            <a:xfrm>
              <a:off x="437412" y="2023817"/>
              <a:ext cx="89170" cy="51905"/>
            </a:xfrm>
            <a:custGeom>
              <a:avLst/>
              <a:gdLst/>
              <a:ahLst/>
              <a:cxnLst/>
              <a:rect l="l" t="t" r="r" b="b"/>
              <a:pathLst>
                <a:path w="1541" h="897" extrusionOk="0">
                  <a:moveTo>
                    <a:pt x="1375" y="1"/>
                  </a:moveTo>
                  <a:cubicBezTo>
                    <a:pt x="1361" y="1"/>
                    <a:pt x="1346" y="4"/>
                    <a:pt x="1332" y="13"/>
                  </a:cubicBezTo>
                  <a:cubicBezTo>
                    <a:pt x="1008" y="152"/>
                    <a:pt x="649" y="279"/>
                    <a:pt x="336" y="418"/>
                  </a:cubicBezTo>
                  <a:cubicBezTo>
                    <a:pt x="255" y="441"/>
                    <a:pt x="151" y="488"/>
                    <a:pt x="93" y="557"/>
                  </a:cubicBezTo>
                  <a:cubicBezTo>
                    <a:pt x="35" y="627"/>
                    <a:pt x="0" y="742"/>
                    <a:pt x="58" y="823"/>
                  </a:cubicBezTo>
                  <a:cubicBezTo>
                    <a:pt x="101" y="877"/>
                    <a:pt x="162" y="896"/>
                    <a:pt x="228" y="896"/>
                  </a:cubicBezTo>
                  <a:cubicBezTo>
                    <a:pt x="303" y="896"/>
                    <a:pt x="384" y="871"/>
                    <a:pt x="452" y="847"/>
                  </a:cubicBezTo>
                  <a:cubicBezTo>
                    <a:pt x="661" y="777"/>
                    <a:pt x="1008" y="650"/>
                    <a:pt x="1263" y="545"/>
                  </a:cubicBezTo>
                  <a:cubicBezTo>
                    <a:pt x="1437" y="488"/>
                    <a:pt x="1541" y="302"/>
                    <a:pt x="1495" y="129"/>
                  </a:cubicBezTo>
                  <a:lnTo>
                    <a:pt x="1483" y="82"/>
                  </a:lnTo>
                  <a:cubicBezTo>
                    <a:pt x="1465" y="38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78;p32">
              <a:extLst>
                <a:ext uri="{FF2B5EF4-FFF2-40B4-BE49-F238E27FC236}">
                  <a16:creationId xmlns:a16="http://schemas.microsoft.com/office/drawing/2014/main" id="{BAD80B6E-A775-C879-9531-ED471D065730}"/>
                </a:ext>
              </a:extLst>
            </p:cNvPr>
            <p:cNvSpPr/>
            <p:nvPr/>
          </p:nvSpPr>
          <p:spPr>
            <a:xfrm>
              <a:off x="432031" y="2056048"/>
              <a:ext cx="87203" cy="53814"/>
            </a:xfrm>
            <a:custGeom>
              <a:avLst/>
              <a:gdLst/>
              <a:ahLst/>
              <a:cxnLst/>
              <a:rect l="l" t="t" r="r" b="b"/>
              <a:pathLst>
                <a:path w="1507" h="930" extrusionOk="0">
                  <a:moveTo>
                    <a:pt x="1449" y="0"/>
                  </a:moveTo>
                  <a:lnTo>
                    <a:pt x="1449" y="0"/>
                  </a:lnTo>
                  <a:cubicBezTo>
                    <a:pt x="1078" y="139"/>
                    <a:pt x="696" y="301"/>
                    <a:pt x="325" y="452"/>
                  </a:cubicBezTo>
                  <a:cubicBezTo>
                    <a:pt x="244" y="475"/>
                    <a:pt x="140" y="521"/>
                    <a:pt x="82" y="591"/>
                  </a:cubicBezTo>
                  <a:cubicBezTo>
                    <a:pt x="24" y="660"/>
                    <a:pt x="1" y="776"/>
                    <a:pt x="59" y="857"/>
                  </a:cubicBezTo>
                  <a:cubicBezTo>
                    <a:pt x="96" y="911"/>
                    <a:pt x="154" y="930"/>
                    <a:pt x="218" y="930"/>
                  </a:cubicBezTo>
                  <a:cubicBezTo>
                    <a:pt x="291" y="930"/>
                    <a:pt x="373" y="905"/>
                    <a:pt x="441" y="880"/>
                  </a:cubicBezTo>
                  <a:cubicBezTo>
                    <a:pt x="638" y="811"/>
                    <a:pt x="881" y="707"/>
                    <a:pt x="1113" y="625"/>
                  </a:cubicBezTo>
                  <a:cubicBezTo>
                    <a:pt x="1367" y="521"/>
                    <a:pt x="1506" y="266"/>
                    <a:pt x="144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79;p32">
              <a:extLst>
                <a:ext uri="{FF2B5EF4-FFF2-40B4-BE49-F238E27FC236}">
                  <a16:creationId xmlns:a16="http://schemas.microsoft.com/office/drawing/2014/main" id="{C780FA4B-355D-2D9C-9870-DCB79A654C10}"/>
                </a:ext>
              </a:extLst>
            </p:cNvPr>
            <p:cNvSpPr/>
            <p:nvPr/>
          </p:nvSpPr>
          <p:spPr>
            <a:xfrm>
              <a:off x="33979" y="2453405"/>
              <a:ext cx="276132" cy="97965"/>
            </a:xfrm>
            <a:custGeom>
              <a:avLst/>
              <a:gdLst/>
              <a:ahLst/>
              <a:cxnLst/>
              <a:rect l="l" t="t" r="r" b="b"/>
              <a:pathLst>
                <a:path w="4772" h="1693" extrusionOk="0">
                  <a:moveTo>
                    <a:pt x="4769" y="0"/>
                  </a:moveTo>
                  <a:cubicBezTo>
                    <a:pt x="4708" y="0"/>
                    <a:pt x="3656" y="362"/>
                    <a:pt x="2374" y="812"/>
                  </a:cubicBezTo>
                  <a:cubicBezTo>
                    <a:pt x="1054" y="1287"/>
                    <a:pt x="0" y="1680"/>
                    <a:pt x="0" y="1692"/>
                  </a:cubicBezTo>
                  <a:cubicBezTo>
                    <a:pt x="0" y="1692"/>
                    <a:pt x="0" y="1692"/>
                    <a:pt x="1" y="1692"/>
                  </a:cubicBezTo>
                  <a:cubicBezTo>
                    <a:pt x="34" y="1692"/>
                    <a:pt x="1109" y="1337"/>
                    <a:pt x="2398" y="881"/>
                  </a:cubicBezTo>
                  <a:cubicBezTo>
                    <a:pt x="3718" y="406"/>
                    <a:pt x="4772" y="13"/>
                    <a:pt x="4772" y="1"/>
                  </a:cubicBezTo>
                  <a:cubicBezTo>
                    <a:pt x="4772" y="0"/>
                    <a:pt x="477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80;p32">
              <a:extLst>
                <a:ext uri="{FF2B5EF4-FFF2-40B4-BE49-F238E27FC236}">
                  <a16:creationId xmlns:a16="http://schemas.microsoft.com/office/drawing/2014/main" id="{44068D1F-43AD-907E-378A-E820DB6B0615}"/>
                </a:ext>
              </a:extLst>
            </p:cNvPr>
            <p:cNvSpPr/>
            <p:nvPr/>
          </p:nvSpPr>
          <p:spPr>
            <a:xfrm>
              <a:off x="117073" y="2486967"/>
              <a:ext cx="160865" cy="95246"/>
            </a:xfrm>
            <a:custGeom>
              <a:avLst/>
              <a:gdLst/>
              <a:ahLst/>
              <a:cxnLst/>
              <a:rect l="l" t="t" r="r" b="b"/>
              <a:pathLst>
                <a:path w="2780" h="1646" extrusionOk="0">
                  <a:moveTo>
                    <a:pt x="2780" y="0"/>
                  </a:moveTo>
                  <a:cubicBezTo>
                    <a:pt x="2757" y="0"/>
                    <a:pt x="2618" y="81"/>
                    <a:pt x="2375" y="243"/>
                  </a:cubicBezTo>
                  <a:cubicBezTo>
                    <a:pt x="2097" y="406"/>
                    <a:pt x="1761" y="602"/>
                    <a:pt x="1390" y="823"/>
                  </a:cubicBezTo>
                  <a:cubicBezTo>
                    <a:pt x="1008" y="1031"/>
                    <a:pt x="672" y="1239"/>
                    <a:pt x="406" y="1402"/>
                  </a:cubicBezTo>
                  <a:cubicBezTo>
                    <a:pt x="139" y="1541"/>
                    <a:pt x="0" y="1633"/>
                    <a:pt x="0" y="1645"/>
                  </a:cubicBezTo>
                  <a:cubicBezTo>
                    <a:pt x="0" y="1646"/>
                    <a:pt x="1" y="1646"/>
                    <a:pt x="2" y="1646"/>
                  </a:cubicBezTo>
                  <a:cubicBezTo>
                    <a:pt x="20" y="1646"/>
                    <a:pt x="168" y="1567"/>
                    <a:pt x="417" y="1448"/>
                  </a:cubicBezTo>
                  <a:cubicBezTo>
                    <a:pt x="672" y="1297"/>
                    <a:pt x="1043" y="1112"/>
                    <a:pt x="1413" y="880"/>
                  </a:cubicBezTo>
                  <a:cubicBezTo>
                    <a:pt x="1807" y="649"/>
                    <a:pt x="2143" y="429"/>
                    <a:pt x="2386" y="267"/>
                  </a:cubicBezTo>
                  <a:cubicBezTo>
                    <a:pt x="2629" y="116"/>
                    <a:pt x="2780" y="12"/>
                    <a:pt x="27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Frame 301">
            <a:extLst>
              <a:ext uri="{FF2B5EF4-FFF2-40B4-BE49-F238E27FC236}">
                <a16:creationId xmlns:a16="http://schemas.microsoft.com/office/drawing/2014/main" id="{DCA53E5A-919C-F100-1BF8-02EF9F3ED979}"/>
              </a:ext>
            </a:extLst>
          </p:cNvPr>
          <p:cNvSpPr/>
          <p:nvPr/>
        </p:nvSpPr>
        <p:spPr>
          <a:xfrm>
            <a:off x="-9363541" y="-9953265"/>
            <a:ext cx="32461026" cy="26822400"/>
          </a:xfrm>
          <a:prstGeom prst="frame">
            <a:avLst>
              <a:gd name="adj1" fmla="val 102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03" name="Frame 302">
            <a:extLst>
              <a:ext uri="{FF2B5EF4-FFF2-40B4-BE49-F238E27FC236}">
                <a16:creationId xmlns:a16="http://schemas.microsoft.com/office/drawing/2014/main" id="{9253DCF3-557B-ECC0-35FF-AFBB74D7AFFF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Google Shape;388;p27">
            <a:extLst>
              <a:ext uri="{FF2B5EF4-FFF2-40B4-BE49-F238E27FC236}">
                <a16:creationId xmlns:a16="http://schemas.microsoft.com/office/drawing/2014/main" id="{BCC390E2-D301-4F68-5843-0F8A0969B90F}"/>
              </a:ext>
            </a:extLst>
          </p:cNvPr>
          <p:cNvSpPr txBox="1"/>
          <p:nvPr/>
        </p:nvSpPr>
        <p:spPr>
          <a:xfrm>
            <a:off x="4799033" y="672123"/>
            <a:ext cx="729703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Caveats Found in the Dataset:</a:t>
            </a:r>
            <a:endParaRPr lang="en-US" sz="36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2288627-9541-78A3-40D5-9F52F2097FC4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3155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64444449"/>
                  </p:ext>
                </p:extLst>
              </p:nvPr>
            </p:nvGraphicFramePr>
            <p:xfrm>
              <a:off x="441674" y="1312908"/>
              <a:ext cx="4357359" cy="43954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357359" cy="4395413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-1776000" ay="5004249" az="-176621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7823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674" y="1312908"/>
                <a:ext cx="4357359" cy="4395413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A9157FAB-4797-D8B6-2CAD-24B3405A23D2}"/>
              </a:ext>
            </a:extLst>
          </p:cNvPr>
          <p:cNvSpPr txBox="1"/>
          <p:nvPr/>
        </p:nvSpPr>
        <p:spPr>
          <a:xfrm>
            <a:off x="5335929" y="1754641"/>
            <a:ext cx="6088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Fira Sans Extra Condensed" panose="020B0503050000020004" pitchFamily="34" charset="0"/>
              </a:rPr>
              <a:t>Null Values in the dataset are </a:t>
            </a:r>
            <a:r>
              <a:rPr lang="en-US" sz="2800" b="1" dirty="0">
                <a:latin typeface="Fira Sans Extra Condensed" panose="020B0503050000020004" pitchFamily="34" charset="0"/>
              </a:rPr>
              <a:t>Zeroes</a:t>
            </a:r>
            <a:r>
              <a:rPr lang="en-US" sz="2800" dirty="0">
                <a:latin typeface="Fira Sans Extra Condensed" panose="020B0503050000020004" pitchFamily="34" charset="0"/>
              </a:rPr>
              <a:t>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10" name="Google Shape;388;p27">
            <a:extLst>
              <a:ext uri="{FF2B5EF4-FFF2-40B4-BE49-F238E27FC236}">
                <a16:creationId xmlns:a16="http://schemas.microsoft.com/office/drawing/2014/main" id="{A3D81850-F19E-BAA7-7A88-48B064826A2C}"/>
              </a:ext>
            </a:extLst>
          </p:cNvPr>
          <p:cNvSpPr txBox="1"/>
          <p:nvPr/>
        </p:nvSpPr>
        <p:spPr>
          <a:xfrm>
            <a:off x="4848194" y="2595070"/>
            <a:ext cx="6390351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According to the data, uber transactions has occurred at 0 Latitude and Longitude, which is incorrect.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Fira Sans Extra Condensed"/>
                <a:sym typeface="Fira Sans Extra Condensed"/>
              </a:rPr>
              <a:t>We have replaced zeroes with null values.</a:t>
            </a:r>
            <a:endParaRPr lang="en-US" sz="2800" dirty="0">
              <a:latin typeface="Fira Sans Extra Condensed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C450302F-163C-FCD4-1967-D3F3ED327863}"/>
              </a:ext>
            </a:extLst>
          </p:cNvPr>
          <p:cNvSpPr/>
          <p:nvPr/>
        </p:nvSpPr>
        <p:spPr>
          <a:xfrm>
            <a:off x="2318939" y="3303739"/>
            <a:ext cx="405113" cy="438837"/>
          </a:xfrm>
          <a:prstGeom prst="star4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Google Shape;388;p27">
            <a:extLst>
              <a:ext uri="{FF2B5EF4-FFF2-40B4-BE49-F238E27FC236}">
                <a16:creationId xmlns:a16="http://schemas.microsoft.com/office/drawing/2014/main" id="{E2A5C1D1-58F5-9400-51EB-CAB155C0D2AC}"/>
              </a:ext>
            </a:extLst>
          </p:cNvPr>
          <p:cNvSpPr txBox="1"/>
          <p:nvPr/>
        </p:nvSpPr>
        <p:spPr>
          <a:xfrm>
            <a:off x="26693078" y="2195843"/>
            <a:ext cx="11146948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 can compute ‘Fare Per Km’ and ‘Fare/Km per Person’ to understand and visualize the data in hand: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 Per Km = Fare Amount / Distance Travelled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Fare/Km Per Person = Fare Per Km/ Passenger Count</a:t>
            </a:r>
            <a:endParaRPr lang="en-US" sz="32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1916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7613E-23C2-852C-2BDC-462A88BB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326" y="1838485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40A18AE1-6BEF-EF04-333B-40933330EFA8}"/>
              </a:ext>
            </a:extLst>
          </p:cNvPr>
          <p:cNvSpPr txBox="1"/>
          <p:nvPr/>
        </p:nvSpPr>
        <p:spPr>
          <a:xfrm>
            <a:off x="19999534" y="1151374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" name="Google Shape;434;p32">
            <a:extLst>
              <a:ext uri="{FF2B5EF4-FFF2-40B4-BE49-F238E27FC236}">
                <a16:creationId xmlns:a16="http://schemas.microsoft.com/office/drawing/2014/main" id="{5F9133D3-9926-DD22-81E2-0BA809B8E3C4}"/>
              </a:ext>
            </a:extLst>
          </p:cNvPr>
          <p:cNvGrpSpPr/>
          <p:nvPr/>
        </p:nvGrpSpPr>
        <p:grpSpPr>
          <a:xfrm>
            <a:off x="-12519774" y="1333546"/>
            <a:ext cx="3892926" cy="4248778"/>
            <a:chOff x="-2327075" y="1525833"/>
            <a:chExt cx="2958222" cy="3136617"/>
          </a:xfrm>
        </p:grpSpPr>
        <p:sp>
          <p:nvSpPr>
            <p:cNvPr id="16" name="Google Shape;435;p32">
              <a:extLst>
                <a:ext uri="{FF2B5EF4-FFF2-40B4-BE49-F238E27FC236}">
                  <a16:creationId xmlns:a16="http://schemas.microsoft.com/office/drawing/2014/main" id="{D4079A91-EC8D-54D5-6188-7BFC4403E5E7}"/>
                </a:ext>
              </a:extLst>
            </p:cNvPr>
            <p:cNvSpPr/>
            <p:nvPr/>
          </p:nvSpPr>
          <p:spPr>
            <a:xfrm>
              <a:off x="-2327075" y="4651628"/>
              <a:ext cx="2871782" cy="3414"/>
            </a:xfrm>
            <a:custGeom>
              <a:avLst/>
              <a:gdLst/>
              <a:ahLst/>
              <a:cxnLst/>
              <a:rect l="l" t="t" r="r" b="b"/>
              <a:pathLst>
                <a:path w="49629" h="59" extrusionOk="0">
                  <a:moveTo>
                    <a:pt x="24820" y="0"/>
                  </a:moveTo>
                  <a:cubicBezTo>
                    <a:pt x="11107" y="0"/>
                    <a:pt x="0" y="12"/>
                    <a:pt x="0" y="24"/>
                  </a:cubicBezTo>
                  <a:cubicBezTo>
                    <a:pt x="0" y="35"/>
                    <a:pt x="11107" y="58"/>
                    <a:pt x="24820" y="58"/>
                  </a:cubicBezTo>
                  <a:cubicBezTo>
                    <a:pt x="38510" y="58"/>
                    <a:pt x="49629" y="35"/>
                    <a:pt x="49629" y="24"/>
                  </a:cubicBezTo>
                  <a:cubicBezTo>
                    <a:pt x="49629" y="12"/>
                    <a:pt x="38510" y="0"/>
                    <a:pt x="24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6;p32">
              <a:extLst>
                <a:ext uri="{FF2B5EF4-FFF2-40B4-BE49-F238E27FC236}">
                  <a16:creationId xmlns:a16="http://schemas.microsoft.com/office/drawing/2014/main" id="{17C75999-6AE7-C53D-FEB2-12F93DBD9BD5}"/>
                </a:ext>
              </a:extLst>
            </p:cNvPr>
            <p:cNvSpPr/>
            <p:nvPr/>
          </p:nvSpPr>
          <p:spPr>
            <a:xfrm>
              <a:off x="-1144899" y="4517613"/>
              <a:ext cx="357259" cy="144836"/>
            </a:xfrm>
            <a:custGeom>
              <a:avLst/>
              <a:gdLst/>
              <a:ahLst/>
              <a:cxnLst/>
              <a:rect l="l" t="t" r="r" b="b"/>
              <a:pathLst>
                <a:path w="6174" h="2503" extrusionOk="0">
                  <a:moveTo>
                    <a:pt x="3070" y="0"/>
                  </a:moveTo>
                  <a:lnTo>
                    <a:pt x="2699" y="1587"/>
                  </a:lnTo>
                  <a:cubicBezTo>
                    <a:pt x="2699" y="1587"/>
                    <a:pt x="1" y="2224"/>
                    <a:pt x="638" y="2432"/>
                  </a:cubicBezTo>
                  <a:cubicBezTo>
                    <a:pt x="811" y="2483"/>
                    <a:pt x="1243" y="2502"/>
                    <a:pt x="1790" y="2502"/>
                  </a:cubicBezTo>
                  <a:cubicBezTo>
                    <a:pt x="3104" y="2502"/>
                    <a:pt x="5081" y="2392"/>
                    <a:pt x="5711" y="2351"/>
                  </a:cubicBezTo>
                  <a:lnTo>
                    <a:pt x="5908" y="2340"/>
                  </a:lnTo>
                  <a:lnTo>
                    <a:pt x="6174" y="70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;p32">
              <a:extLst>
                <a:ext uri="{FF2B5EF4-FFF2-40B4-BE49-F238E27FC236}">
                  <a16:creationId xmlns:a16="http://schemas.microsoft.com/office/drawing/2014/main" id="{3B859A6D-BDE4-CB42-ACC8-68BF74DF0B72}"/>
                </a:ext>
              </a:extLst>
            </p:cNvPr>
            <p:cNvSpPr/>
            <p:nvPr/>
          </p:nvSpPr>
          <p:spPr>
            <a:xfrm>
              <a:off x="-870099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1097" y="0"/>
                  </a:moveTo>
                  <a:cubicBezTo>
                    <a:pt x="849" y="0"/>
                    <a:pt x="612" y="82"/>
                    <a:pt x="406" y="245"/>
                  </a:cubicBezTo>
                  <a:cubicBezTo>
                    <a:pt x="186" y="407"/>
                    <a:pt x="47" y="662"/>
                    <a:pt x="0" y="928"/>
                  </a:cubicBezTo>
                  <a:lnTo>
                    <a:pt x="1159" y="882"/>
                  </a:lnTo>
                  <a:lnTo>
                    <a:pt x="1147" y="2"/>
                  </a:lnTo>
                  <a:cubicBezTo>
                    <a:pt x="1130" y="1"/>
                    <a:pt x="1114" y="0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38;p32">
              <a:extLst>
                <a:ext uri="{FF2B5EF4-FFF2-40B4-BE49-F238E27FC236}">
                  <a16:creationId xmlns:a16="http://schemas.microsoft.com/office/drawing/2014/main" id="{15FEA60E-171E-20BE-59F6-890DA46A6A24}"/>
                </a:ext>
              </a:extLst>
            </p:cNvPr>
            <p:cNvSpPr/>
            <p:nvPr/>
          </p:nvSpPr>
          <p:spPr>
            <a:xfrm>
              <a:off x="-1120075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950" y="1"/>
                  </a:moveTo>
                  <a:cubicBezTo>
                    <a:pt x="950" y="1"/>
                    <a:pt x="0" y="290"/>
                    <a:pt x="128" y="441"/>
                  </a:cubicBezTo>
                  <a:cubicBezTo>
                    <a:pt x="176" y="508"/>
                    <a:pt x="827" y="537"/>
                    <a:pt x="1687" y="537"/>
                  </a:cubicBezTo>
                  <a:cubicBezTo>
                    <a:pt x="2908" y="537"/>
                    <a:pt x="4548" y="478"/>
                    <a:pt x="5479" y="383"/>
                  </a:cubicBezTo>
                  <a:lnTo>
                    <a:pt x="5479" y="314"/>
                  </a:lnTo>
                  <a:lnTo>
                    <a:pt x="1240" y="395"/>
                  </a:lnTo>
                  <a:cubicBezTo>
                    <a:pt x="1240" y="395"/>
                    <a:pt x="1240" y="395"/>
                    <a:pt x="1240" y="395"/>
                  </a:cubicBezTo>
                  <a:cubicBezTo>
                    <a:pt x="1237" y="395"/>
                    <a:pt x="1133" y="1"/>
                    <a:pt x="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9;p32">
              <a:extLst>
                <a:ext uri="{FF2B5EF4-FFF2-40B4-BE49-F238E27FC236}">
                  <a16:creationId xmlns:a16="http://schemas.microsoft.com/office/drawing/2014/main" id="{9775EE0F-5A4B-9515-62A3-6BA4B4065D9C}"/>
                </a:ext>
              </a:extLst>
            </p:cNvPr>
            <p:cNvSpPr/>
            <p:nvPr/>
          </p:nvSpPr>
          <p:spPr>
            <a:xfrm>
              <a:off x="-1110701" y="4648272"/>
              <a:ext cx="310330" cy="6018"/>
            </a:xfrm>
            <a:custGeom>
              <a:avLst/>
              <a:gdLst/>
              <a:ahLst/>
              <a:cxnLst/>
              <a:rect l="l" t="t" r="r" b="b"/>
              <a:pathLst>
                <a:path w="5363" h="104" extrusionOk="0">
                  <a:moveTo>
                    <a:pt x="5305" y="1"/>
                  </a:moveTo>
                  <a:cubicBezTo>
                    <a:pt x="5259" y="1"/>
                    <a:pt x="5201" y="1"/>
                    <a:pt x="5143" y="12"/>
                  </a:cubicBezTo>
                  <a:lnTo>
                    <a:pt x="5305" y="12"/>
                  </a:lnTo>
                  <a:cubicBezTo>
                    <a:pt x="5351" y="1"/>
                    <a:pt x="5363" y="1"/>
                    <a:pt x="5363" y="1"/>
                  </a:cubicBezTo>
                  <a:close/>
                  <a:moveTo>
                    <a:pt x="5143" y="12"/>
                  </a:moveTo>
                  <a:cubicBezTo>
                    <a:pt x="4981" y="12"/>
                    <a:pt x="4795" y="12"/>
                    <a:pt x="4564" y="24"/>
                  </a:cubicBezTo>
                  <a:cubicBezTo>
                    <a:pt x="4077" y="35"/>
                    <a:pt x="3406" y="58"/>
                    <a:pt x="2653" y="70"/>
                  </a:cubicBezTo>
                  <a:lnTo>
                    <a:pt x="0" y="70"/>
                  </a:lnTo>
                  <a:cubicBezTo>
                    <a:pt x="47" y="82"/>
                    <a:pt x="105" y="82"/>
                    <a:pt x="163" y="82"/>
                  </a:cubicBezTo>
                  <a:cubicBezTo>
                    <a:pt x="325" y="82"/>
                    <a:pt x="510" y="93"/>
                    <a:pt x="742" y="93"/>
                  </a:cubicBezTo>
                  <a:cubicBezTo>
                    <a:pt x="1074" y="93"/>
                    <a:pt x="1478" y="104"/>
                    <a:pt x="1933" y="104"/>
                  </a:cubicBezTo>
                  <a:cubicBezTo>
                    <a:pt x="2161" y="104"/>
                    <a:pt x="2402" y="101"/>
                    <a:pt x="2653" y="93"/>
                  </a:cubicBezTo>
                  <a:cubicBezTo>
                    <a:pt x="3406" y="82"/>
                    <a:pt x="4077" y="70"/>
                    <a:pt x="4564" y="35"/>
                  </a:cubicBezTo>
                  <a:cubicBezTo>
                    <a:pt x="4795" y="24"/>
                    <a:pt x="4981" y="24"/>
                    <a:pt x="5143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40;p32">
              <a:extLst>
                <a:ext uri="{FF2B5EF4-FFF2-40B4-BE49-F238E27FC236}">
                  <a16:creationId xmlns:a16="http://schemas.microsoft.com/office/drawing/2014/main" id="{B3A97F95-A5CE-54B1-12FC-B5CC94B68508}"/>
                </a:ext>
              </a:extLst>
            </p:cNvPr>
            <p:cNvSpPr/>
            <p:nvPr/>
          </p:nvSpPr>
          <p:spPr>
            <a:xfrm>
              <a:off x="-1067128" y="4627903"/>
              <a:ext cx="19501" cy="28470"/>
            </a:xfrm>
            <a:custGeom>
              <a:avLst/>
              <a:gdLst/>
              <a:ahLst/>
              <a:cxnLst/>
              <a:rect l="l" t="t" r="r" b="b"/>
              <a:pathLst>
                <a:path w="337" h="492" extrusionOk="0">
                  <a:moveTo>
                    <a:pt x="9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7"/>
                    <a:pt x="116" y="75"/>
                    <a:pt x="209" y="214"/>
                  </a:cubicBezTo>
                  <a:cubicBezTo>
                    <a:pt x="290" y="364"/>
                    <a:pt x="301" y="492"/>
                    <a:pt x="325" y="492"/>
                  </a:cubicBezTo>
                  <a:cubicBezTo>
                    <a:pt x="325" y="492"/>
                    <a:pt x="336" y="353"/>
                    <a:pt x="232" y="202"/>
                  </a:cubicBezTo>
                  <a:cubicBezTo>
                    <a:pt x="162" y="63"/>
                    <a:pt x="41" y="0"/>
                    <a:pt x="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41;p32">
              <a:extLst>
                <a:ext uri="{FF2B5EF4-FFF2-40B4-BE49-F238E27FC236}">
                  <a16:creationId xmlns:a16="http://schemas.microsoft.com/office/drawing/2014/main" id="{48540C74-86EB-0B70-A5A2-DA941876472F}"/>
                </a:ext>
              </a:extLst>
            </p:cNvPr>
            <p:cNvSpPr/>
            <p:nvPr/>
          </p:nvSpPr>
          <p:spPr>
            <a:xfrm>
              <a:off x="-1004808" y="4612743"/>
              <a:ext cx="10763" cy="15508"/>
            </a:xfrm>
            <a:custGeom>
              <a:avLst/>
              <a:gdLst/>
              <a:ahLst/>
              <a:cxnLst/>
              <a:rect l="l" t="t" r="r" b="b"/>
              <a:pathLst>
                <a:path w="186" h="268" extrusionOk="0">
                  <a:moveTo>
                    <a:pt x="0" y="1"/>
                  </a:moveTo>
                  <a:cubicBezTo>
                    <a:pt x="0" y="12"/>
                    <a:pt x="24" y="70"/>
                    <a:pt x="70" y="151"/>
                  </a:cubicBezTo>
                  <a:cubicBezTo>
                    <a:pt x="116" y="221"/>
                    <a:pt x="163" y="267"/>
                    <a:pt x="174" y="267"/>
                  </a:cubicBezTo>
                  <a:cubicBezTo>
                    <a:pt x="186" y="267"/>
                    <a:pt x="163" y="209"/>
                    <a:pt x="105" y="117"/>
                  </a:cubicBezTo>
                  <a:cubicBezTo>
                    <a:pt x="58" y="47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42;p32">
              <a:extLst>
                <a:ext uri="{FF2B5EF4-FFF2-40B4-BE49-F238E27FC236}">
                  <a16:creationId xmlns:a16="http://schemas.microsoft.com/office/drawing/2014/main" id="{214BB81A-DE2D-128D-7D6A-0462A41BCDE8}"/>
                </a:ext>
              </a:extLst>
            </p:cNvPr>
            <p:cNvSpPr/>
            <p:nvPr/>
          </p:nvSpPr>
          <p:spPr>
            <a:xfrm>
              <a:off x="-992078" y="4609965"/>
              <a:ext cx="12094" cy="10589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4" y="1"/>
                  </a:moveTo>
                  <a:cubicBezTo>
                    <a:pt x="13" y="1"/>
                    <a:pt x="12" y="1"/>
                    <a:pt x="12" y="2"/>
                  </a:cubicBezTo>
                  <a:cubicBezTo>
                    <a:pt x="0" y="2"/>
                    <a:pt x="35" y="60"/>
                    <a:pt x="93" y="107"/>
                  </a:cubicBezTo>
                  <a:cubicBezTo>
                    <a:pt x="140" y="144"/>
                    <a:pt x="188" y="182"/>
                    <a:pt x="203" y="182"/>
                  </a:cubicBezTo>
                  <a:cubicBezTo>
                    <a:pt x="207" y="182"/>
                    <a:pt x="209" y="180"/>
                    <a:pt x="209" y="176"/>
                  </a:cubicBezTo>
                  <a:cubicBezTo>
                    <a:pt x="209" y="165"/>
                    <a:pt x="186" y="118"/>
                    <a:pt x="128" y="83"/>
                  </a:cubicBezTo>
                  <a:cubicBezTo>
                    <a:pt x="76" y="42"/>
                    <a:pt x="24" y="1"/>
                    <a:pt x="1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43;p32">
              <a:extLst>
                <a:ext uri="{FF2B5EF4-FFF2-40B4-BE49-F238E27FC236}">
                  <a16:creationId xmlns:a16="http://schemas.microsoft.com/office/drawing/2014/main" id="{F8B08C4C-7BB4-D3D1-19DE-E5C8982FF14A}"/>
                </a:ext>
              </a:extLst>
            </p:cNvPr>
            <p:cNvSpPr/>
            <p:nvPr/>
          </p:nvSpPr>
          <p:spPr>
            <a:xfrm>
              <a:off x="-99005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62" y="0"/>
                  </a:moveTo>
                  <a:cubicBezTo>
                    <a:pt x="70" y="12"/>
                    <a:pt x="0" y="12"/>
                    <a:pt x="0" y="24"/>
                  </a:cubicBezTo>
                  <a:cubicBezTo>
                    <a:pt x="0" y="47"/>
                    <a:pt x="93" y="47"/>
                    <a:pt x="174" y="47"/>
                  </a:cubicBezTo>
                  <a:cubicBezTo>
                    <a:pt x="267" y="24"/>
                    <a:pt x="336" y="24"/>
                    <a:pt x="336" y="12"/>
                  </a:cubicBezTo>
                  <a:cubicBezTo>
                    <a:pt x="336" y="0"/>
                    <a:pt x="267" y="0"/>
                    <a:pt x="16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44;p32">
              <a:extLst>
                <a:ext uri="{FF2B5EF4-FFF2-40B4-BE49-F238E27FC236}">
                  <a16:creationId xmlns:a16="http://schemas.microsoft.com/office/drawing/2014/main" id="{A22832AF-4DB8-8BA7-69BA-22515691E23F}"/>
                </a:ext>
              </a:extLst>
            </p:cNvPr>
            <p:cNvSpPr/>
            <p:nvPr/>
          </p:nvSpPr>
          <p:spPr>
            <a:xfrm>
              <a:off x="-988722" y="4589828"/>
              <a:ext cx="21468" cy="3993"/>
            </a:xfrm>
            <a:custGeom>
              <a:avLst/>
              <a:gdLst/>
              <a:ahLst/>
              <a:cxnLst/>
              <a:rect l="l" t="t" r="r" b="b"/>
              <a:pathLst>
                <a:path w="371" h="69" extrusionOk="0">
                  <a:moveTo>
                    <a:pt x="362" y="1"/>
                  </a:moveTo>
                  <a:cubicBezTo>
                    <a:pt x="342" y="1"/>
                    <a:pt x="295" y="17"/>
                    <a:pt x="229" y="17"/>
                  </a:cubicBezTo>
                  <a:cubicBezTo>
                    <a:pt x="215" y="17"/>
                    <a:pt x="201" y="16"/>
                    <a:pt x="186" y="15"/>
                  </a:cubicBezTo>
                  <a:cubicBezTo>
                    <a:pt x="134" y="26"/>
                    <a:pt x="87" y="26"/>
                    <a:pt x="54" y="26"/>
                  </a:cubicBezTo>
                  <a:cubicBezTo>
                    <a:pt x="21" y="26"/>
                    <a:pt x="0" y="26"/>
                    <a:pt x="0" y="38"/>
                  </a:cubicBezTo>
                  <a:cubicBezTo>
                    <a:pt x="0" y="47"/>
                    <a:pt x="47" y="69"/>
                    <a:pt x="115" y="69"/>
                  </a:cubicBezTo>
                  <a:cubicBezTo>
                    <a:pt x="137" y="69"/>
                    <a:pt x="161" y="66"/>
                    <a:pt x="186" y="61"/>
                  </a:cubicBezTo>
                  <a:cubicBezTo>
                    <a:pt x="301" y="49"/>
                    <a:pt x="371" y="26"/>
                    <a:pt x="371" y="3"/>
                  </a:cubicBezTo>
                  <a:cubicBezTo>
                    <a:pt x="369" y="1"/>
                    <a:pt x="366" y="1"/>
                    <a:pt x="36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45;p32">
              <a:extLst>
                <a:ext uri="{FF2B5EF4-FFF2-40B4-BE49-F238E27FC236}">
                  <a16:creationId xmlns:a16="http://schemas.microsoft.com/office/drawing/2014/main" id="{7CED771F-0AEF-2681-B705-E9839486107A}"/>
                </a:ext>
              </a:extLst>
            </p:cNvPr>
            <p:cNvSpPr/>
            <p:nvPr/>
          </p:nvSpPr>
          <p:spPr>
            <a:xfrm>
              <a:off x="-1036981" y="4596193"/>
              <a:ext cx="36223" cy="19327"/>
            </a:xfrm>
            <a:custGeom>
              <a:avLst/>
              <a:gdLst/>
              <a:ahLst/>
              <a:cxnLst/>
              <a:rect l="l" t="t" r="r" b="b"/>
              <a:pathLst>
                <a:path w="626" h="334" extrusionOk="0">
                  <a:moveTo>
                    <a:pt x="174" y="27"/>
                  </a:moveTo>
                  <a:cubicBezTo>
                    <a:pt x="221" y="27"/>
                    <a:pt x="269" y="37"/>
                    <a:pt x="313" y="44"/>
                  </a:cubicBezTo>
                  <a:cubicBezTo>
                    <a:pt x="383" y="67"/>
                    <a:pt x="441" y="113"/>
                    <a:pt x="487" y="159"/>
                  </a:cubicBezTo>
                  <a:cubicBezTo>
                    <a:pt x="525" y="197"/>
                    <a:pt x="548" y="238"/>
                    <a:pt x="561" y="270"/>
                  </a:cubicBezTo>
                  <a:lnTo>
                    <a:pt x="561" y="270"/>
                  </a:lnTo>
                  <a:cubicBezTo>
                    <a:pt x="524" y="265"/>
                    <a:pt x="471" y="257"/>
                    <a:pt x="406" y="240"/>
                  </a:cubicBezTo>
                  <a:cubicBezTo>
                    <a:pt x="336" y="229"/>
                    <a:pt x="267" y="217"/>
                    <a:pt x="197" y="183"/>
                  </a:cubicBezTo>
                  <a:cubicBezTo>
                    <a:pt x="151" y="171"/>
                    <a:pt x="105" y="159"/>
                    <a:pt x="82" y="148"/>
                  </a:cubicBezTo>
                  <a:cubicBezTo>
                    <a:pt x="47" y="113"/>
                    <a:pt x="35" y="90"/>
                    <a:pt x="58" y="55"/>
                  </a:cubicBezTo>
                  <a:cubicBezTo>
                    <a:pt x="95" y="34"/>
                    <a:pt x="134" y="27"/>
                    <a:pt x="174" y="27"/>
                  </a:cubicBezTo>
                  <a:close/>
                  <a:moveTo>
                    <a:pt x="212" y="0"/>
                  </a:moveTo>
                  <a:cubicBezTo>
                    <a:pt x="157" y="0"/>
                    <a:pt x="101" y="13"/>
                    <a:pt x="47" y="44"/>
                  </a:cubicBezTo>
                  <a:cubicBezTo>
                    <a:pt x="24" y="55"/>
                    <a:pt x="0" y="101"/>
                    <a:pt x="24" y="125"/>
                  </a:cubicBezTo>
                  <a:cubicBezTo>
                    <a:pt x="35" y="159"/>
                    <a:pt x="58" y="171"/>
                    <a:pt x="82" y="183"/>
                  </a:cubicBezTo>
                  <a:lnTo>
                    <a:pt x="209" y="229"/>
                  </a:lnTo>
                  <a:cubicBezTo>
                    <a:pt x="278" y="264"/>
                    <a:pt x="371" y="275"/>
                    <a:pt x="429" y="275"/>
                  </a:cubicBezTo>
                  <a:cubicBezTo>
                    <a:pt x="471" y="279"/>
                    <a:pt x="507" y="280"/>
                    <a:pt x="537" y="280"/>
                  </a:cubicBezTo>
                  <a:cubicBezTo>
                    <a:pt x="547" y="280"/>
                    <a:pt x="556" y="280"/>
                    <a:pt x="565" y="280"/>
                  </a:cubicBezTo>
                  <a:lnTo>
                    <a:pt x="565" y="280"/>
                  </a:lnTo>
                  <a:cubicBezTo>
                    <a:pt x="577" y="311"/>
                    <a:pt x="580" y="333"/>
                    <a:pt x="580" y="333"/>
                  </a:cubicBezTo>
                  <a:cubicBezTo>
                    <a:pt x="601" y="333"/>
                    <a:pt x="603" y="302"/>
                    <a:pt x="583" y="279"/>
                  </a:cubicBezTo>
                  <a:lnTo>
                    <a:pt x="583" y="279"/>
                  </a:lnTo>
                  <a:cubicBezTo>
                    <a:pt x="611" y="278"/>
                    <a:pt x="626" y="275"/>
                    <a:pt x="626" y="275"/>
                  </a:cubicBezTo>
                  <a:cubicBezTo>
                    <a:pt x="626" y="275"/>
                    <a:pt x="609" y="275"/>
                    <a:pt x="578" y="272"/>
                  </a:cubicBezTo>
                  <a:lnTo>
                    <a:pt x="578" y="272"/>
                  </a:lnTo>
                  <a:cubicBezTo>
                    <a:pt x="567" y="238"/>
                    <a:pt x="555" y="204"/>
                    <a:pt x="510" y="148"/>
                  </a:cubicBezTo>
                  <a:cubicBezTo>
                    <a:pt x="461" y="74"/>
                    <a:pt x="342" y="0"/>
                    <a:pt x="2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46;p32">
              <a:extLst>
                <a:ext uri="{FF2B5EF4-FFF2-40B4-BE49-F238E27FC236}">
                  <a16:creationId xmlns:a16="http://schemas.microsoft.com/office/drawing/2014/main" id="{D1295157-E853-39CA-709F-1D2DAD99A4D4}"/>
                </a:ext>
              </a:extLst>
            </p:cNvPr>
            <p:cNvSpPr/>
            <p:nvPr/>
          </p:nvSpPr>
          <p:spPr>
            <a:xfrm>
              <a:off x="-1005503" y="4589886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203" y="1"/>
                  </a:moveTo>
                  <a:cubicBezTo>
                    <a:pt x="131" y="1"/>
                    <a:pt x="79" y="63"/>
                    <a:pt x="47" y="106"/>
                  </a:cubicBezTo>
                  <a:cubicBezTo>
                    <a:pt x="12" y="153"/>
                    <a:pt x="1" y="210"/>
                    <a:pt x="1" y="257"/>
                  </a:cubicBezTo>
                  <a:cubicBezTo>
                    <a:pt x="1" y="349"/>
                    <a:pt x="24" y="396"/>
                    <a:pt x="24" y="396"/>
                  </a:cubicBezTo>
                  <a:cubicBezTo>
                    <a:pt x="24" y="396"/>
                    <a:pt x="12" y="338"/>
                    <a:pt x="36" y="257"/>
                  </a:cubicBezTo>
                  <a:cubicBezTo>
                    <a:pt x="47" y="210"/>
                    <a:pt x="70" y="164"/>
                    <a:pt x="93" y="118"/>
                  </a:cubicBezTo>
                  <a:cubicBezTo>
                    <a:pt x="128" y="83"/>
                    <a:pt x="175" y="37"/>
                    <a:pt x="221" y="37"/>
                  </a:cubicBezTo>
                  <a:cubicBezTo>
                    <a:pt x="267" y="48"/>
                    <a:pt x="256" y="118"/>
                    <a:pt x="221" y="164"/>
                  </a:cubicBezTo>
                  <a:cubicBezTo>
                    <a:pt x="198" y="222"/>
                    <a:pt x="163" y="268"/>
                    <a:pt x="140" y="292"/>
                  </a:cubicBezTo>
                  <a:lnTo>
                    <a:pt x="36" y="396"/>
                  </a:lnTo>
                  <a:cubicBezTo>
                    <a:pt x="36" y="396"/>
                    <a:pt x="93" y="373"/>
                    <a:pt x="151" y="315"/>
                  </a:cubicBezTo>
                  <a:cubicBezTo>
                    <a:pt x="198" y="268"/>
                    <a:pt x="221" y="234"/>
                    <a:pt x="256" y="176"/>
                  </a:cubicBezTo>
                  <a:cubicBezTo>
                    <a:pt x="267" y="164"/>
                    <a:pt x="279" y="118"/>
                    <a:pt x="279" y="95"/>
                  </a:cubicBezTo>
                  <a:cubicBezTo>
                    <a:pt x="302" y="60"/>
                    <a:pt x="267" y="2"/>
                    <a:pt x="221" y="2"/>
                  </a:cubicBezTo>
                  <a:cubicBezTo>
                    <a:pt x="215" y="1"/>
                    <a:pt x="209" y="1"/>
                    <a:pt x="203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47;p32">
              <a:extLst>
                <a:ext uri="{FF2B5EF4-FFF2-40B4-BE49-F238E27FC236}">
                  <a16:creationId xmlns:a16="http://schemas.microsoft.com/office/drawing/2014/main" id="{DCF46104-55E1-A3B0-A98C-4041E7FD7987}"/>
                </a:ext>
              </a:extLst>
            </p:cNvPr>
            <p:cNvSpPr/>
            <p:nvPr/>
          </p:nvSpPr>
          <p:spPr>
            <a:xfrm>
              <a:off x="-869463" y="4597582"/>
              <a:ext cx="65098" cy="54104"/>
            </a:xfrm>
            <a:custGeom>
              <a:avLst/>
              <a:gdLst/>
              <a:ahLst/>
              <a:cxnLst/>
              <a:rect l="l" t="t" r="r" b="b"/>
              <a:pathLst>
                <a:path w="1125" h="935" extrusionOk="0">
                  <a:moveTo>
                    <a:pt x="1042" y="0"/>
                  </a:moveTo>
                  <a:cubicBezTo>
                    <a:pt x="1016" y="0"/>
                    <a:pt x="985" y="2"/>
                    <a:pt x="949" y="8"/>
                  </a:cubicBezTo>
                  <a:lnTo>
                    <a:pt x="1124" y="8"/>
                  </a:lnTo>
                  <a:cubicBezTo>
                    <a:pt x="1124" y="8"/>
                    <a:pt x="1094" y="0"/>
                    <a:pt x="1042" y="0"/>
                  </a:cubicBezTo>
                  <a:close/>
                  <a:moveTo>
                    <a:pt x="893" y="8"/>
                  </a:moveTo>
                  <a:cubicBezTo>
                    <a:pt x="742" y="20"/>
                    <a:pt x="522" y="77"/>
                    <a:pt x="348" y="216"/>
                  </a:cubicBezTo>
                  <a:cubicBezTo>
                    <a:pt x="175" y="367"/>
                    <a:pt x="82" y="552"/>
                    <a:pt x="36" y="703"/>
                  </a:cubicBezTo>
                  <a:cubicBezTo>
                    <a:pt x="24" y="772"/>
                    <a:pt x="1" y="830"/>
                    <a:pt x="1" y="877"/>
                  </a:cubicBezTo>
                  <a:lnTo>
                    <a:pt x="1" y="934"/>
                  </a:lnTo>
                  <a:cubicBezTo>
                    <a:pt x="24" y="934"/>
                    <a:pt x="24" y="830"/>
                    <a:pt x="59" y="703"/>
                  </a:cubicBezTo>
                  <a:cubicBezTo>
                    <a:pt x="105" y="552"/>
                    <a:pt x="209" y="379"/>
                    <a:pt x="383" y="240"/>
                  </a:cubicBezTo>
                  <a:cubicBezTo>
                    <a:pt x="557" y="89"/>
                    <a:pt x="742" y="31"/>
                    <a:pt x="893" y="20"/>
                  </a:cubicBezTo>
                  <a:cubicBezTo>
                    <a:pt x="913" y="15"/>
                    <a:pt x="931" y="11"/>
                    <a:pt x="949" y="8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48;p32">
              <a:extLst>
                <a:ext uri="{FF2B5EF4-FFF2-40B4-BE49-F238E27FC236}">
                  <a16:creationId xmlns:a16="http://schemas.microsoft.com/office/drawing/2014/main" id="{247DFBF6-B713-5601-F98F-0F5B2262F856}"/>
                </a:ext>
              </a:extLst>
            </p:cNvPr>
            <p:cNvSpPr/>
            <p:nvPr/>
          </p:nvSpPr>
          <p:spPr>
            <a:xfrm>
              <a:off x="-825890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24" y="1"/>
                  </a:moveTo>
                  <a:cubicBezTo>
                    <a:pt x="1" y="1"/>
                    <a:pt x="1" y="290"/>
                    <a:pt x="24" y="649"/>
                  </a:cubicBezTo>
                  <a:cubicBezTo>
                    <a:pt x="24" y="1008"/>
                    <a:pt x="35" y="1298"/>
                    <a:pt x="47" y="1298"/>
                  </a:cubicBezTo>
                  <a:cubicBezTo>
                    <a:pt x="59" y="1298"/>
                    <a:pt x="59" y="1008"/>
                    <a:pt x="47" y="649"/>
                  </a:cubicBezTo>
                  <a:cubicBezTo>
                    <a:pt x="47" y="290"/>
                    <a:pt x="35" y="1"/>
                    <a:pt x="2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49;p32">
              <a:extLst>
                <a:ext uri="{FF2B5EF4-FFF2-40B4-BE49-F238E27FC236}">
                  <a16:creationId xmlns:a16="http://schemas.microsoft.com/office/drawing/2014/main" id="{7AABFE59-A8EF-E063-5333-774BA37EC771}"/>
                </a:ext>
              </a:extLst>
            </p:cNvPr>
            <p:cNvSpPr/>
            <p:nvPr/>
          </p:nvSpPr>
          <p:spPr>
            <a:xfrm>
              <a:off x="-947175" y="4634326"/>
              <a:ext cx="53641" cy="3935"/>
            </a:xfrm>
            <a:custGeom>
              <a:avLst/>
              <a:gdLst/>
              <a:ahLst/>
              <a:cxnLst/>
              <a:rect l="l" t="t" r="r" b="b"/>
              <a:pathLst>
                <a:path w="927" h="68" extrusionOk="0">
                  <a:moveTo>
                    <a:pt x="880" y="0"/>
                  </a:moveTo>
                  <a:cubicBezTo>
                    <a:pt x="806" y="0"/>
                    <a:pt x="652" y="17"/>
                    <a:pt x="464" y="33"/>
                  </a:cubicBezTo>
                  <a:cubicBezTo>
                    <a:pt x="294" y="33"/>
                    <a:pt x="145" y="28"/>
                    <a:pt x="64" y="28"/>
                  </a:cubicBezTo>
                  <a:cubicBezTo>
                    <a:pt x="24" y="28"/>
                    <a:pt x="0" y="29"/>
                    <a:pt x="0" y="33"/>
                  </a:cubicBezTo>
                  <a:cubicBezTo>
                    <a:pt x="0" y="45"/>
                    <a:pt x="209" y="68"/>
                    <a:pt x="464" y="68"/>
                  </a:cubicBezTo>
                  <a:cubicBezTo>
                    <a:pt x="730" y="45"/>
                    <a:pt x="927" y="22"/>
                    <a:pt x="927" y="10"/>
                  </a:cubicBezTo>
                  <a:cubicBezTo>
                    <a:pt x="927" y="3"/>
                    <a:pt x="910" y="0"/>
                    <a:pt x="880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0;p32">
              <a:extLst>
                <a:ext uri="{FF2B5EF4-FFF2-40B4-BE49-F238E27FC236}">
                  <a16:creationId xmlns:a16="http://schemas.microsoft.com/office/drawing/2014/main" id="{9F7DA0EF-E9F3-4AB8-C609-C132262122C4}"/>
                </a:ext>
              </a:extLst>
            </p:cNvPr>
            <p:cNvSpPr/>
            <p:nvPr/>
          </p:nvSpPr>
          <p:spPr>
            <a:xfrm>
              <a:off x="-863387" y="4633400"/>
              <a:ext cx="6712" cy="10242"/>
            </a:xfrm>
            <a:custGeom>
              <a:avLst/>
              <a:gdLst/>
              <a:ahLst/>
              <a:cxnLst/>
              <a:rect l="l" t="t" r="r" b="b"/>
              <a:pathLst>
                <a:path w="116" h="177" extrusionOk="0">
                  <a:moveTo>
                    <a:pt x="102" y="1"/>
                  </a:moveTo>
                  <a:cubicBezTo>
                    <a:pt x="93" y="1"/>
                    <a:pt x="55" y="33"/>
                    <a:pt x="35" y="84"/>
                  </a:cubicBezTo>
                  <a:cubicBezTo>
                    <a:pt x="0" y="142"/>
                    <a:pt x="0" y="177"/>
                    <a:pt x="12" y="177"/>
                  </a:cubicBezTo>
                  <a:cubicBezTo>
                    <a:pt x="35" y="177"/>
                    <a:pt x="46" y="142"/>
                    <a:pt x="58" y="95"/>
                  </a:cubicBezTo>
                  <a:cubicBezTo>
                    <a:pt x="93" y="49"/>
                    <a:pt x="116" y="26"/>
                    <a:pt x="104" y="3"/>
                  </a:cubicBezTo>
                  <a:cubicBezTo>
                    <a:pt x="104" y="1"/>
                    <a:pt x="104" y="1"/>
                    <a:pt x="10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1;p32">
              <a:extLst>
                <a:ext uri="{FF2B5EF4-FFF2-40B4-BE49-F238E27FC236}">
                  <a16:creationId xmlns:a16="http://schemas.microsoft.com/office/drawing/2014/main" id="{69F610BA-3815-D740-BE08-D27B985CE0E7}"/>
                </a:ext>
              </a:extLst>
            </p:cNvPr>
            <p:cNvSpPr/>
            <p:nvPr/>
          </p:nvSpPr>
          <p:spPr>
            <a:xfrm>
              <a:off x="-851351" y="4616562"/>
              <a:ext cx="8101" cy="7407"/>
            </a:xfrm>
            <a:custGeom>
              <a:avLst/>
              <a:gdLst/>
              <a:ahLst/>
              <a:cxnLst/>
              <a:rect l="l" t="t" r="r" b="b"/>
              <a:pathLst>
                <a:path w="140" h="128" extrusionOk="0">
                  <a:moveTo>
                    <a:pt x="123" y="0"/>
                  </a:moveTo>
                  <a:cubicBezTo>
                    <a:pt x="112" y="0"/>
                    <a:pt x="85" y="15"/>
                    <a:pt x="59" y="51"/>
                  </a:cubicBezTo>
                  <a:cubicBezTo>
                    <a:pt x="24" y="85"/>
                    <a:pt x="1" y="108"/>
                    <a:pt x="12" y="120"/>
                  </a:cubicBezTo>
                  <a:cubicBezTo>
                    <a:pt x="15" y="125"/>
                    <a:pt x="19" y="128"/>
                    <a:pt x="24" y="128"/>
                  </a:cubicBezTo>
                  <a:cubicBezTo>
                    <a:pt x="39" y="128"/>
                    <a:pt x="64" y="103"/>
                    <a:pt x="82" y="85"/>
                  </a:cubicBezTo>
                  <a:cubicBezTo>
                    <a:pt x="116" y="51"/>
                    <a:pt x="140" y="27"/>
                    <a:pt x="128" y="4"/>
                  </a:cubicBezTo>
                  <a:cubicBezTo>
                    <a:pt x="128" y="2"/>
                    <a:pt x="126" y="0"/>
                    <a:pt x="123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2;p32">
              <a:extLst>
                <a:ext uri="{FF2B5EF4-FFF2-40B4-BE49-F238E27FC236}">
                  <a16:creationId xmlns:a16="http://schemas.microsoft.com/office/drawing/2014/main" id="{61DF6551-19D2-A42B-470D-4A6DE28A6E05}"/>
                </a:ext>
              </a:extLst>
            </p:cNvPr>
            <p:cNvSpPr/>
            <p:nvPr/>
          </p:nvSpPr>
          <p:spPr>
            <a:xfrm>
              <a:off x="-835265" y="4607477"/>
              <a:ext cx="11457" cy="4861"/>
            </a:xfrm>
            <a:custGeom>
              <a:avLst/>
              <a:gdLst/>
              <a:ahLst/>
              <a:cxnLst/>
              <a:rect l="l" t="t" r="r" b="b"/>
              <a:pathLst>
                <a:path w="198" h="84" extrusionOk="0">
                  <a:moveTo>
                    <a:pt x="138" y="1"/>
                  </a:moveTo>
                  <a:cubicBezTo>
                    <a:pt x="123" y="1"/>
                    <a:pt x="108" y="3"/>
                    <a:pt x="93" y="11"/>
                  </a:cubicBezTo>
                  <a:cubicBezTo>
                    <a:pt x="35" y="22"/>
                    <a:pt x="1" y="80"/>
                    <a:pt x="24" y="80"/>
                  </a:cubicBezTo>
                  <a:cubicBezTo>
                    <a:pt x="24" y="82"/>
                    <a:pt x="25" y="83"/>
                    <a:pt x="27" y="83"/>
                  </a:cubicBezTo>
                  <a:cubicBezTo>
                    <a:pt x="37" y="83"/>
                    <a:pt x="67" y="64"/>
                    <a:pt x="105" y="45"/>
                  </a:cubicBezTo>
                  <a:cubicBezTo>
                    <a:pt x="151" y="34"/>
                    <a:pt x="197" y="34"/>
                    <a:pt x="197" y="22"/>
                  </a:cubicBezTo>
                  <a:cubicBezTo>
                    <a:pt x="197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3;p32">
              <a:extLst>
                <a:ext uri="{FF2B5EF4-FFF2-40B4-BE49-F238E27FC236}">
                  <a16:creationId xmlns:a16="http://schemas.microsoft.com/office/drawing/2014/main" id="{0BDD6D81-2C0E-B27C-DEBC-CDBD87C15FA6}"/>
                </a:ext>
              </a:extLst>
            </p:cNvPr>
            <p:cNvSpPr/>
            <p:nvPr/>
          </p:nvSpPr>
          <p:spPr>
            <a:xfrm>
              <a:off x="-816516" y="4604700"/>
              <a:ext cx="6134" cy="3067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47" y="1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1" y="47"/>
                    <a:pt x="10" y="53"/>
                    <a:pt x="21" y="53"/>
                  </a:cubicBezTo>
                  <a:cubicBezTo>
                    <a:pt x="33" y="53"/>
                    <a:pt x="47" y="47"/>
                    <a:pt x="59" y="36"/>
                  </a:cubicBezTo>
                  <a:cubicBezTo>
                    <a:pt x="94" y="24"/>
                    <a:pt x="105" y="12"/>
                    <a:pt x="10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;p32">
              <a:extLst>
                <a:ext uri="{FF2B5EF4-FFF2-40B4-BE49-F238E27FC236}">
                  <a16:creationId xmlns:a16="http://schemas.microsoft.com/office/drawing/2014/main" id="{E1081055-7B55-0732-AAC6-3D51E83D30FF}"/>
                </a:ext>
              </a:extLst>
            </p:cNvPr>
            <p:cNvSpPr/>
            <p:nvPr/>
          </p:nvSpPr>
          <p:spPr>
            <a:xfrm>
              <a:off x="-440511" y="4508876"/>
              <a:ext cx="341866" cy="153574"/>
            </a:xfrm>
            <a:custGeom>
              <a:avLst/>
              <a:gdLst/>
              <a:ahLst/>
              <a:cxnLst/>
              <a:rect l="l" t="t" r="r" b="b"/>
              <a:pathLst>
                <a:path w="5908" h="2654" extrusionOk="0">
                  <a:moveTo>
                    <a:pt x="47" y="1"/>
                  </a:moveTo>
                  <a:lnTo>
                    <a:pt x="0" y="2491"/>
                  </a:lnTo>
                  <a:lnTo>
                    <a:pt x="209" y="2502"/>
                  </a:lnTo>
                  <a:cubicBezTo>
                    <a:pt x="830" y="2543"/>
                    <a:pt x="2804" y="2653"/>
                    <a:pt x="4118" y="2653"/>
                  </a:cubicBezTo>
                  <a:cubicBezTo>
                    <a:pt x="4664" y="2653"/>
                    <a:pt x="5097" y="2634"/>
                    <a:pt x="5270" y="2583"/>
                  </a:cubicBezTo>
                  <a:cubicBezTo>
                    <a:pt x="5907" y="2386"/>
                    <a:pt x="3220" y="1738"/>
                    <a:pt x="3220" y="1738"/>
                  </a:cubicBezTo>
                  <a:lnTo>
                    <a:pt x="3232" y="4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;p32">
              <a:extLst>
                <a:ext uri="{FF2B5EF4-FFF2-40B4-BE49-F238E27FC236}">
                  <a16:creationId xmlns:a16="http://schemas.microsoft.com/office/drawing/2014/main" id="{49F4017B-126E-DBD6-1F86-0DC4EFE2BA69}"/>
                </a:ext>
              </a:extLst>
            </p:cNvPr>
            <p:cNvSpPr/>
            <p:nvPr/>
          </p:nvSpPr>
          <p:spPr>
            <a:xfrm>
              <a:off x="-441206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62" y="0"/>
                  </a:moveTo>
                  <a:cubicBezTo>
                    <a:pt x="46" y="0"/>
                    <a:pt x="29" y="1"/>
                    <a:pt x="12" y="2"/>
                  </a:cubicBezTo>
                  <a:lnTo>
                    <a:pt x="1" y="882"/>
                  </a:lnTo>
                  <a:lnTo>
                    <a:pt x="1159" y="928"/>
                  </a:lnTo>
                  <a:cubicBezTo>
                    <a:pt x="1113" y="662"/>
                    <a:pt x="974" y="407"/>
                    <a:pt x="754" y="245"/>
                  </a:cubicBezTo>
                  <a:cubicBezTo>
                    <a:pt x="547" y="82"/>
                    <a:pt x="310" y="0"/>
                    <a:pt x="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6;p32">
              <a:extLst>
                <a:ext uri="{FF2B5EF4-FFF2-40B4-BE49-F238E27FC236}">
                  <a16:creationId xmlns:a16="http://schemas.microsoft.com/office/drawing/2014/main" id="{1B646122-24F7-02CC-ADFF-15D39D0C8A4E}"/>
                </a:ext>
              </a:extLst>
            </p:cNvPr>
            <p:cNvSpPr/>
            <p:nvPr/>
          </p:nvSpPr>
          <p:spPr>
            <a:xfrm>
              <a:off x="-440511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4540" y="1"/>
                  </a:moveTo>
                  <a:cubicBezTo>
                    <a:pt x="4346" y="24"/>
                    <a:pt x="4254" y="395"/>
                    <a:pt x="4251" y="395"/>
                  </a:cubicBezTo>
                  <a:cubicBezTo>
                    <a:pt x="4251" y="395"/>
                    <a:pt x="4251" y="395"/>
                    <a:pt x="4251" y="395"/>
                  </a:cubicBezTo>
                  <a:lnTo>
                    <a:pt x="0" y="314"/>
                  </a:lnTo>
                  <a:lnTo>
                    <a:pt x="0" y="383"/>
                  </a:lnTo>
                  <a:cubicBezTo>
                    <a:pt x="938" y="478"/>
                    <a:pt x="2581" y="537"/>
                    <a:pt x="3802" y="537"/>
                  </a:cubicBezTo>
                  <a:cubicBezTo>
                    <a:pt x="4663" y="537"/>
                    <a:pt x="5315" y="508"/>
                    <a:pt x="5363" y="441"/>
                  </a:cubicBezTo>
                  <a:cubicBezTo>
                    <a:pt x="5478" y="290"/>
                    <a:pt x="4540" y="1"/>
                    <a:pt x="45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7;p32">
              <a:extLst>
                <a:ext uri="{FF2B5EF4-FFF2-40B4-BE49-F238E27FC236}">
                  <a16:creationId xmlns:a16="http://schemas.microsoft.com/office/drawing/2014/main" id="{FEF98394-8599-DFAE-DC5D-57F3FFAE0A02}"/>
                </a:ext>
              </a:extLst>
            </p:cNvPr>
            <p:cNvSpPr/>
            <p:nvPr/>
          </p:nvSpPr>
          <p:spPr>
            <a:xfrm>
              <a:off x="-442537" y="4648966"/>
              <a:ext cx="309693" cy="6365"/>
            </a:xfrm>
            <a:custGeom>
              <a:avLst/>
              <a:gdLst/>
              <a:ahLst/>
              <a:cxnLst/>
              <a:rect l="l" t="t" r="r" b="b"/>
              <a:pathLst>
                <a:path w="5352" h="110" extrusionOk="0">
                  <a:moveTo>
                    <a:pt x="1" y="0"/>
                  </a:moveTo>
                  <a:cubicBezTo>
                    <a:pt x="1" y="0"/>
                    <a:pt x="12" y="0"/>
                    <a:pt x="58" y="12"/>
                  </a:cubicBezTo>
                  <a:lnTo>
                    <a:pt x="209" y="12"/>
                  </a:lnTo>
                  <a:cubicBezTo>
                    <a:pt x="151" y="12"/>
                    <a:pt x="93" y="0"/>
                    <a:pt x="58" y="0"/>
                  </a:cubicBezTo>
                  <a:close/>
                  <a:moveTo>
                    <a:pt x="209" y="12"/>
                  </a:moveTo>
                  <a:cubicBezTo>
                    <a:pt x="371" y="23"/>
                    <a:pt x="556" y="23"/>
                    <a:pt x="788" y="46"/>
                  </a:cubicBezTo>
                  <a:cubicBezTo>
                    <a:pt x="1286" y="70"/>
                    <a:pt x="1946" y="81"/>
                    <a:pt x="2699" y="104"/>
                  </a:cubicBezTo>
                  <a:cubicBezTo>
                    <a:pt x="2950" y="108"/>
                    <a:pt x="3192" y="110"/>
                    <a:pt x="3421" y="110"/>
                  </a:cubicBezTo>
                  <a:cubicBezTo>
                    <a:pt x="3879" y="110"/>
                    <a:pt x="4286" y="104"/>
                    <a:pt x="4610" y="104"/>
                  </a:cubicBezTo>
                  <a:cubicBezTo>
                    <a:pt x="4842" y="104"/>
                    <a:pt x="5027" y="81"/>
                    <a:pt x="5189" y="81"/>
                  </a:cubicBezTo>
                  <a:cubicBezTo>
                    <a:pt x="5247" y="81"/>
                    <a:pt x="5305" y="81"/>
                    <a:pt x="5351" y="70"/>
                  </a:cubicBezTo>
                  <a:lnTo>
                    <a:pt x="2699" y="70"/>
                  </a:lnTo>
                  <a:cubicBezTo>
                    <a:pt x="1946" y="58"/>
                    <a:pt x="1286" y="46"/>
                    <a:pt x="788" y="23"/>
                  </a:cubicBezTo>
                  <a:cubicBezTo>
                    <a:pt x="556" y="12"/>
                    <a:pt x="371" y="12"/>
                    <a:pt x="209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8;p32">
              <a:extLst>
                <a:ext uri="{FF2B5EF4-FFF2-40B4-BE49-F238E27FC236}">
                  <a16:creationId xmlns:a16="http://schemas.microsoft.com/office/drawing/2014/main" id="{8A9E3148-FF5F-98E4-2C27-1FB277F6D9BF}"/>
                </a:ext>
              </a:extLst>
            </p:cNvPr>
            <p:cNvSpPr/>
            <p:nvPr/>
          </p:nvSpPr>
          <p:spPr>
            <a:xfrm>
              <a:off x="-195917" y="4628771"/>
              <a:ext cx="19501" cy="28296"/>
            </a:xfrm>
            <a:custGeom>
              <a:avLst/>
              <a:gdLst/>
              <a:ahLst/>
              <a:cxnLst/>
              <a:rect l="l" t="t" r="r" b="b"/>
              <a:pathLst>
                <a:path w="337" h="489" extrusionOk="0">
                  <a:moveTo>
                    <a:pt x="334" y="0"/>
                  </a:moveTo>
                  <a:cubicBezTo>
                    <a:pt x="314" y="0"/>
                    <a:pt x="190" y="60"/>
                    <a:pt x="105" y="199"/>
                  </a:cubicBezTo>
                  <a:cubicBezTo>
                    <a:pt x="1" y="349"/>
                    <a:pt x="1" y="488"/>
                    <a:pt x="24" y="488"/>
                  </a:cubicBezTo>
                  <a:cubicBezTo>
                    <a:pt x="35" y="488"/>
                    <a:pt x="47" y="361"/>
                    <a:pt x="140" y="222"/>
                  </a:cubicBezTo>
                  <a:cubicBezTo>
                    <a:pt x="221" y="71"/>
                    <a:pt x="337" y="13"/>
                    <a:pt x="337" y="2"/>
                  </a:cubicBezTo>
                  <a:cubicBezTo>
                    <a:pt x="337" y="1"/>
                    <a:pt x="336" y="0"/>
                    <a:pt x="33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9;p32">
              <a:extLst>
                <a:ext uri="{FF2B5EF4-FFF2-40B4-BE49-F238E27FC236}">
                  <a16:creationId xmlns:a16="http://schemas.microsoft.com/office/drawing/2014/main" id="{7E4DDDE3-BDE5-BB56-EFD1-01F702315D82}"/>
                </a:ext>
              </a:extLst>
            </p:cNvPr>
            <p:cNvSpPr/>
            <p:nvPr/>
          </p:nvSpPr>
          <p:spPr>
            <a:xfrm>
              <a:off x="-249500" y="4613437"/>
              <a:ext cx="10069" cy="15450"/>
            </a:xfrm>
            <a:custGeom>
              <a:avLst/>
              <a:gdLst/>
              <a:ahLst/>
              <a:cxnLst/>
              <a:rect l="l" t="t" r="r" b="b"/>
              <a:pathLst>
                <a:path w="174" h="267" extrusionOk="0">
                  <a:moveTo>
                    <a:pt x="174" y="0"/>
                  </a:moveTo>
                  <a:cubicBezTo>
                    <a:pt x="162" y="0"/>
                    <a:pt x="116" y="47"/>
                    <a:pt x="81" y="116"/>
                  </a:cubicBezTo>
                  <a:cubicBezTo>
                    <a:pt x="35" y="197"/>
                    <a:pt x="0" y="267"/>
                    <a:pt x="0" y="267"/>
                  </a:cubicBezTo>
                  <a:cubicBezTo>
                    <a:pt x="23" y="267"/>
                    <a:pt x="58" y="220"/>
                    <a:pt x="104" y="151"/>
                  </a:cubicBezTo>
                  <a:cubicBezTo>
                    <a:pt x="151" y="81"/>
                    <a:pt x="174" y="23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60;p32">
              <a:extLst>
                <a:ext uri="{FF2B5EF4-FFF2-40B4-BE49-F238E27FC236}">
                  <a16:creationId xmlns:a16="http://schemas.microsoft.com/office/drawing/2014/main" id="{AC18FB97-01B3-5716-D6BF-DB62282288E1}"/>
                </a:ext>
              </a:extLst>
            </p:cNvPr>
            <p:cNvSpPr/>
            <p:nvPr/>
          </p:nvSpPr>
          <p:spPr>
            <a:xfrm>
              <a:off x="-264255" y="4609965"/>
              <a:ext cx="13425" cy="10589"/>
            </a:xfrm>
            <a:custGeom>
              <a:avLst/>
              <a:gdLst/>
              <a:ahLst/>
              <a:cxnLst/>
              <a:rect l="l" t="t" r="r" b="b"/>
              <a:pathLst>
                <a:path w="232" h="183" extrusionOk="0">
                  <a:moveTo>
                    <a:pt x="218" y="1"/>
                  </a:moveTo>
                  <a:cubicBezTo>
                    <a:pt x="208" y="1"/>
                    <a:pt x="156" y="42"/>
                    <a:pt x="105" y="83"/>
                  </a:cubicBezTo>
                  <a:cubicBezTo>
                    <a:pt x="47" y="141"/>
                    <a:pt x="0" y="176"/>
                    <a:pt x="12" y="176"/>
                  </a:cubicBezTo>
                  <a:cubicBezTo>
                    <a:pt x="12" y="180"/>
                    <a:pt x="14" y="182"/>
                    <a:pt x="17" y="182"/>
                  </a:cubicBezTo>
                  <a:cubicBezTo>
                    <a:pt x="33" y="182"/>
                    <a:pt x="80" y="144"/>
                    <a:pt x="128" y="107"/>
                  </a:cubicBezTo>
                  <a:cubicBezTo>
                    <a:pt x="186" y="60"/>
                    <a:pt x="232" y="2"/>
                    <a:pt x="220" y="2"/>
                  </a:cubicBezTo>
                  <a:cubicBezTo>
                    <a:pt x="220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61;p32">
              <a:extLst>
                <a:ext uri="{FF2B5EF4-FFF2-40B4-BE49-F238E27FC236}">
                  <a16:creationId xmlns:a16="http://schemas.microsoft.com/office/drawing/2014/main" id="{BFC89118-0EA1-1318-5B2A-ECC81AFCA943}"/>
                </a:ext>
              </a:extLst>
            </p:cNvPr>
            <p:cNvSpPr/>
            <p:nvPr/>
          </p:nvSpPr>
          <p:spPr>
            <a:xfrm>
              <a:off x="-27299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74" y="0"/>
                  </a:moveTo>
                  <a:cubicBezTo>
                    <a:pt x="82" y="0"/>
                    <a:pt x="1" y="12"/>
                    <a:pt x="1" y="12"/>
                  </a:cubicBezTo>
                  <a:cubicBezTo>
                    <a:pt x="1" y="24"/>
                    <a:pt x="82" y="24"/>
                    <a:pt x="163" y="47"/>
                  </a:cubicBezTo>
                  <a:cubicBezTo>
                    <a:pt x="256" y="47"/>
                    <a:pt x="337" y="47"/>
                    <a:pt x="337" y="24"/>
                  </a:cubicBezTo>
                  <a:cubicBezTo>
                    <a:pt x="337" y="12"/>
                    <a:pt x="267" y="12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62;p32">
              <a:extLst>
                <a:ext uri="{FF2B5EF4-FFF2-40B4-BE49-F238E27FC236}">
                  <a16:creationId xmlns:a16="http://schemas.microsoft.com/office/drawing/2014/main" id="{7DDEFBB1-8D8F-6763-01C8-A5879ADC30A7}"/>
                </a:ext>
              </a:extLst>
            </p:cNvPr>
            <p:cNvSpPr/>
            <p:nvPr/>
          </p:nvSpPr>
          <p:spPr>
            <a:xfrm>
              <a:off x="-276349" y="4590754"/>
              <a:ext cx="22220" cy="4108"/>
            </a:xfrm>
            <a:custGeom>
              <a:avLst/>
              <a:gdLst/>
              <a:ahLst/>
              <a:cxnLst/>
              <a:rect l="l" t="t" r="r" b="b"/>
              <a:pathLst>
                <a:path w="384" h="71" extrusionOk="0">
                  <a:moveTo>
                    <a:pt x="25" y="0"/>
                  </a:moveTo>
                  <a:cubicBezTo>
                    <a:pt x="10" y="0"/>
                    <a:pt x="1" y="3"/>
                    <a:pt x="1" y="10"/>
                  </a:cubicBezTo>
                  <a:cubicBezTo>
                    <a:pt x="1" y="22"/>
                    <a:pt x="82" y="45"/>
                    <a:pt x="198" y="68"/>
                  </a:cubicBezTo>
                  <a:cubicBezTo>
                    <a:pt x="211" y="70"/>
                    <a:pt x="224" y="70"/>
                    <a:pt x="236" y="70"/>
                  </a:cubicBezTo>
                  <a:cubicBezTo>
                    <a:pt x="314" y="70"/>
                    <a:pt x="383" y="43"/>
                    <a:pt x="383" y="33"/>
                  </a:cubicBezTo>
                  <a:cubicBezTo>
                    <a:pt x="383" y="28"/>
                    <a:pt x="360" y="28"/>
                    <a:pt x="325" y="28"/>
                  </a:cubicBezTo>
                  <a:cubicBezTo>
                    <a:pt x="290" y="28"/>
                    <a:pt x="244" y="28"/>
                    <a:pt x="198" y="22"/>
                  </a:cubicBezTo>
                  <a:cubicBezTo>
                    <a:pt x="126" y="14"/>
                    <a:pt x="59" y="0"/>
                    <a:pt x="25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63;p32">
              <a:extLst>
                <a:ext uri="{FF2B5EF4-FFF2-40B4-BE49-F238E27FC236}">
                  <a16:creationId xmlns:a16="http://schemas.microsoft.com/office/drawing/2014/main" id="{25BA8A91-93AA-91D8-5DEC-CA5404654F8B}"/>
                </a:ext>
              </a:extLst>
            </p:cNvPr>
            <p:cNvSpPr/>
            <p:nvPr/>
          </p:nvSpPr>
          <p:spPr>
            <a:xfrm>
              <a:off x="-242845" y="4596830"/>
              <a:ext cx="36281" cy="19327"/>
            </a:xfrm>
            <a:custGeom>
              <a:avLst/>
              <a:gdLst/>
              <a:ahLst/>
              <a:cxnLst/>
              <a:rect l="l" t="t" r="r" b="b"/>
              <a:pathLst>
                <a:path w="627" h="334" extrusionOk="0">
                  <a:moveTo>
                    <a:pt x="447" y="33"/>
                  </a:moveTo>
                  <a:cubicBezTo>
                    <a:pt x="490" y="33"/>
                    <a:pt x="534" y="38"/>
                    <a:pt x="568" y="56"/>
                  </a:cubicBezTo>
                  <a:cubicBezTo>
                    <a:pt x="592" y="90"/>
                    <a:pt x="580" y="114"/>
                    <a:pt x="557" y="148"/>
                  </a:cubicBezTo>
                  <a:cubicBezTo>
                    <a:pt x="522" y="160"/>
                    <a:pt x="476" y="172"/>
                    <a:pt x="441" y="195"/>
                  </a:cubicBezTo>
                  <a:cubicBezTo>
                    <a:pt x="360" y="218"/>
                    <a:pt x="290" y="229"/>
                    <a:pt x="221" y="253"/>
                  </a:cubicBezTo>
                  <a:cubicBezTo>
                    <a:pt x="163" y="258"/>
                    <a:pt x="112" y="261"/>
                    <a:pt x="74" y="263"/>
                  </a:cubicBezTo>
                  <a:lnTo>
                    <a:pt x="74" y="263"/>
                  </a:lnTo>
                  <a:cubicBezTo>
                    <a:pt x="89" y="234"/>
                    <a:pt x="113" y="198"/>
                    <a:pt x="151" y="160"/>
                  </a:cubicBezTo>
                  <a:cubicBezTo>
                    <a:pt x="198" y="114"/>
                    <a:pt x="244" y="79"/>
                    <a:pt x="325" y="44"/>
                  </a:cubicBezTo>
                  <a:cubicBezTo>
                    <a:pt x="360" y="38"/>
                    <a:pt x="403" y="33"/>
                    <a:pt x="447" y="33"/>
                  </a:cubicBezTo>
                  <a:close/>
                  <a:moveTo>
                    <a:pt x="417" y="1"/>
                  </a:moveTo>
                  <a:cubicBezTo>
                    <a:pt x="289" y="1"/>
                    <a:pt x="174" y="75"/>
                    <a:pt x="117" y="148"/>
                  </a:cubicBezTo>
                  <a:cubicBezTo>
                    <a:pt x="87" y="198"/>
                    <a:pt x="65" y="240"/>
                    <a:pt x="53" y="265"/>
                  </a:cubicBezTo>
                  <a:lnTo>
                    <a:pt x="53" y="265"/>
                  </a:lnTo>
                  <a:cubicBezTo>
                    <a:pt x="20" y="268"/>
                    <a:pt x="1" y="271"/>
                    <a:pt x="1" y="276"/>
                  </a:cubicBezTo>
                  <a:cubicBezTo>
                    <a:pt x="1" y="276"/>
                    <a:pt x="17" y="278"/>
                    <a:pt x="46" y="280"/>
                  </a:cubicBezTo>
                  <a:lnTo>
                    <a:pt x="46" y="280"/>
                  </a:lnTo>
                  <a:cubicBezTo>
                    <a:pt x="36" y="312"/>
                    <a:pt x="36" y="334"/>
                    <a:pt x="47" y="334"/>
                  </a:cubicBezTo>
                  <a:cubicBezTo>
                    <a:pt x="47" y="334"/>
                    <a:pt x="50" y="313"/>
                    <a:pt x="65" y="280"/>
                  </a:cubicBezTo>
                  <a:lnTo>
                    <a:pt x="65" y="280"/>
                  </a:lnTo>
                  <a:cubicBezTo>
                    <a:pt x="75" y="281"/>
                    <a:pt x="86" y="281"/>
                    <a:pt x="99" y="281"/>
                  </a:cubicBezTo>
                  <a:cubicBezTo>
                    <a:pt x="130" y="281"/>
                    <a:pt x="167" y="280"/>
                    <a:pt x="209" y="276"/>
                  </a:cubicBezTo>
                  <a:cubicBezTo>
                    <a:pt x="267" y="276"/>
                    <a:pt x="348" y="264"/>
                    <a:pt x="429" y="229"/>
                  </a:cubicBezTo>
                  <a:lnTo>
                    <a:pt x="557" y="195"/>
                  </a:lnTo>
                  <a:cubicBezTo>
                    <a:pt x="568" y="172"/>
                    <a:pt x="603" y="160"/>
                    <a:pt x="615" y="137"/>
                  </a:cubicBezTo>
                  <a:cubicBezTo>
                    <a:pt x="626" y="102"/>
                    <a:pt x="615" y="56"/>
                    <a:pt x="580" y="44"/>
                  </a:cubicBezTo>
                  <a:cubicBezTo>
                    <a:pt x="526" y="14"/>
                    <a:pt x="470" y="1"/>
                    <a:pt x="41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4;p32">
              <a:extLst>
                <a:ext uri="{FF2B5EF4-FFF2-40B4-BE49-F238E27FC236}">
                  <a16:creationId xmlns:a16="http://schemas.microsoft.com/office/drawing/2014/main" id="{9ED09763-CA40-27C2-AABD-6A3D12D99226}"/>
                </a:ext>
              </a:extLst>
            </p:cNvPr>
            <p:cNvSpPr/>
            <p:nvPr/>
          </p:nvSpPr>
          <p:spPr>
            <a:xfrm>
              <a:off x="-254881" y="4590581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86" y="0"/>
                  </a:moveTo>
                  <a:cubicBezTo>
                    <a:pt x="80" y="0"/>
                    <a:pt x="75" y="1"/>
                    <a:pt x="70" y="2"/>
                  </a:cubicBezTo>
                  <a:cubicBezTo>
                    <a:pt x="24" y="2"/>
                    <a:pt x="0" y="59"/>
                    <a:pt x="12" y="94"/>
                  </a:cubicBezTo>
                  <a:cubicBezTo>
                    <a:pt x="12" y="129"/>
                    <a:pt x="24" y="164"/>
                    <a:pt x="35" y="187"/>
                  </a:cubicBezTo>
                  <a:cubicBezTo>
                    <a:pt x="70" y="245"/>
                    <a:pt x="93" y="268"/>
                    <a:pt x="139" y="314"/>
                  </a:cubicBezTo>
                  <a:cubicBezTo>
                    <a:pt x="197" y="372"/>
                    <a:pt x="255" y="395"/>
                    <a:pt x="255" y="395"/>
                  </a:cubicBezTo>
                  <a:lnTo>
                    <a:pt x="151" y="291"/>
                  </a:lnTo>
                  <a:cubicBezTo>
                    <a:pt x="128" y="268"/>
                    <a:pt x="93" y="222"/>
                    <a:pt x="70" y="164"/>
                  </a:cubicBezTo>
                  <a:cubicBezTo>
                    <a:pt x="35" y="129"/>
                    <a:pt x="24" y="48"/>
                    <a:pt x="70" y="36"/>
                  </a:cubicBezTo>
                  <a:cubicBezTo>
                    <a:pt x="128" y="36"/>
                    <a:pt x="174" y="83"/>
                    <a:pt x="197" y="129"/>
                  </a:cubicBezTo>
                  <a:cubicBezTo>
                    <a:pt x="232" y="164"/>
                    <a:pt x="244" y="210"/>
                    <a:pt x="255" y="256"/>
                  </a:cubicBezTo>
                  <a:cubicBezTo>
                    <a:pt x="290" y="337"/>
                    <a:pt x="255" y="384"/>
                    <a:pt x="267" y="395"/>
                  </a:cubicBezTo>
                  <a:cubicBezTo>
                    <a:pt x="267" y="395"/>
                    <a:pt x="302" y="361"/>
                    <a:pt x="302" y="256"/>
                  </a:cubicBezTo>
                  <a:cubicBezTo>
                    <a:pt x="302" y="210"/>
                    <a:pt x="290" y="152"/>
                    <a:pt x="244" y="106"/>
                  </a:cubicBezTo>
                  <a:cubicBezTo>
                    <a:pt x="211" y="73"/>
                    <a:pt x="159" y="0"/>
                    <a:pt x="86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5;p32">
              <a:extLst>
                <a:ext uri="{FF2B5EF4-FFF2-40B4-BE49-F238E27FC236}">
                  <a16:creationId xmlns:a16="http://schemas.microsoft.com/office/drawing/2014/main" id="{504EA353-0BBC-48D7-EB67-04DBDAD76937}"/>
                </a:ext>
              </a:extLst>
            </p:cNvPr>
            <p:cNvSpPr/>
            <p:nvPr/>
          </p:nvSpPr>
          <p:spPr>
            <a:xfrm>
              <a:off x="-438486" y="4598392"/>
              <a:ext cx="64346" cy="53988"/>
            </a:xfrm>
            <a:custGeom>
              <a:avLst/>
              <a:gdLst/>
              <a:ahLst/>
              <a:cxnLst/>
              <a:rect l="l" t="t" r="r" b="b"/>
              <a:pathLst>
                <a:path w="1112" h="933" extrusionOk="0">
                  <a:moveTo>
                    <a:pt x="22" y="0"/>
                  </a:moveTo>
                  <a:cubicBezTo>
                    <a:pt x="5" y="0"/>
                    <a:pt x="0" y="6"/>
                    <a:pt x="0" y="6"/>
                  </a:cubicBezTo>
                  <a:cubicBezTo>
                    <a:pt x="0" y="6"/>
                    <a:pt x="15" y="3"/>
                    <a:pt x="45" y="3"/>
                  </a:cubicBezTo>
                  <a:lnTo>
                    <a:pt x="45" y="3"/>
                  </a:lnTo>
                  <a:cubicBezTo>
                    <a:pt x="49" y="3"/>
                    <a:pt x="53" y="4"/>
                    <a:pt x="58" y="6"/>
                  </a:cubicBezTo>
                  <a:lnTo>
                    <a:pt x="132" y="6"/>
                  </a:lnTo>
                  <a:cubicBezTo>
                    <a:pt x="103" y="3"/>
                    <a:pt x="79" y="3"/>
                    <a:pt x="59" y="3"/>
                  </a:cubicBezTo>
                  <a:cubicBezTo>
                    <a:pt x="54" y="3"/>
                    <a:pt x="50" y="3"/>
                    <a:pt x="45" y="3"/>
                  </a:cubicBezTo>
                  <a:lnTo>
                    <a:pt x="45" y="3"/>
                  </a:lnTo>
                  <a:cubicBezTo>
                    <a:pt x="36" y="1"/>
                    <a:pt x="28" y="0"/>
                    <a:pt x="22" y="0"/>
                  </a:cubicBezTo>
                  <a:close/>
                  <a:moveTo>
                    <a:pt x="132" y="6"/>
                  </a:moveTo>
                  <a:cubicBezTo>
                    <a:pt x="161" y="8"/>
                    <a:pt x="194" y="11"/>
                    <a:pt x="232" y="17"/>
                  </a:cubicBezTo>
                  <a:cubicBezTo>
                    <a:pt x="371" y="29"/>
                    <a:pt x="568" y="87"/>
                    <a:pt x="741" y="237"/>
                  </a:cubicBezTo>
                  <a:cubicBezTo>
                    <a:pt x="915" y="376"/>
                    <a:pt x="1008" y="550"/>
                    <a:pt x="1054" y="700"/>
                  </a:cubicBezTo>
                  <a:cubicBezTo>
                    <a:pt x="1100" y="828"/>
                    <a:pt x="1100" y="932"/>
                    <a:pt x="1112" y="932"/>
                  </a:cubicBezTo>
                  <a:lnTo>
                    <a:pt x="1112" y="874"/>
                  </a:lnTo>
                  <a:cubicBezTo>
                    <a:pt x="1112" y="828"/>
                    <a:pt x="1100" y="770"/>
                    <a:pt x="1089" y="700"/>
                  </a:cubicBezTo>
                  <a:cubicBezTo>
                    <a:pt x="1042" y="550"/>
                    <a:pt x="938" y="365"/>
                    <a:pt x="764" y="226"/>
                  </a:cubicBezTo>
                  <a:cubicBezTo>
                    <a:pt x="591" y="75"/>
                    <a:pt x="371" y="17"/>
                    <a:pt x="232" y="6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6;p32">
              <a:extLst>
                <a:ext uri="{FF2B5EF4-FFF2-40B4-BE49-F238E27FC236}">
                  <a16:creationId xmlns:a16="http://schemas.microsoft.com/office/drawing/2014/main" id="{935528A5-B2B0-1D32-FB71-1D10CE9709C4}"/>
                </a:ext>
              </a:extLst>
            </p:cNvPr>
            <p:cNvSpPr/>
            <p:nvPr/>
          </p:nvSpPr>
          <p:spPr>
            <a:xfrm>
              <a:off x="-421069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46" y="1"/>
                  </a:moveTo>
                  <a:cubicBezTo>
                    <a:pt x="35" y="1"/>
                    <a:pt x="12" y="290"/>
                    <a:pt x="12" y="649"/>
                  </a:cubicBezTo>
                  <a:cubicBezTo>
                    <a:pt x="0" y="1008"/>
                    <a:pt x="0" y="1298"/>
                    <a:pt x="12" y="1298"/>
                  </a:cubicBezTo>
                  <a:cubicBezTo>
                    <a:pt x="35" y="1298"/>
                    <a:pt x="46" y="1008"/>
                    <a:pt x="46" y="649"/>
                  </a:cubicBezTo>
                  <a:cubicBezTo>
                    <a:pt x="58" y="302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67;p32">
              <a:extLst>
                <a:ext uri="{FF2B5EF4-FFF2-40B4-BE49-F238E27FC236}">
                  <a16:creationId xmlns:a16="http://schemas.microsoft.com/office/drawing/2014/main" id="{BAF5C513-8529-2175-BC1D-E8CA718F6F8D}"/>
                </a:ext>
              </a:extLst>
            </p:cNvPr>
            <p:cNvSpPr/>
            <p:nvPr/>
          </p:nvSpPr>
          <p:spPr>
            <a:xfrm>
              <a:off x="-350705" y="4634442"/>
              <a:ext cx="53641" cy="3819"/>
            </a:xfrm>
            <a:custGeom>
              <a:avLst/>
              <a:gdLst/>
              <a:ahLst/>
              <a:cxnLst/>
              <a:rect l="l" t="t" r="r" b="b"/>
              <a:pathLst>
                <a:path w="927" h="66" extrusionOk="0">
                  <a:moveTo>
                    <a:pt x="41" y="0"/>
                  </a:moveTo>
                  <a:cubicBezTo>
                    <a:pt x="17" y="0"/>
                    <a:pt x="3" y="2"/>
                    <a:pt x="0" y="8"/>
                  </a:cubicBezTo>
                  <a:cubicBezTo>
                    <a:pt x="0" y="20"/>
                    <a:pt x="209" y="43"/>
                    <a:pt x="464" y="66"/>
                  </a:cubicBezTo>
                  <a:cubicBezTo>
                    <a:pt x="730" y="66"/>
                    <a:pt x="927" y="43"/>
                    <a:pt x="927" y="31"/>
                  </a:cubicBezTo>
                  <a:cubicBezTo>
                    <a:pt x="927" y="27"/>
                    <a:pt x="905" y="26"/>
                    <a:pt x="866" y="26"/>
                  </a:cubicBezTo>
                  <a:cubicBezTo>
                    <a:pt x="788" y="26"/>
                    <a:pt x="641" y="31"/>
                    <a:pt x="464" y="31"/>
                  </a:cubicBezTo>
                  <a:cubicBezTo>
                    <a:pt x="279" y="22"/>
                    <a:pt x="114" y="0"/>
                    <a:pt x="41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68;p32">
              <a:extLst>
                <a:ext uri="{FF2B5EF4-FFF2-40B4-BE49-F238E27FC236}">
                  <a16:creationId xmlns:a16="http://schemas.microsoft.com/office/drawing/2014/main" id="{9F683200-5FEE-4837-EF49-831E0FD9B3E5}"/>
                </a:ext>
              </a:extLst>
            </p:cNvPr>
            <p:cNvSpPr/>
            <p:nvPr/>
          </p:nvSpPr>
          <p:spPr>
            <a:xfrm>
              <a:off x="-387565" y="4633516"/>
              <a:ext cx="6770" cy="10126"/>
            </a:xfrm>
            <a:custGeom>
              <a:avLst/>
              <a:gdLst/>
              <a:ahLst/>
              <a:cxnLst/>
              <a:rect l="l" t="t" r="r" b="b"/>
              <a:pathLst>
                <a:path w="117" h="175" extrusionOk="0">
                  <a:moveTo>
                    <a:pt x="12" y="1"/>
                  </a:moveTo>
                  <a:cubicBezTo>
                    <a:pt x="0" y="24"/>
                    <a:pt x="35" y="47"/>
                    <a:pt x="58" y="93"/>
                  </a:cubicBezTo>
                  <a:cubicBezTo>
                    <a:pt x="70" y="140"/>
                    <a:pt x="93" y="175"/>
                    <a:pt x="104" y="175"/>
                  </a:cubicBezTo>
                  <a:cubicBezTo>
                    <a:pt x="116" y="175"/>
                    <a:pt x="116" y="140"/>
                    <a:pt x="93" y="82"/>
                  </a:cubicBezTo>
                  <a:cubicBezTo>
                    <a:pt x="70" y="36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69;p32">
              <a:extLst>
                <a:ext uri="{FF2B5EF4-FFF2-40B4-BE49-F238E27FC236}">
                  <a16:creationId xmlns:a16="http://schemas.microsoft.com/office/drawing/2014/main" id="{603BDE5C-6F66-ED82-DCCE-DB1B4202292C}"/>
                </a:ext>
              </a:extLst>
            </p:cNvPr>
            <p:cNvSpPr/>
            <p:nvPr/>
          </p:nvSpPr>
          <p:spPr>
            <a:xfrm>
              <a:off x="-400990" y="4616793"/>
              <a:ext cx="8795" cy="7175"/>
            </a:xfrm>
            <a:custGeom>
              <a:avLst/>
              <a:gdLst/>
              <a:ahLst/>
              <a:cxnLst/>
              <a:rect l="l" t="t" r="r" b="b"/>
              <a:pathLst>
                <a:path w="152" h="124" extrusionOk="0">
                  <a:moveTo>
                    <a:pt x="12" y="0"/>
                  </a:moveTo>
                  <a:cubicBezTo>
                    <a:pt x="1" y="23"/>
                    <a:pt x="35" y="47"/>
                    <a:pt x="59" y="81"/>
                  </a:cubicBezTo>
                  <a:cubicBezTo>
                    <a:pt x="85" y="99"/>
                    <a:pt x="105" y="124"/>
                    <a:pt x="118" y="124"/>
                  </a:cubicBezTo>
                  <a:cubicBezTo>
                    <a:pt x="122" y="124"/>
                    <a:pt x="125" y="121"/>
                    <a:pt x="128" y="116"/>
                  </a:cubicBezTo>
                  <a:cubicBezTo>
                    <a:pt x="151" y="104"/>
                    <a:pt x="116" y="81"/>
                    <a:pt x="93" y="47"/>
                  </a:cubicBezTo>
                  <a:cubicBezTo>
                    <a:pt x="59" y="23"/>
                    <a:pt x="35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70;p32">
              <a:extLst>
                <a:ext uri="{FF2B5EF4-FFF2-40B4-BE49-F238E27FC236}">
                  <a16:creationId xmlns:a16="http://schemas.microsoft.com/office/drawing/2014/main" id="{9EEBAAF8-EC03-B0EA-A069-E721F89ECC3E}"/>
                </a:ext>
              </a:extLst>
            </p:cNvPr>
            <p:cNvSpPr/>
            <p:nvPr/>
          </p:nvSpPr>
          <p:spPr>
            <a:xfrm>
              <a:off x="-419101" y="4608461"/>
              <a:ext cx="10821" cy="4513"/>
            </a:xfrm>
            <a:custGeom>
              <a:avLst/>
              <a:gdLst/>
              <a:ahLst/>
              <a:cxnLst/>
              <a:rect l="l" t="t" r="r" b="b"/>
              <a:pathLst>
                <a:path w="187" h="78" extrusionOk="0">
                  <a:moveTo>
                    <a:pt x="49" y="0"/>
                  </a:moveTo>
                  <a:cubicBezTo>
                    <a:pt x="18" y="0"/>
                    <a:pt x="1" y="9"/>
                    <a:pt x="1" y="17"/>
                  </a:cubicBezTo>
                  <a:cubicBezTo>
                    <a:pt x="1" y="28"/>
                    <a:pt x="36" y="28"/>
                    <a:pt x="82" y="52"/>
                  </a:cubicBezTo>
                  <a:cubicBezTo>
                    <a:pt x="119" y="61"/>
                    <a:pt x="157" y="78"/>
                    <a:pt x="170" y="78"/>
                  </a:cubicBezTo>
                  <a:cubicBezTo>
                    <a:pt x="173" y="78"/>
                    <a:pt x="175" y="77"/>
                    <a:pt x="175" y="75"/>
                  </a:cubicBezTo>
                  <a:cubicBezTo>
                    <a:pt x="186" y="75"/>
                    <a:pt x="151" y="17"/>
                    <a:pt x="94" y="5"/>
                  </a:cubicBezTo>
                  <a:cubicBezTo>
                    <a:pt x="77" y="2"/>
                    <a:pt x="62" y="0"/>
                    <a:pt x="4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71;p32">
              <a:extLst>
                <a:ext uri="{FF2B5EF4-FFF2-40B4-BE49-F238E27FC236}">
                  <a16:creationId xmlns:a16="http://schemas.microsoft.com/office/drawing/2014/main" id="{F4FA0076-DBFC-C82D-2457-B00FFFB41280}"/>
                </a:ext>
              </a:extLst>
            </p:cNvPr>
            <p:cNvSpPr/>
            <p:nvPr/>
          </p:nvSpPr>
          <p:spPr>
            <a:xfrm>
              <a:off x="-432468" y="4604873"/>
              <a:ext cx="5381" cy="3588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5" y="1"/>
                  </a:moveTo>
                  <a:cubicBezTo>
                    <a:pt x="6" y="1"/>
                    <a:pt x="0" y="4"/>
                    <a:pt x="0" y="9"/>
                  </a:cubicBezTo>
                  <a:cubicBezTo>
                    <a:pt x="0" y="21"/>
                    <a:pt x="12" y="33"/>
                    <a:pt x="35" y="44"/>
                  </a:cubicBezTo>
                  <a:cubicBezTo>
                    <a:pt x="52" y="56"/>
                    <a:pt x="67" y="61"/>
                    <a:pt x="77" y="61"/>
                  </a:cubicBezTo>
                  <a:cubicBezTo>
                    <a:pt x="87" y="61"/>
                    <a:pt x="93" y="56"/>
                    <a:pt x="93" y="44"/>
                  </a:cubicBezTo>
                  <a:cubicBezTo>
                    <a:pt x="93" y="33"/>
                    <a:pt x="81" y="21"/>
                    <a:pt x="47" y="9"/>
                  </a:cubicBezTo>
                  <a:cubicBezTo>
                    <a:pt x="35" y="4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2;p32">
              <a:extLst>
                <a:ext uri="{FF2B5EF4-FFF2-40B4-BE49-F238E27FC236}">
                  <a16:creationId xmlns:a16="http://schemas.microsoft.com/office/drawing/2014/main" id="{3C696D9C-8117-07E1-7E47-650EAE36FB2C}"/>
                </a:ext>
              </a:extLst>
            </p:cNvPr>
            <p:cNvSpPr/>
            <p:nvPr/>
          </p:nvSpPr>
          <p:spPr>
            <a:xfrm>
              <a:off x="-986060" y="2813324"/>
              <a:ext cx="836439" cy="1781432"/>
            </a:xfrm>
            <a:custGeom>
              <a:avLst/>
              <a:gdLst/>
              <a:ahLst/>
              <a:cxnLst/>
              <a:rect l="l" t="t" r="r" b="b"/>
              <a:pathLst>
                <a:path w="14455" h="30786" extrusionOk="0">
                  <a:moveTo>
                    <a:pt x="14455" y="1"/>
                  </a:moveTo>
                  <a:lnTo>
                    <a:pt x="5317" y="58"/>
                  </a:lnTo>
                  <a:lnTo>
                    <a:pt x="1" y="30634"/>
                  </a:lnTo>
                  <a:lnTo>
                    <a:pt x="3394" y="30785"/>
                  </a:lnTo>
                  <a:lnTo>
                    <a:pt x="9347" y="4170"/>
                  </a:lnTo>
                  <a:lnTo>
                    <a:pt x="9023" y="30739"/>
                  </a:lnTo>
                  <a:lnTo>
                    <a:pt x="9023" y="30739"/>
                  </a:lnTo>
                  <a:lnTo>
                    <a:pt x="13007" y="30634"/>
                  </a:lnTo>
                  <a:lnTo>
                    <a:pt x="14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3;p32">
              <a:extLst>
                <a:ext uri="{FF2B5EF4-FFF2-40B4-BE49-F238E27FC236}">
                  <a16:creationId xmlns:a16="http://schemas.microsoft.com/office/drawing/2014/main" id="{28514495-ACB3-9C24-38A2-BCC624C15174}"/>
                </a:ext>
              </a:extLst>
            </p:cNvPr>
            <p:cNvSpPr/>
            <p:nvPr/>
          </p:nvSpPr>
          <p:spPr>
            <a:xfrm>
              <a:off x="-450580" y="2836759"/>
              <a:ext cx="62378" cy="174810"/>
            </a:xfrm>
            <a:custGeom>
              <a:avLst/>
              <a:gdLst/>
              <a:ahLst/>
              <a:cxnLst/>
              <a:rect l="l" t="t" r="r" b="b"/>
              <a:pathLst>
                <a:path w="1078" h="3021" extrusionOk="0">
                  <a:moveTo>
                    <a:pt x="1066" y="1"/>
                  </a:moveTo>
                  <a:cubicBezTo>
                    <a:pt x="1043" y="1"/>
                    <a:pt x="1020" y="186"/>
                    <a:pt x="973" y="499"/>
                  </a:cubicBezTo>
                  <a:cubicBezTo>
                    <a:pt x="916" y="800"/>
                    <a:pt x="858" y="1217"/>
                    <a:pt x="800" y="1692"/>
                  </a:cubicBezTo>
                  <a:cubicBezTo>
                    <a:pt x="777" y="1923"/>
                    <a:pt x="753" y="2155"/>
                    <a:pt x="695" y="2352"/>
                  </a:cubicBezTo>
                  <a:cubicBezTo>
                    <a:pt x="638" y="2537"/>
                    <a:pt x="556" y="2699"/>
                    <a:pt x="441" y="2792"/>
                  </a:cubicBezTo>
                  <a:cubicBezTo>
                    <a:pt x="209" y="3012"/>
                    <a:pt x="1" y="3001"/>
                    <a:pt x="1" y="3012"/>
                  </a:cubicBezTo>
                  <a:cubicBezTo>
                    <a:pt x="1" y="3018"/>
                    <a:pt x="15" y="3021"/>
                    <a:pt x="41" y="3021"/>
                  </a:cubicBezTo>
                  <a:cubicBezTo>
                    <a:pt x="67" y="3021"/>
                    <a:pt x="105" y="3018"/>
                    <a:pt x="151" y="3012"/>
                  </a:cubicBezTo>
                  <a:cubicBezTo>
                    <a:pt x="232" y="3001"/>
                    <a:pt x="348" y="2954"/>
                    <a:pt x="487" y="2850"/>
                  </a:cubicBezTo>
                  <a:cubicBezTo>
                    <a:pt x="614" y="2757"/>
                    <a:pt x="719" y="2584"/>
                    <a:pt x="777" y="2375"/>
                  </a:cubicBezTo>
                  <a:cubicBezTo>
                    <a:pt x="834" y="2178"/>
                    <a:pt x="858" y="1947"/>
                    <a:pt x="892" y="1715"/>
                  </a:cubicBezTo>
                  <a:cubicBezTo>
                    <a:pt x="950" y="1252"/>
                    <a:pt x="1008" y="812"/>
                    <a:pt x="1031" y="511"/>
                  </a:cubicBezTo>
                  <a:cubicBezTo>
                    <a:pt x="1066" y="186"/>
                    <a:pt x="1078" y="1"/>
                    <a:pt x="1066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4;p32">
              <a:extLst>
                <a:ext uri="{FF2B5EF4-FFF2-40B4-BE49-F238E27FC236}">
                  <a16:creationId xmlns:a16="http://schemas.microsoft.com/office/drawing/2014/main" id="{B3256471-EB15-97F0-1C4E-AF015E7BFFF5}"/>
                </a:ext>
              </a:extLst>
            </p:cNvPr>
            <p:cNvSpPr/>
            <p:nvPr/>
          </p:nvSpPr>
          <p:spPr>
            <a:xfrm>
              <a:off x="-450348" y="2843182"/>
              <a:ext cx="26618" cy="24361"/>
            </a:xfrm>
            <a:custGeom>
              <a:avLst/>
              <a:gdLst/>
              <a:ahLst/>
              <a:cxnLst/>
              <a:rect l="l" t="t" r="r" b="b"/>
              <a:pathLst>
                <a:path w="460" h="421" extrusionOk="0">
                  <a:moveTo>
                    <a:pt x="240" y="1"/>
                  </a:moveTo>
                  <a:cubicBezTo>
                    <a:pt x="155" y="1"/>
                    <a:pt x="116" y="52"/>
                    <a:pt x="136" y="52"/>
                  </a:cubicBezTo>
                  <a:cubicBezTo>
                    <a:pt x="136" y="52"/>
                    <a:pt x="161" y="37"/>
                    <a:pt x="199" y="37"/>
                  </a:cubicBezTo>
                  <a:cubicBezTo>
                    <a:pt x="218" y="37"/>
                    <a:pt x="240" y="40"/>
                    <a:pt x="263" y="52"/>
                  </a:cubicBezTo>
                  <a:cubicBezTo>
                    <a:pt x="286" y="64"/>
                    <a:pt x="332" y="98"/>
                    <a:pt x="344" y="133"/>
                  </a:cubicBezTo>
                  <a:cubicBezTo>
                    <a:pt x="367" y="179"/>
                    <a:pt x="344" y="237"/>
                    <a:pt x="309" y="284"/>
                  </a:cubicBezTo>
                  <a:cubicBezTo>
                    <a:pt x="277" y="300"/>
                    <a:pt x="238" y="316"/>
                    <a:pt x="202" y="316"/>
                  </a:cubicBezTo>
                  <a:cubicBezTo>
                    <a:pt x="187" y="316"/>
                    <a:pt x="172" y="314"/>
                    <a:pt x="159" y="307"/>
                  </a:cubicBezTo>
                  <a:cubicBezTo>
                    <a:pt x="112" y="295"/>
                    <a:pt x="89" y="249"/>
                    <a:pt x="78" y="214"/>
                  </a:cubicBezTo>
                  <a:cubicBezTo>
                    <a:pt x="43" y="133"/>
                    <a:pt x="89" y="75"/>
                    <a:pt x="78" y="75"/>
                  </a:cubicBezTo>
                  <a:cubicBezTo>
                    <a:pt x="78" y="74"/>
                    <a:pt x="77" y="74"/>
                    <a:pt x="76" y="74"/>
                  </a:cubicBezTo>
                  <a:cubicBezTo>
                    <a:pt x="65" y="74"/>
                    <a:pt x="0" y="131"/>
                    <a:pt x="43" y="237"/>
                  </a:cubicBezTo>
                  <a:cubicBezTo>
                    <a:pt x="43" y="295"/>
                    <a:pt x="78" y="353"/>
                    <a:pt x="147" y="400"/>
                  </a:cubicBezTo>
                  <a:cubicBezTo>
                    <a:pt x="170" y="414"/>
                    <a:pt x="196" y="421"/>
                    <a:pt x="223" y="421"/>
                  </a:cubicBezTo>
                  <a:cubicBezTo>
                    <a:pt x="279" y="421"/>
                    <a:pt x="340" y="392"/>
                    <a:pt x="379" y="353"/>
                  </a:cubicBezTo>
                  <a:cubicBezTo>
                    <a:pt x="448" y="295"/>
                    <a:pt x="460" y="191"/>
                    <a:pt x="437" y="122"/>
                  </a:cubicBezTo>
                  <a:cubicBezTo>
                    <a:pt x="402" y="52"/>
                    <a:pt x="344" y="17"/>
                    <a:pt x="286" y="6"/>
                  </a:cubicBezTo>
                  <a:cubicBezTo>
                    <a:pt x="270" y="2"/>
                    <a:pt x="254" y="1"/>
                    <a:pt x="240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5;p32">
              <a:extLst>
                <a:ext uri="{FF2B5EF4-FFF2-40B4-BE49-F238E27FC236}">
                  <a16:creationId xmlns:a16="http://schemas.microsoft.com/office/drawing/2014/main" id="{5DC54ACE-1903-CBF0-E616-CBC167504762}"/>
                </a:ext>
              </a:extLst>
            </p:cNvPr>
            <p:cNvSpPr/>
            <p:nvPr/>
          </p:nvSpPr>
          <p:spPr>
            <a:xfrm>
              <a:off x="-597903" y="2828716"/>
              <a:ext cx="10647" cy="49127"/>
            </a:xfrm>
            <a:custGeom>
              <a:avLst/>
              <a:gdLst/>
              <a:ahLst/>
              <a:cxnLst/>
              <a:rect l="l" t="t" r="r" b="b"/>
              <a:pathLst>
                <a:path w="184" h="849" extrusionOk="0">
                  <a:moveTo>
                    <a:pt x="161" y="1"/>
                  </a:moveTo>
                  <a:cubicBezTo>
                    <a:pt x="149" y="1"/>
                    <a:pt x="45" y="175"/>
                    <a:pt x="33" y="418"/>
                  </a:cubicBezTo>
                  <a:cubicBezTo>
                    <a:pt x="0" y="649"/>
                    <a:pt x="82" y="848"/>
                    <a:pt x="100" y="848"/>
                  </a:cubicBezTo>
                  <a:cubicBezTo>
                    <a:pt x="101" y="848"/>
                    <a:pt x="102" y="848"/>
                    <a:pt x="103" y="846"/>
                  </a:cubicBezTo>
                  <a:cubicBezTo>
                    <a:pt x="138" y="846"/>
                    <a:pt x="91" y="661"/>
                    <a:pt x="103" y="418"/>
                  </a:cubicBezTo>
                  <a:cubicBezTo>
                    <a:pt x="114" y="186"/>
                    <a:pt x="184" y="13"/>
                    <a:pt x="161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6;p32">
              <a:extLst>
                <a:ext uri="{FF2B5EF4-FFF2-40B4-BE49-F238E27FC236}">
                  <a16:creationId xmlns:a16="http://schemas.microsoft.com/office/drawing/2014/main" id="{1BD796B6-A0F7-D3A3-8782-290EAC2C31A6}"/>
                </a:ext>
              </a:extLst>
            </p:cNvPr>
            <p:cNvSpPr/>
            <p:nvPr/>
          </p:nvSpPr>
          <p:spPr>
            <a:xfrm>
              <a:off x="-564515" y="2823334"/>
              <a:ext cx="8795" cy="51037"/>
            </a:xfrm>
            <a:custGeom>
              <a:avLst/>
              <a:gdLst/>
              <a:ahLst/>
              <a:cxnLst/>
              <a:rect l="l" t="t" r="r" b="b"/>
              <a:pathLst>
                <a:path w="152" h="882" extrusionOk="0">
                  <a:moveTo>
                    <a:pt x="114" y="1"/>
                  </a:moveTo>
                  <a:cubicBezTo>
                    <a:pt x="89" y="1"/>
                    <a:pt x="23" y="183"/>
                    <a:pt x="1" y="441"/>
                  </a:cubicBezTo>
                  <a:cubicBezTo>
                    <a:pt x="1" y="696"/>
                    <a:pt x="82" y="881"/>
                    <a:pt x="93" y="881"/>
                  </a:cubicBezTo>
                  <a:cubicBezTo>
                    <a:pt x="116" y="881"/>
                    <a:pt x="93" y="696"/>
                    <a:pt x="93" y="441"/>
                  </a:cubicBezTo>
                  <a:cubicBezTo>
                    <a:pt x="93" y="210"/>
                    <a:pt x="151" y="13"/>
                    <a:pt x="116" y="1"/>
                  </a:cubicBezTo>
                  <a:cubicBezTo>
                    <a:pt x="116" y="1"/>
                    <a:pt x="115" y="1"/>
                    <a:pt x="114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7;p32">
              <a:extLst>
                <a:ext uri="{FF2B5EF4-FFF2-40B4-BE49-F238E27FC236}">
                  <a16:creationId xmlns:a16="http://schemas.microsoft.com/office/drawing/2014/main" id="{DF02D461-5C57-2883-8F3F-E2B67950E235}"/>
                </a:ext>
              </a:extLst>
            </p:cNvPr>
            <p:cNvSpPr/>
            <p:nvPr/>
          </p:nvSpPr>
          <p:spPr>
            <a:xfrm>
              <a:off x="-277680" y="2818011"/>
              <a:ext cx="7465" cy="54335"/>
            </a:xfrm>
            <a:custGeom>
              <a:avLst/>
              <a:gdLst/>
              <a:ahLst/>
              <a:cxnLst/>
              <a:rect l="l" t="t" r="r" b="b"/>
              <a:pathLst>
                <a:path w="129" h="939" extrusionOk="0">
                  <a:moveTo>
                    <a:pt x="47" y="1"/>
                  </a:moveTo>
                  <a:cubicBezTo>
                    <a:pt x="24" y="24"/>
                    <a:pt x="47" y="221"/>
                    <a:pt x="47" y="475"/>
                  </a:cubicBezTo>
                  <a:cubicBezTo>
                    <a:pt x="24" y="730"/>
                    <a:pt x="1" y="939"/>
                    <a:pt x="24" y="939"/>
                  </a:cubicBezTo>
                  <a:cubicBezTo>
                    <a:pt x="59" y="939"/>
                    <a:pt x="128" y="730"/>
                    <a:pt x="128" y="475"/>
                  </a:cubicBezTo>
                  <a:cubicBezTo>
                    <a:pt x="128" y="209"/>
                    <a:pt x="59" y="1"/>
                    <a:pt x="47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8;p32">
              <a:extLst>
                <a:ext uri="{FF2B5EF4-FFF2-40B4-BE49-F238E27FC236}">
                  <a16:creationId xmlns:a16="http://schemas.microsoft.com/office/drawing/2014/main" id="{1648ED70-9075-71F4-EA87-E3C9E9FE4C1E}"/>
                </a:ext>
              </a:extLst>
            </p:cNvPr>
            <p:cNvSpPr/>
            <p:nvPr/>
          </p:nvSpPr>
          <p:spPr>
            <a:xfrm>
              <a:off x="-241457" y="2814654"/>
              <a:ext cx="10069" cy="54335"/>
            </a:xfrm>
            <a:custGeom>
              <a:avLst/>
              <a:gdLst/>
              <a:ahLst/>
              <a:cxnLst/>
              <a:rect l="l" t="t" r="r" b="b"/>
              <a:pathLst>
                <a:path w="174" h="939" extrusionOk="0">
                  <a:moveTo>
                    <a:pt x="59" y="0"/>
                  </a:moveTo>
                  <a:cubicBezTo>
                    <a:pt x="59" y="0"/>
                    <a:pt x="58" y="0"/>
                    <a:pt x="58" y="1"/>
                  </a:cubicBezTo>
                  <a:cubicBezTo>
                    <a:pt x="23" y="1"/>
                    <a:pt x="81" y="209"/>
                    <a:pt x="70" y="476"/>
                  </a:cubicBezTo>
                  <a:cubicBezTo>
                    <a:pt x="70" y="719"/>
                    <a:pt x="0" y="916"/>
                    <a:pt x="23" y="939"/>
                  </a:cubicBezTo>
                  <a:cubicBezTo>
                    <a:pt x="35" y="939"/>
                    <a:pt x="151" y="742"/>
                    <a:pt x="151" y="487"/>
                  </a:cubicBezTo>
                  <a:cubicBezTo>
                    <a:pt x="173" y="216"/>
                    <a:pt x="75" y="0"/>
                    <a:pt x="59" y="0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9;p32">
              <a:extLst>
                <a:ext uri="{FF2B5EF4-FFF2-40B4-BE49-F238E27FC236}">
                  <a16:creationId xmlns:a16="http://schemas.microsoft.com/office/drawing/2014/main" id="{44CADDFE-7078-6679-E92A-DBFC2C921C88}"/>
                </a:ext>
              </a:extLst>
            </p:cNvPr>
            <p:cNvSpPr/>
            <p:nvPr/>
          </p:nvSpPr>
          <p:spPr>
            <a:xfrm>
              <a:off x="-544379" y="2012476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;p32">
              <a:extLst>
                <a:ext uri="{FF2B5EF4-FFF2-40B4-BE49-F238E27FC236}">
                  <a16:creationId xmlns:a16="http://schemas.microsoft.com/office/drawing/2014/main" id="{70334FD3-3B1E-300E-F071-7D736D8B8269}"/>
                </a:ext>
              </a:extLst>
            </p:cNvPr>
            <p:cNvSpPr/>
            <p:nvPr/>
          </p:nvSpPr>
          <p:spPr>
            <a:xfrm>
              <a:off x="-603401" y="1525833"/>
              <a:ext cx="333823" cy="308536"/>
            </a:xfrm>
            <a:custGeom>
              <a:avLst/>
              <a:gdLst/>
              <a:ahLst/>
              <a:cxnLst/>
              <a:rect l="l" t="t" r="r" b="b"/>
              <a:pathLst>
                <a:path w="5769" h="5332" extrusionOk="0">
                  <a:moveTo>
                    <a:pt x="2970" y="0"/>
                  </a:moveTo>
                  <a:cubicBezTo>
                    <a:pt x="2673" y="0"/>
                    <a:pt x="2378" y="103"/>
                    <a:pt x="2167" y="315"/>
                  </a:cubicBezTo>
                  <a:cubicBezTo>
                    <a:pt x="2086" y="407"/>
                    <a:pt x="2005" y="488"/>
                    <a:pt x="1912" y="546"/>
                  </a:cubicBezTo>
                  <a:cubicBezTo>
                    <a:pt x="1738" y="650"/>
                    <a:pt x="1518" y="604"/>
                    <a:pt x="1333" y="627"/>
                  </a:cubicBezTo>
                  <a:cubicBezTo>
                    <a:pt x="1009" y="650"/>
                    <a:pt x="707" y="836"/>
                    <a:pt x="545" y="1114"/>
                  </a:cubicBezTo>
                  <a:cubicBezTo>
                    <a:pt x="383" y="1392"/>
                    <a:pt x="360" y="1739"/>
                    <a:pt x="487" y="2040"/>
                  </a:cubicBezTo>
                  <a:cubicBezTo>
                    <a:pt x="198" y="2214"/>
                    <a:pt x="59" y="2550"/>
                    <a:pt x="24" y="2886"/>
                  </a:cubicBezTo>
                  <a:cubicBezTo>
                    <a:pt x="1" y="3210"/>
                    <a:pt x="70" y="3546"/>
                    <a:pt x="140" y="3870"/>
                  </a:cubicBezTo>
                  <a:cubicBezTo>
                    <a:pt x="233" y="4276"/>
                    <a:pt x="325" y="4692"/>
                    <a:pt x="615" y="4982"/>
                  </a:cubicBezTo>
                  <a:cubicBezTo>
                    <a:pt x="812" y="5179"/>
                    <a:pt x="1078" y="5318"/>
                    <a:pt x="1356" y="5329"/>
                  </a:cubicBezTo>
                  <a:cubicBezTo>
                    <a:pt x="1379" y="5331"/>
                    <a:pt x="1401" y="5331"/>
                    <a:pt x="1424" y="5331"/>
                  </a:cubicBezTo>
                  <a:cubicBezTo>
                    <a:pt x="1806" y="5331"/>
                    <a:pt x="2180" y="5149"/>
                    <a:pt x="2398" y="4831"/>
                  </a:cubicBezTo>
                  <a:lnTo>
                    <a:pt x="5363" y="3036"/>
                  </a:lnTo>
                  <a:cubicBezTo>
                    <a:pt x="5525" y="2851"/>
                    <a:pt x="5653" y="2504"/>
                    <a:pt x="5560" y="2272"/>
                  </a:cubicBezTo>
                  <a:cubicBezTo>
                    <a:pt x="5745" y="2168"/>
                    <a:pt x="5769" y="1994"/>
                    <a:pt x="5769" y="1785"/>
                  </a:cubicBezTo>
                  <a:cubicBezTo>
                    <a:pt x="5769" y="1565"/>
                    <a:pt x="5688" y="1357"/>
                    <a:pt x="5583" y="1160"/>
                  </a:cubicBezTo>
                  <a:cubicBezTo>
                    <a:pt x="5421" y="859"/>
                    <a:pt x="5190" y="546"/>
                    <a:pt x="4888" y="396"/>
                  </a:cubicBezTo>
                  <a:cubicBezTo>
                    <a:pt x="4743" y="317"/>
                    <a:pt x="4570" y="274"/>
                    <a:pt x="4398" y="274"/>
                  </a:cubicBezTo>
                  <a:cubicBezTo>
                    <a:pt x="4216" y="274"/>
                    <a:pt x="4036" y="323"/>
                    <a:pt x="3892" y="430"/>
                  </a:cubicBezTo>
                  <a:cubicBezTo>
                    <a:pt x="3678" y="147"/>
                    <a:pt x="3323" y="0"/>
                    <a:pt x="2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1;p32">
              <a:extLst>
                <a:ext uri="{FF2B5EF4-FFF2-40B4-BE49-F238E27FC236}">
                  <a16:creationId xmlns:a16="http://schemas.microsoft.com/office/drawing/2014/main" id="{D3DB8185-6422-5D63-C66D-FB3AC89AED9C}"/>
                </a:ext>
              </a:extLst>
            </p:cNvPr>
            <p:cNvSpPr/>
            <p:nvPr/>
          </p:nvSpPr>
          <p:spPr>
            <a:xfrm>
              <a:off x="-557803" y="1612978"/>
              <a:ext cx="268146" cy="483288"/>
            </a:xfrm>
            <a:custGeom>
              <a:avLst/>
              <a:gdLst/>
              <a:ahLst/>
              <a:cxnLst/>
              <a:rect l="l" t="t" r="r" b="b"/>
              <a:pathLst>
                <a:path w="4634" h="8352" extrusionOk="0">
                  <a:moveTo>
                    <a:pt x="2751" y="0"/>
                  </a:moveTo>
                  <a:cubicBezTo>
                    <a:pt x="1834" y="0"/>
                    <a:pt x="926" y="301"/>
                    <a:pt x="174" y="882"/>
                  </a:cubicBezTo>
                  <a:lnTo>
                    <a:pt x="0" y="1021"/>
                  </a:lnTo>
                  <a:lnTo>
                    <a:pt x="336" y="8352"/>
                  </a:lnTo>
                  <a:lnTo>
                    <a:pt x="3556" y="8213"/>
                  </a:lnTo>
                  <a:cubicBezTo>
                    <a:pt x="3568" y="7866"/>
                    <a:pt x="3394" y="5758"/>
                    <a:pt x="3394" y="5758"/>
                  </a:cubicBezTo>
                  <a:cubicBezTo>
                    <a:pt x="3394" y="5758"/>
                    <a:pt x="4610" y="5572"/>
                    <a:pt x="4622" y="4356"/>
                  </a:cubicBezTo>
                  <a:cubicBezTo>
                    <a:pt x="4633" y="3140"/>
                    <a:pt x="4425" y="349"/>
                    <a:pt x="4425" y="349"/>
                  </a:cubicBezTo>
                  <a:cubicBezTo>
                    <a:pt x="3886" y="115"/>
                    <a:pt x="3316" y="0"/>
                    <a:pt x="27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;p32">
              <a:extLst>
                <a:ext uri="{FF2B5EF4-FFF2-40B4-BE49-F238E27FC236}">
                  <a16:creationId xmlns:a16="http://schemas.microsoft.com/office/drawing/2014/main" id="{3F317E8D-1015-D70D-9C42-C5C436095EBD}"/>
                </a:ext>
              </a:extLst>
            </p:cNvPr>
            <p:cNvSpPr/>
            <p:nvPr/>
          </p:nvSpPr>
          <p:spPr>
            <a:xfrm>
              <a:off x="-451911" y="1919314"/>
              <a:ext cx="91890" cy="44788"/>
            </a:xfrm>
            <a:custGeom>
              <a:avLst/>
              <a:gdLst/>
              <a:ahLst/>
              <a:cxnLst/>
              <a:rect l="l" t="t" r="r" b="b"/>
              <a:pathLst>
                <a:path w="1588" h="774" extrusionOk="0">
                  <a:moveTo>
                    <a:pt x="0" y="0"/>
                  </a:moveTo>
                  <a:cubicBezTo>
                    <a:pt x="0" y="0"/>
                    <a:pt x="330" y="773"/>
                    <a:pt x="1389" y="773"/>
                  </a:cubicBezTo>
                  <a:cubicBezTo>
                    <a:pt x="1452" y="773"/>
                    <a:pt x="1518" y="771"/>
                    <a:pt x="1587" y="765"/>
                  </a:cubicBezTo>
                  <a:lnTo>
                    <a:pt x="1576" y="452"/>
                  </a:lnTo>
                  <a:cubicBezTo>
                    <a:pt x="1576" y="452"/>
                    <a:pt x="1549" y="454"/>
                    <a:pt x="1501" y="454"/>
                  </a:cubicBezTo>
                  <a:cubicBezTo>
                    <a:pt x="1291" y="454"/>
                    <a:pt x="661" y="41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83;p32">
              <a:extLst>
                <a:ext uri="{FF2B5EF4-FFF2-40B4-BE49-F238E27FC236}">
                  <a16:creationId xmlns:a16="http://schemas.microsoft.com/office/drawing/2014/main" id="{47DA5E27-BC10-5509-6400-765BDEDB7ACF}"/>
                </a:ext>
              </a:extLst>
            </p:cNvPr>
            <p:cNvSpPr/>
            <p:nvPr/>
          </p:nvSpPr>
          <p:spPr>
            <a:xfrm>
              <a:off x="-596167" y="1742132"/>
              <a:ext cx="50458" cy="73315"/>
            </a:xfrm>
            <a:custGeom>
              <a:avLst/>
              <a:gdLst/>
              <a:ahLst/>
              <a:cxnLst/>
              <a:rect l="l" t="t" r="r" b="b"/>
              <a:pathLst>
                <a:path w="872" h="1267" extrusionOk="0">
                  <a:moveTo>
                    <a:pt x="564" y="1"/>
                  </a:moveTo>
                  <a:cubicBezTo>
                    <a:pt x="321" y="1"/>
                    <a:pt x="0" y="101"/>
                    <a:pt x="15" y="619"/>
                  </a:cubicBezTo>
                  <a:cubicBezTo>
                    <a:pt x="38" y="1165"/>
                    <a:pt x="408" y="1266"/>
                    <a:pt x="654" y="1266"/>
                  </a:cubicBezTo>
                  <a:cubicBezTo>
                    <a:pt x="779" y="1266"/>
                    <a:pt x="872" y="1240"/>
                    <a:pt x="872" y="1232"/>
                  </a:cubicBezTo>
                  <a:cubicBezTo>
                    <a:pt x="872" y="1209"/>
                    <a:pt x="826" y="40"/>
                    <a:pt x="826" y="40"/>
                  </a:cubicBezTo>
                  <a:cubicBezTo>
                    <a:pt x="821" y="35"/>
                    <a:pt x="706" y="1"/>
                    <a:pt x="564" y="1"/>
                  </a:cubicBezTo>
                  <a:close/>
                </a:path>
              </a:pathLst>
            </a:custGeom>
            <a:solidFill>
              <a:srgbClr val="AA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84;p32">
              <a:extLst>
                <a:ext uri="{FF2B5EF4-FFF2-40B4-BE49-F238E27FC236}">
                  <a16:creationId xmlns:a16="http://schemas.microsoft.com/office/drawing/2014/main" id="{9435ADCA-2AB9-179E-19F5-DA458046D0A0}"/>
                </a:ext>
              </a:extLst>
            </p:cNvPr>
            <p:cNvSpPr/>
            <p:nvPr/>
          </p:nvSpPr>
          <p:spPr>
            <a:xfrm>
              <a:off x="-582627" y="1759202"/>
              <a:ext cx="21526" cy="41779"/>
            </a:xfrm>
            <a:custGeom>
              <a:avLst/>
              <a:gdLst/>
              <a:ahLst/>
              <a:cxnLst/>
              <a:rect l="l" t="t" r="r" b="b"/>
              <a:pathLst>
                <a:path w="372" h="722" extrusionOk="0">
                  <a:moveTo>
                    <a:pt x="223" y="1"/>
                  </a:moveTo>
                  <a:cubicBezTo>
                    <a:pt x="213" y="1"/>
                    <a:pt x="201" y="4"/>
                    <a:pt x="186" y="11"/>
                  </a:cubicBezTo>
                  <a:cubicBezTo>
                    <a:pt x="128" y="11"/>
                    <a:pt x="70" y="80"/>
                    <a:pt x="47" y="138"/>
                  </a:cubicBezTo>
                  <a:cubicBezTo>
                    <a:pt x="13" y="208"/>
                    <a:pt x="1" y="277"/>
                    <a:pt x="1" y="370"/>
                  </a:cubicBezTo>
                  <a:cubicBezTo>
                    <a:pt x="13" y="544"/>
                    <a:pt x="105" y="683"/>
                    <a:pt x="221" y="717"/>
                  </a:cubicBezTo>
                  <a:cubicBezTo>
                    <a:pt x="235" y="720"/>
                    <a:pt x="249" y="722"/>
                    <a:pt x="260" y="722"/>
                  </a:cubicBezTo>
                  <a:cubicBezTo>
                    <a:pt x="296" y="722"/>
                    <a:pt x="322" y="709"/>
                    <a:pt x="348" y="683"/>
                  </a:cubicBezTo>
                  <a:cubicBezTo>
                    <a:pt x="372" y="660"/>
                    <a:pt x="372" y="648"/>
                    <a:pt x="372" y="648"/>
                  </a:cubicBezTo>
                  <a:lnTo>
                    <a:pt x="372" y="648"/>
                  </a:lnTo>
                  <a:cubicBezTo>
                    <a:pt x="372" y="648"/>
                    <a:pt x="360" y="659"/>
                    <a:pt x="337" y="671"/>
                  </a:cubicBezTo>
                  <a:cubicBezTo>
                    <a:pt x="319" y="677"/>
                    <a:pt x="305" y="680"/>
                    <a:pt x="289" y="680"/>
                  </a:cubicBezTo>
                  <a:cubicBezTo>
                    <a:pt x="273" y="680"/>
                    <a:pt x="256" y="677"/>
                    <a:pt x="233" y="671"/>
                  </a:cubicBezTo>
                  <a:cubicBezTo>
                    <a:pt x="140" y="648"/>
                    <a:pt x="59" y="509"/>
                    <a:pt x="59" y="358"/>
                  </a:cubicBezTo>
                  <a:cubicBezTo>
                    <a:pt x="59" y="277"/>
                    <a:pt x="70" y="208"/>
                    <a:pt x="82" y="150"/>
                  </a:cubicBezTo>
                  <a:cubicBezTo>
                    <a:pt x="117" y="92"/>
                    <a:pt x="140" y="46"/>
                    <a:pt x="186" y="34"/>
                  </a:cubicBezTo>
                  <a:cubicBezTo>
                    <a:pt x="194" y="32"/>
                    <a:pt x="202" y="31"/>
                    <a:pt x="209" y="31"/>
                  </a:cubicBezTo>
                  <a:cubicBezTo>
                    <a:pt x="241" y="31"/>
                    <a:pt x="260" y="52"/>
                    <a:pt x="279" y="80"/>
                  </a:cubicBezTo>
                  <a:cubicBezTo>
                    <a:pt x="290" y="104"/>
                    <a:pt x="279" y="127"/>
                    <a:pt x="290" y="127"/>
                  </a:cubicBezTo>
                  <a:cubicBezTo>
                    <a:pt x="290" y="127"/>
                    <a:pt x="302" y="104"/>
                    <a:pt x="302" y="80"/>
                  </a:cubicBezTo>
                  <a:cubicBezTo>
                    <a:pt x="302" y="69"/>
                    <a:pt x="290" y="46"/>
                    <a:pt x="279" y="22"/>
                  </a:cubicBezTo>
                  <a:cubicBezTo>
                    <a:pt x="263" y="15"/>
                    <a:pt x="247" y="1"/>
                    <a:pt x="223" y="1"/>
                  </a:cubicBezTo>
                  <a:close/>
                </a:path>
              </a:pathLst>
            </a:custGeom>
            <a:solidFill>
              <a:srgbClr val="9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85;p32">
              <a:extLst>
                <a:ext uri="{FF2B5EF4-FFF2-40B4-BE49-F238E27FC236}">
                  <a16:creationId xmlns:a16="http://schemas.microsoft.com/office/drawing/2014/main" id="{47BD20CC-BD04-8100-4247-BB26C249E4C8}"/>
                </a:ext>
              </a:extLst>
            </p:cNvPr>
            <p:cNvSpPr/>
            <p:nvPr/>
          </p:nvSpPr>
          <p:spPr>
            <a:xfrm>
              <a:off x="-336644" y="1734262"/>
              <a:ext cx="20137" cy="19558"/>
            </a:xfrm>
            <a:custGeom>
              <a:avLst/>
              <a:gdLst/>
              <a:ahLst/>
              <a:cxnLst/>
              <a:rect l="l" t="t" r="r" b="b"/>
              <a:pathLst>
                <a:path w="348" h="338" extrusionOk="0">
                  <a:moveTo>
                    <a:pt x="194" y="1"/>
                  </a:moveTo>
                  <a:cubicBezTo>
                    <a:pt x="188" y="1"/>
                    <a:pt x="181" y="1"/>
                    <a:pt x="174" y="2"/>
                  </a:cubicBezTo>
                  <a:cubicBezTo>
                    <a:pt x="82" y="2"/>
                    <a:pt x="0" y="94"/>
                    <a:pt x="0" y="176"/>
                  </a:cubicBezTo>
                  <a:cubicBezTo>
                    <a:pt x="0" y="280"/>
                    <a:pt x="82" y="338"/>
                    <a:pt x="174" y="338"/>
                  </a:cubicBezTo>
                  <a:cubicBezTo>
                    <a:pt x="278" y="338"/>
                    <a:pt x="348" y="245"/>
                    <a:pt x="348" y="164"/>
                  </a:cubicBezTo>
                  <a:cubicBezTo>
                    <a:pt x="348" y="67"/>
                    <a:pt x="278" y="1"/>
                    <a:pt x="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86;p32">
              <a:extLst>
                <a:ext uri="{FF2B5EF4-FFF2-40B4-BE49-F238E27FC236}">
                  <a16:creationId xmlns:a16="http://schemas.microsoft.com/office/drawing/2014/main" id="{427D4D9B-F10E-EAC1-BEEF-5940CFA3F267}"/>
                </a:ext>
              </a:extLst>
            </p:cNvPr>
            <p:cNvSpPr/>
            <p:nvPr/>
          </p:nvSpPr>
          <p:spPr>
            <a:xfrm>
              <a:off x="-354756" y="1720953"/>
              <a:ext cx="40968" cy="11168"/>
            </a:xfrm>
            <a:custGeom>
              <a:avLst/>
              <a:gdLst/>
              <a:ahLst/>
              <a:cxnLst/>
              <a:rect l="l" t="t" r="r" b="b"/>
              <a:pathLst>
                <a:path w="708" h="193" extrusionOk="0">
                  <a:moveTo>
                    <a:pt x="360" y="0"/>
                  </a:moveTo>
                  <a:cubicBezTo>
                    <a:pt x="244" y="0"/>
                    <a:pt x="140" y="46"/>
                    <a:pt x="82" y="81"/>
                  </a:cubicBezTo>
                  <a:cubicBezTo>
                    <a:pt x="24" y="128"/>
                    <a:pt x="1" y="174"/>
                    <a:pt x="12" y="185"/>
                  </a:cubicBezTo>
                  <a:cubicBezTo>
                    <a:pt x="16" y="188"/>
                    <a:pt x="21" y="189"/>
                    <a:pt x="27" y="189"/>
                  </a:cubicBezTo>
                  <a:cubicBezTo>
                    <a:pt x="76" y="189"/>
                    <a:pt x="195" y="116"/>
                    <a:pt x="360" y="116"/>
                  </a:cubicBezTo>
                  <a:cubicBezTo>
                    <a:pt x="509" y="116"/>
                    <a:pt x="641" y="193"/>
                    <a:pt x="683" y="193"/>
                  </a:cubicBezTo>
                  <a:cubicBezTo>
                    <a:pt x="690" y="193"/>
                    <a:pt x="694" y="190"/>
                    <a:pt x="696" y="185"/>
                  </a:cubicBezTo>
                  <a:cubicBezTo>
                    <a:pt x="707" y="174"/>
                    <a:pt x="696" y="151"/>
                    <a:pt x="638" y="81"/>
                  </a:cubicBezTo>
                  <a:cubicBezTo>
                    <a:pt x="580" y="46"/>
                    <a:pt x="476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87;p32">
              <a:extLst>
                <a:ext uri="{FF2B5EF4-FFF2-40B4-BE49-F238E27FC236}">
                  <a16:creationId xmlns:a16="http://schemas.microsoft.com/office/drawing/2014/main" id="{1F450438-1F7F-F3D6-19CC-5BE211AF39DF}"/>
                </a:ext>
              </a:extLst>
            </p:cNvPr>
            <p:cNvSpPr/>
            <p:nvPr/>
          </p:nvSpPr>
          <p:spPr>
            <a:xfrm>
              <a:off x="-442537" y="1736808"/>
              <a:ext cx="20137" cy="19674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206" y="0"/>
                  </a:moveTo>
                  <a:cubicBezTo>
                    <a:pt x="196" y="0"/>
                    <a:pt x="185" y="1"/>
                    <a:pt x="174" y="4"/>
                  </a:cubicBezTo>
                  <a:cubicBezTo>
                    <a:pt x="70" y="4"/>
                    <a:pt x="1" y="85"/>
                    <a:pt x="1" y="178"/>
                  </a:cubicBezTo>
                  <a:cubicBezTo>
                    <a:pt x="1" y="282"/>
                    <a:pt x="70" y="340"/>
                    <a:pt x="174" y="340"/>
                  </a:cubicBezTo>
                  <a:cubicBezTo>
                    <a:pt x="267" y="340"/>
                    <a:pt x="348" y="247"/>
                    <a:pt x="348" y="166"/>
                  </a:cubicBezTo>
                  <a:cubicBezTo>
                    <a:pt x="348" y="74"/>
                    <a:pt x="285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88;p32">
              <a:extLst>
                <a:ext uri="{FF2B5EF4-FFF2-40B4-BE49-F238E27FC236}">
                  <a16:creationId xmlns:a16="http://schemas.microsoft.com/office/drawing/2014/main" id="{FD14FD04-3BB7-CCDC-B327-BD266E53E24C}"/>
                </a:ext>
              </a:extLst>
            </p:cNvPr>
            <p:cNvSpPr/>
            <p:nvPr/>
          </p:nvSpPr>
          <p:spPr>
            <a:xfrm>
              <a:off x="-460648" y="1723615"/>
              <a:ext cx="40274" cy="11168"/>
            </a:xfrm>
            <a:custGeom>
              <a:avLst/>
              <a:gdLst/>
              <a:ahLst/>
              <a:cxnLst/>
              <a:rect l="l" t="t" r="r" b="b"/>
              <a:pathLst>
                <a:path w="696" h="193" extrusionOk="0">
                  <a:moveTo>
                    <a:pt x="371" y="0"/>
                  </a:moveTo>
                  <a:cubicBezTo>
                    <a:pt x="256" y="0"/>
                    <a:pt x="151" y="47"/>
                    <a:pt x="93" y="82"/>
                  </a:cubicBezTo>
                  <a:cubicBezTo>
                    <a:pt x="36" y="128"/>
                    <a:pt x="1" y="174"/>
                    <a:pt x="24" y="186"/>
                  </a:cubicBezTo>
                  <a:cubicBezTo>
                    <a:pt x="26" y="187"/>
                    <a:pt x="28" y="187"/>
                    <a:pt x="30" y="187"/>
                  </a:cubicBezTo>
                  <a:cubicBezTo>
                    <a:pt x="64" y="187"/>
                    <a:pt x="188" y="116"/>
                    <a:pt x="371" y="116"/>
                  </a:cubicBezTo>
                  <a:cubicBezTo>
                    <a:pt x="510" y="116"/>
                    <a:pt x="641" y="193"/>
                    <a:pt x="683" y="193"/>
                  </a:cubicBezTo>
                  <a:cubicBezTo>
                    <a:pt x="690" y="193"/>
                    <a:pt x="694" y="191"/>
                    <a:pt x="696" y="186"/>
                  </a:cubicBezTo>
                  <a:cubicBezTo>
                    <a:pt x="696" y="174"/>
                    <a:pt x="684" y="128"/>
                    <a:pt x="638" y="82"/>
                  </a:cubicBezTo>
                  <a:cubicBezTo>
                    <a:pt x="580" y="35"/>
                    <a:pt x="487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89;p32">
              <a:extLst>
                <a:ext uri="{FF2B5EF4-FFF2-40B4-BE49-F238E27FC236}">
                  <a16:creationId xmlns:a16="http://schemas.microsoft.com/office/drawing/2014/main" id="{73A697BA-ACEB-4C1C-2250-C7BC9CBC67B1}"/>
                </a:ext>
              </a:extLst>
            </p:cNvPr>
            <p:cNvSpPr/>
            <p:nvPr/>
          </p:nvSpPr>
          <p:spPr>
            <a:xfrm>
              <a:off x="-387565" y="1723615"/>
              <a:ext cx="33562" cy="91022"/>
            </a:xfrm>
            <a:custGeom>
              <a:avLst/>
              <a:gdLst/>
              <a:ahLst/>
              <a:cxnLst/>
              <a:rect l="l" t="t" r="r" b="b"/>
              <a:pathLst>
                <a:path w="580" h="1573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12"/>
                    <a:pt x="128" y="429"/>
                    <a:pt x="336" y="950"/>
                  </a:cubicBezTo>
                  <a:cubicBezTo>
                    <a:pt x="394" y="1089"/>
                    <a:pt x="440" y="1205"/>
                    <a:pt x="475" y="1321"/>
                  </a:cubicBezTo>
                  <a:cubicBezTo>
                    <a:pt x="498" y="1379"/>
                    <a:pt x="521" y="1437"/>
                    <a:pt x="510" y="1460"/>
                  </a:cubicBezTo>
                  <a:cubicBezTo>
                    <a:pt x="498" y="1495"/>
                    <a:pt x="452" y="1506"/>
                    <a:pt x="406" y="1506"/>
                  </a:cubicBezTo>
                  <a:cubicBezTo>
                    <a:pt x="220" y="1529"/>
                    <a:pt x="104" y="1552"/>
                    <a:pt x="104" y="1564"/>
                  </a:cubicBezTo>
                  <a:cubicBezTo>
                    <a:pt x="110" y="1570"/>
                    <a:pt x="142" y="1573"/>
                    <a:pt x="194" y="1573"/>
                  </a:cubicBezTo>
                  <a:cubicBezTo>
                    <a:pt x="246" y="1573"/>
                    <a:pt x="319" y="1570"/>
                    <a:pt x="406" y="1564"/>
                  </a:cubicBezTo>
                  <a:cubicBezTo>
                    <a:pt x="440" y="1564"/>
                    <a:pt x="464" y="1564"/>
                    <a:pt x="498" y="1552"/>
                  </a:cubicBezTo>
                  <a:cubicBezTo>
                    <a:pt x="521" y="1529"/>
                    <a:pt x="556" y="1506"/>
                    <a:pt x="568" y="1471"/>
                  </a:cubicBezTo>
                  <a:cubicBezTo>
                    <a:pt x="579" y="1402"/>
                    <a:pt x="556" y="1344"/>
                    <a:pt x="533" y="1286"/>
                  </a:cubicBezTo>
                  <a:cubicBezTo>
                    <a:pt x="498" y="1170"/>
                    <a:pt x="452" y="1054"/>
                    <a:pt x="406" y="927"/>
                  </a:cubicBezTo>
                  <a:cubicBezTo>
                    <a:pt x="223" y="413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0;p32">
              <a:extLst>
                <a:ext uri="{FF2B5EF4-FFF2-40B4-BE49-F238E27FC236}">
                  <a16:creationId xmlns:a16="http://schemas.microsoft.com/office/drawing/2014/main" id="{66F61CD4-22F9-F5E5-985B-65CD5479A364}"/>
                </a:ext>
              </a:extLst>
            </p:cNvPr>
            <p:cNvSpPr/>
            <p:nvPr/>
          </p:nvSpPr>
          <p:spPr>
            <a:xfrm>
              <a:off x="-416382" y="1821464"/>
              <a:ext cx="36918" cy="30900"/>
            </a:xfrm>
            <a:custGeom>
              <a:avLst/>
              <a:gdLst/>
              <a:ahLst/>
              <a:cxnLst/>
              <a:rect l="l" t="t" r="r" b="b"/>
              <a:pathLst>
                <a:path w="638" h="534" extrusionOk="0">
                  <a:moveTo>
                    <a:pt x="47" y="0"/>
                  </a:moveTo>
                  <a:cubicBezTo>
                    <a:pt x="47" y="0"/>
                    <a:pt x="23" y="58"/>
                    <a:pt x="0" y="128"/>
                  </a:cubicBezTo>
                  <a:cubicBezTo>
                    <a:pt x="23" y="220"/>
                    <a:pt x="58" y="336"/>
                    <a:pt x="162" y="417"/>
                  </a:cubicBezTo>
                  <a:cubicBezTo>
                    <a:pt x="278" y="510"/>
                    <a:pt x="406" y="533"/>
                    <a:pt x="498" y="533"/>
                  </a:cubicBezTo>
                  <a:cubicBezTo>
                    <a:pt x="602" y="533"/>
                    <a:pt x="637" y="510"/>
                    <a:pt x="637" y="498"/>
                  </a:cubicBezTo>
                  <a:cubicBezTo>
                    <a:pt x="637" y="464"/>
                    <a:pt x="429" y="498"/>
                    <a:pt x="255" y="348"/>
                  </a:cubicBezTo>
                  <a:cubicBezTo>
                    <a:pt x="81" y="209"/>
                    <a:pt x="81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91;p32">
              <a:extLst>
                <a:ext uri="{FF2B5EF4-FFF2-40B4-BE49-F238E27FC236}">
                  <a16:creationId xmlns:a16="http://schemas.microsoft.com/office/drawing/2014/main" id="{FBD195E0-D846-74C9-DA1F-BDD751AA298C}"/>
                </a:ext>
              </a:extLst>
            </p:cNvPr>
            <p:cNvSpPr/>
            <p:nvPr/>
          </p:nvSpPr>
          <p:spPr>
            <a:xfrm>
              <a:off x="-467303" y="1683804"/>
              <a:ext cx="49648" cy="14756"/>
            </a:xfrm>
            <a:custGeom>
              <a:avLst/>
              <a:gdLst/>
              <a:ahLst/>
              <a:cxnLst/>
              <a:rect l="l" t="t" r="r" b="b"/>
              <a:pathLst>
                <a:path w="858" h="255" extrusionOk="0">
                  <a:moveTo>
                    <a:pt x="517" y="1"/>
                  </a:moveTo>
                  <a:cubicBezTo>
                    <a:pt x="488" y="1"/>
                    <a:pt x="459" y="2"/>
                    <a:pt x="429" y="5"/>
                  </a:cubicBezTo>
                  <a:cubicBezTo>
                    <a:pt x="290" y="17"/>
                    <a:pt x="174" y="75"/>
                    <a:pt x="104" y="121"/>
                  </a:cubicBezTo>
                  <a:cubicBezTo>
                    <a:pt x="35" y="167"/>
                    <a:pt x="0" y="202"/>
                    <a:pt x="23" y="237"/>
                  </a:cubicBezTo>
                  <a:cubicBezTo>
                    <a:pt x="29" y="249"/>
                    <a:pt x="46" y="254"/>
                    <a:pt x="71" y="254"/>
                  </a:cubicBezTo>
                  <a:cubicBezTo>
                    <a:pt x="142" y="254"/>
                    <a:pt x="278" y="216"/>
                    <a:pt x="440" y="190"/>
                  </a:cubicBezTo>
                  <a:cubicBezTo>
                    <a:pt x="660" y="167"/>
                    <a:pt x="845" y="190"/>
                    <a:pt x="857" y="133"/>
                  </a:cubicBezTo>
                  <a:cubicBezTo>
                    <a:pt x="857" y="109"/>
                    <a:pt x="834" y="63"/>
                    <a:pt x="753" y="51"/>
                  </a:cubicBezTo>
                  <a:cubicBezTo>
                    <a:pt x="691" y="16"/>
                    <a:pt x="609" y="1"/>
                    <a:pt x="517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92;p32">
              <a:extLst>
                <a:ext uri="{FF2B5EF4-FFF2-40B4-BE49-F238E27FC236}">
                  <a16:creationId xmlns:a16="http://schemas.microsoft.com/office/drawing/2014/main" id="{4B404B4C-E083-5312-D0CD-BE34692C811E}"/>
                </a:ext>
              </a:extLst>
            </p:cNvPr>
            <p:cNvSpPr/>
            <p:nvPr/>
          </p:nvSpPr>
          <p:spPr>
            <a:xfrm>
              <a:off x="-355392" y="1690111"/>
              <a:ext cx="38249" cy="11978"/>
            </a:xfrm>
            <a:custGeom>
              <a:avLst/>
              <a:gdLst/>
              <a:ahLst/>
              <a:cxnLst/>
              <a:rect l="l" t="t" r="r" b="b"/>
              <a:pathLst>
                <a:path w="661" h="207" extrusionOk="0">
                  <a:moveTo>
                    <a:pt x="324" y="0"/>
                  </a:moveTo>
                  <a:cubicBezTo>
                    <a:pt x="209" y="0"/>
                    <a:pt x="128" y="24"/>
                    <a:pt x="70" y="70"/>
                  </a:cubicBezTo>
                  <a:cubicBezTo>
                    <a:pt x="23" y="116"/>
                    <a:pt x="0" y="163"/>
                    <a:pt x="12" y="174"/>
                  </a:cubicBezTo>
                  <a:cubicBezTo>
                    <a:pt x="20" y="190"/>
                    <a:pt x="42" y="195"/>
                    <a:pt x="74" y="195"/>
                  </a:cubicBezTo>
                  <a:cubicBezTo>
                    <a:pt x="123" y="195"/>
                    <a:pt x="194" y="184"/>
                    <a:pt x="272" y="184"/>
                  </a:cubicBezTo>
                  <a:cubicBezTo>
                    <a:pt x="289" y="184"/>
                    <a:pt x="307" y="184"/>
                    <a:pt x="324" y="186"/>
                  </a:cubicBezTo>
                  <a:cubicBezTo>
                    <a:pt x="433" y="186"/>
                    <a:pt x="525" y="206"/>
                    <a:pt x="585" y="206"/>
                  </a:cubicBezTo>
                  <a:cubicBezTo>
                    <a:pt x="615" y="206"/>
                    <a:pt x="637" y="201"/>
                    <a:pt x="649" y="186"/>
                  </a:cubicBezTo>
                  <a:cubicBezTo>
                    <a:pt x="660" y="163"/>
                    <a:pt x="637" y="116"/>
                    <a:pt x="579" y="81"/>
                  </a:cubicBezTo>
                  <a:cubicBezTo>
                    <a:pt x="533" y="35"/>
                    <a:pt x="429" y="0"/>
                    <a:pt x="324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93;p32">
              <a:extLst>
                <a:ext uri="{FF2B5EF4-FFF2-40B4-BE49-F238E27FC236}">
                  <a16:creationId xmlns:a16="http://schemas.microsoft.com/office/drawing/2014/main" id="{AB57BD83-CD33-922B-40CC-3C94388FEF65}"/>
                </a:ext>
              </a:extLst>
            </p:cNvPr>
            <p:cNvSpPr/>
            <p:nvPr/>
          </p:nvSpPr>
          <p:spPr>
            <a:xfrm>
              <a:off x="-564458" y="1586707"/>
              <a:ext cx="288168" cy="177588"/>
            </a:xfrm>
            <a:custGeom>
              <a:avLst/>
              <a:gdLst/>
              <a:ahLst/>
              <a:cxnLst/>
              <a:rect l="l" t="t" r="r" b="b"/>
              <a:pathLst>
                <a:path w="4980" h="3069" extrusionOk="0">
                  <a:moveTo>
                    <a:pt x="58" y="1417"/>
                  </a:moveTo>
                  <a:lnTo>
                    <a:pt x="58" y="1463"/>
                  </a:lnTo>
                  <a:cubicBezTo>
                    <a:pt x="58" y="1454"/>
                    <a:pt x="58" y="1445"/>
                    <a:pt x="59" y="1436"/>
                  </a:cubicBezTo>
                  <a:lnTo>
                    <a:pt x="59" y="1436"/>
                  </a:lnTo>
                  <a:cubicBezTo>
                    <a:pt x="58" y="1430"/>
                    <a:pt x="58" y="1423"/>
                    <a:pt x="58" y="1417"/>
                  </a:cubicBezTo>
                  <a:close/>
                  <a:moveTo>
                    <a:pt x="3175" y="0"/>
                  </a:moveTo>
                  <a:cubicBezTo>
                    <a:pt x="2341" y="0"/>
                    <a:pt x="1502" y="259"/>
                    <a:pt x="776" y="687"/>
                  </a:cubicBezTo>
                  <a:cubicBezTo>
                    <a:pt x="625" y="768"/>
                    <a:pt x="463" y="872"/>
                    <a:pt x="347" y="1000"/>
                  </a:cubicBezTo>
                  <a:cubicBezTo>
                    <a:pt x="237" y="1132"/>
                    <a:pt x="74" y="1264"/>
                    <a:pt x="59" y="1436"/>
                  </a:cubicBezTo>
                  <a:lnTo>
                    <a:pt x="59" y="1436"/>
                  </a:lnTo>
                  <a:cubicBezTo>
                    <a:pt x="78" y="1780"/>
                    <a:pt x="1" y="2188"/>
                    <a:pt x="58" y="2529"/>
                  </a:cubicBezTo>
                  <a:cubicBezTo>
                    <a:pt x="81" y="2575"/>
                    <a:pt x="208" y="2714"/>
                    <a:pt x="220" y="2772"/>
                  </a:cubicBezTo>
                  <a:cubicBezTo>
                    <a:pt x="261" y="2951"/>
                    <a:pt x="327" y="3069"/>
                    <a:pt x="410" y="3069"/>
                  </a:cubicBezTo>
                  <a:cubicBezTo>
                    <a:pt x="467" y="3069"/>
                    <a:pt x="532" y="3014"/>
                    <a:pt x="602" y="2888"/>
                  </a:cubicBezTo>
                  <a:cubicBezTo>
                    <a:pt x="671" y="2772"/>
                    <a:pt x="718" y="2424"/>
                    <a:pt x="741" y="2285"/>
                  </a:cubicBezTo>
                  <a:lnTo>
                    <a:pt x="961" y="1162"/>
                  </a:lnTo>
                  <a:cubicBezTo>
                    <a:pt x="1236" y="1283"/>
                    <a:pt x="1531" y="1383"/>
                    <a:pt x="1838" y="1383"/>
                  </a:cubicBezTo>
                  <a:cubicBezTo>
                    <a:pt x="1854" y="1383"/>
                    <a:pt x="1871" y="1383"/>
                    <a:pt x="1887" y="1382"/>
                  </a:cubicBezTo>
                  <a:cubicBezTo>
                    <a:pt x="2200" y="1370"/>
                    <a:pt x="2524" y="1197"/>
                    <a:pt x="2687" y="919"/>
                  </a:cubicBezTo>
                  <a:cubicBezTo>
                    <a:pt x="2826" y="1162"/>
                    <a:pt x="3104" y="1347"/>
                    <a:pt x="3393" y="1382"/>
                  </a:cubicBezTo>
                  <a:cubicBezTo>
                    <a:pt x="3433" y="1387"/>
                    <a:pt x="3473" y="1389"/>
                    <a:pt x="3513" y="1389"/>
                  </a:cubicBezTo>
                  <a:cubicBezTo>
                    <a:pt x="3764" y="1389"/>
                    <a:pt x="4014" y="1296"/>
                    <a:pt x="4204" y="1116"/>
                  </a:cubicBezTo>
                  <a:cubicBezTo>
                    <a:pt x="4278" y="1228"/>
                    <a:pt x="4406" y="1287"/>
                    <a:pt x="4534" y="1287"/>
                  </a:cubicBezTo>
                  <a:cubicBezTo>
                    <a:pt x="4604" y="1287"/>
                    <a:pt x="4675" y="1269"/>
                    <a:pt x="4737" y="1231"/>
                  </a:cubicBezTo>
                  <a:cubicBezTo>
                    <a:pt x="4910" y="1127"/>
                    <a:pt x="4980" y="907"/>
                    <a:pt x="4945" y="699"/>
                  </a:cubicBezTo>
                  <a:cubicBezTo>
                    <a:pt x="4852" y="409"/>
                    <a:pt x="4540" y="235"/>
                    <a:pt x="4250" y="154"/>
                  </a:cubicBezTo>
                  <a:cubicBezTo>
                    <a:pt x="3899" y="49"/>
                    <a:pt x="3538" y="0"/>
                    <a:pt x="3175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94;p32">
              <a:extLst>
                <a:ext uri="{FF2B5EF4-FFF2-40B4-BE49-F238E27FC236}">
                  <a16:creationId xmlns:a16="http://schemas.microsoft.com/office/drawing/2014/main" id="{E130AD8E-41B2-9DDE-01FC-659E9A4F28D1}"/>
                </a:ext>
              </a:extLst>
            </p:cNvPr>
            <p:cNvSpPr/>
            <p:nvPr/>
          </p:nvSpPr>
          <p:spPr>
            <a:xfrm>
              <a:off x="-478702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0" y="0"/>
                  </a:moveTo>
                  <a:cubicBezTo>
                    <a:pt x="747" y="0"/>
                    <a:pt x="704" y="5"/>
                    <a:pt x="660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6" y="338"/>
                    <a:pt x="46" y="500"/>
                    <a:pt x="12" y="662"/>
                  </a:cubicBezTo>
                  <a:cubicBezTo>
                    <a:pt x="0" y="825"/>
                    <a:pt x="23" y="987"/>
                    <a:pt x="81" y="1114"/>
                  </a:cubicBezTo>
                  <a:cubicBezTo>
                    <a:pt x="220" y="1369"/>
                    <a:pt x="475" y="1531"/>
                    <a:pt x="695" y="1543"/>
                  </a:cubicBezTo>
                  <a:cubicBezTo>
                    <a:pt x="735" y="1549"/>
                    <a:pt x="773" y="1552"/>
                    <a:pt x="810" y="1552"/>
                  </a:cubicBezTo>
                  <a:cubicBezTo>
                    <a:pt x="975" y="1552"/>
                    <a:pt x="1106" y="1493"/>
                    <a:pt x="1181" y="1427"/>
                  </a:cubicBezTo>
                  <a:cubicBezTo>
                    <a:pt x="1239" y="1404"/>
                    <a:pt x="1286" y="1369"/>
                    <a:pt x="1297" y="1346"/>
                  </a:cubicBezTo>
                  <a:cubicBezTo>
                    <a:pt x="1320" y="1311"/>
                    <a:pt x="1332" y="1299"/>
                    <a:pt x="1332" y="1299"/>
                  </a:cubicBezTo>
                  <a:cubicBezTo>
                    <a:pt x="1332" y="1298"/>
                    <a:pt x="1332" y="1298"/>
                    <a:pt x="1331" y="1298"/>
                  </a:cubicBezTo>
                  <a:cubicBezTo>
                    <a:pt x="1323" y="1298"/>
                    <a:pt x="1276" y="1351"/>
                    <a:pt x="1170" y="1404"/>
                  </a:cubicBezTo>
                  <a:cubicBezTo>
                    <a:pt x="1087" y="1449"/>
                    <a:pt x="962" y="1495"/>
                    <a:pt x="815" y="1495"/>
                  </a:cubicBezTo>
                  <a:cubicBezTo>
                    <a:pt x="776" y="1495"/>
                    <a:pt x="736" y="1492"/>
                    <a:pt x="695" y="1485"/>
                  </a:cubicBezTo>
                  <a:cubicBezTo>
                    <a:pt x="487" y="1462"/>
                    <a:pt x="255" y="1311"/>
                    <a:pt x="139" y="1068"/>
                  </a:cubicBezTo>
                  <a:cubicBezTo>
                    <a:pt x="23" y="825"/>
                    <a:pt x="58" y="477"/>
                    <a:pt x="290" y="257"/>
                  </a:cubicBezTo>
                  <a:cubicBezTo>
                    <a:pt x="426" y="114"/>
                    <a:pt x="611" y="50"/>
                    <a:pt x="790" y="50"/>
                  </a:cubicBezTo>
                  <a:cubicBezTo>
                    <a:pt x="900" y="50"/>
                    <a:pt x="1008" y="74"/>
                    <a:pt x="1100" y="118"/>
                  </a:cubicBezTo>
                  <a:cubicBezTo>
                    <a:pt x="1355" y="234"/>
                    <a:pt x="1494" y="466"/>
                    <a:pt x="1517" y="662"/>
                  </a:cubicBezTo>
                  <a:cubicBezTo>
                    <a:pt x="1552" y="871"/>
                    <a:pt x="1494" y="1033"/>
                    <a:pt x="1436" y="1137"/>
                  </a:cubicBezTo>
                  <a:cubicBezTo>
                    <a:pt x="1378" y="1242"/>
                    <a:pt x="1332" y="1299"/>
                    <a:pt x="1332" y="1299"/>
                  </a:cubicBezTo>
                  <a:cubicBezTo>
                    <a:pt x="1340" y="1299"/>
                    <a:pt x="1342" y="1294"/>
                    <a:pt x="1343" y="1294"/>
                  </a:cubicBezTo>
                  <a:cubicBezTo>
                    <a:pt x="1344" y="1294"/>
                    <a:pt x="1344" y="1296"/>
                    <a:pt x="1344" y="1299"/>
                  </a:cubicBezTo>
                  <a:cubicBezTo>
                    <a:pt x="1378" y="1276"/>
                    <a:pt x="1402" y="1242"/>
                    <a:pt x="1436" y="1184"/>
                  </a:cubicBezTo>
                  <a:cubicBezTo>
                    <a:pt x="1506" y="1091"/>
                    <a:pt x="1575" y="906"/>
                    <a:pt x="1552" y="697"/>
                  </a:cubicBezTo>
                  <a:cubicBezTo>
                    <a:pt x="1529" y="477"/>
                    <a:pt x="1390" y="211"/>
                    <a:pt x="1112" y="83"/>
                  </a:cubicBezTo>
                  <a:cubicBezTo>
                    <a:pt x="1019" y="32"/>
                    <a:pt x="907" y="0"/>
                    <a:pt x="7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95;p32">
              <a:extLst>
                <a:ext uri="{FF2B5EF4-FFF2-40B4-BE49-F238E27FC236}">
                  <a16:creationId xmlns:a16="http://schemas.microsoft.com/office/drawing/2014/main" id="{FDF43603-4658-B6DF-AA88-7586DD2C3BDD}"/>
                </a:ext>
              </a:extLst>
            </p:cNvPr>
            <p:cNvSpPr/>
            <p:nvPr/>
          </p:nvSpPr>
          <p:spPr>
            <a:xfrm>
              <a:off x="-367486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5" y="0"/>
                  </a:moveTo>
                  <a:cubicBezTo>
                    <a:pt x="754" y="0"/>
                    <a:pt x="713" y="5"/>
                    <a:pt x="672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7" y="338"/>
                    <a:pt x="47" y="500"/>
                    <a:pt x="12" y="662"/>
                  </a:cubicBezTo>
                  <a:cubicBezTo>
                    <a:pt x="1" y="825"/>
                    <a:pt x="35" y="987"/>
                    <a:pt x="93" y="1114"/>
                  </a:cubicBezTo>
                  <a:cubicBezTo>
                    <a:pt x="221" y="1369"/>
                    <a:pt x="476" y="1531"/>
                    <a:pt x="696" y="1543"/>
                  </a:cubicBezTo>
                  <a:cubicBezTo>
                    <a:pt x="736" y="1549"/>
                    <a:pt x="774" y="1552"/>
                    <a:pt x="811" y="1552"/>
                  </a:cubicBezTo>
                  <a:cubicBezTo>
                    <a:pt x="976" y="1552"/>
                    <a:pt x="1108" y="1493"/>
                    <a:pt x="1194" y="1427"/>
                  </a:cubicBezTo>
                  <a:cubicBezTo>
                    <a:pt x="1252" y="1404"/>
                    <a:pt x="1286" y="1369"/>
                    <a:pt x="1309" y="1346"/>
                  </a:cubicBezTo>
                  <a:cubicBezTo>
                    <a:pt x="1321" y="1311"/>
                    <a:pt x="1333" y="1299"/>
                    <a:pt x="1333" y="1299"/>
                  </a:cubicBezTo>
                  <a:cubicBezTo>
                    <a:pt x="1333" y="1298"/>
                    <a:pt x="1332" y="1298"/>
                    <a:pt x="1332" y="1298"/>
                  </a:cubicBezTo>
                  <a:cubicBezTo>
                    <a:pt x="1324" y="1298"/>
                    <a:pt x="1276" y="1351"/>
                    <a:pt x="1170" y="1404"/>
                  </a:cubicBezTo>
                  <a:cubicBezTo>
                    <a:pt x="1097" y="1449"/>
                    <a:pt x="973" y="1495"/>
                    <a:pt x="822" y="1495"/>
                  </a:cubicBezTo>
                  <a:cubicBezTo>
                    <a:pt x="781" y="1495"/>
                    <a:pt x="739" y="1492"/>
                    <a:pt x="696" y="1485"/>
                  </a:cubicBezTo>
                  <a:cubicBezTo>
                    <a:pt x="499" y="1462"/>
                    <a:pt x="267" y="1311"/>
                    <a:pt x="151" y="1068"/>
                  </a:cubicBezTo>
                  <a:cubicBezTo>
                    <a:pt x="35" y="825"/>
                    <a:pt x="59" y="477"/>
                    <a:pt x="290" y="257"/>
                  </a:cubicBezTo>
                  <a:cubicBezTo>
                    <a:pt x="427" y="114"/>
                    <a:pt x="612" y="50"/>
                    <a:pt x="791" y="50"/>
                  </a:cubicBezTo>
                  <a:cubicBezTo>
                    <a:pt x="901" y="50"/>
                    <a:pt x="1008" y="74"/>
                    <a:pt x="1101" y="118"/>
                  </a:cubicBezTo>
                  <a:cubicBezTo>
                    <a:pt x="1367" y="234"/>
                    <a:pt x="1495" y="466"/>
                    <a:pt x="1518" y="662"/>
                  </a:cubicBezTo>
                  <a:cubicBezTo>
                    <a:pt x="1553" y="871"/>
                    <a:pt x="1495" y="1033"/>
                    <a:pt x="1437" y="1137"/>
                  </a:cubicBezTo>
                  <a:cubicBezTo>
                    <a:pt x="1379" y="1242"/>
                    <a:pt x="1333" y="1299"/>
                    <a:pt x="1333" y="1299"/>
                  </a:cubicBezTo>
                  <a:cubicBezTo>
                    <a:pt x="1333" y="1299"/>
                    <a:pt x="1338" y="1294"/>
                    <a:pt x="1341" y="1294"/>
                  </a:cubicBezTo>
                  <a:cubicBezTo>
                    <a:pt x="1343" y="1294"/>
                    <a:pt x="1344" y="1296"/>
                    <a:pt x="1344" y="1299"/>
                  </a:cubicBezTo>
                  <a:cubicBezTo>
                    <a:pt x="1379" y="1276"/>
                    <a:pt x="1402" y="1242"/>
                    <a:pt x="1437" y="1184"/>
                  </a:cubicBezTo>
                  <a:cubicBezTo>
                    <a:pt x="1506" y="1091"/>
                    <a:pt x="1576" y="906"/>
                    <a:pt x="1553" y="697"/>
                  </a:cubicBezTo>
                  <a:cubicBezTo>
                    <a:pt x="1541" y="477"/>
                    <a:pt x="1391" y="211"/>
                    <a:pt x="1113" y="83"/>
                  </a:cubicBezTo>
                  <a:cubicBezTo>
                    <a:pt x="1019" y="32"/>
                    <a:pt x="907" y="0"/>
                    <a:pt x="7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96;p32">
              <a:extLst>
                <a:ext uri="{FF2B5EF4-FFF2-40B4-BE49-F238E27FC236}">
                  <a16:creationId xmlns:a16="http://schemas.microsoft.com/office/drawing/2014/main" id="{B61ADC6C-83CA-70E0-0863-EC1A91ED68D6}"/>
                </a:ext>
              </a:extLst>
            </p:cNvPr>
            <p:cNvSpPr/>
            <p:nvPr/>
          </p:nvSpPr>
          <p:spPr>
            <a:xfrm>
              <a:off x="-388896" y="1747745"/>
              <a:ext cx="24824" cy="4745"/>
            </a:xfrm>
            <a:custGeom>
              <a:avLst/>
              <a:gdLst/>
              <a:ahLst/>
              <a:cxnLst/>
              <a:rect l="l" t="t" r="r" b="b"/>
              <a:pathLst>
                <a:path w="429" h="82" extrusionOk="0">
                  <a:moveTo>
                    <a:pt x="209" y="0"/>
                  </a:moveTo>
                  <a:cubicBezTo>
                    <a:pt x="93" y="0"/>
                    <a:pt x="0" y="35"/>
                    <a:pt x="0" y="47"/>
                  </a:cubicBezTo>
                  <a:cubicBezTo>
                    <a:pt x="0" y="70"/>
                    <a:pt x="93" y="82"/>
                    <a:pt x="209" y="82"/>
                  </a:cubicBezTo>
                  <a:cubicBezTo>
                    <a:pt x="324" y="82"/>
                    <a:pt x="429" y="58"/>
                    <a:pt x="429" y="47"/>
                  </a:cubicBezTo>
                  <a:cubicBezTo>
                    <a:pt x="429" y="12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97;p32">
              <a:extLst>
                <a:ext uri="{FF2B5EF4-FFF2-40B4-BE49-F238E27FC236}">
                  <a16:creationId xmlns:a16="http://schemas.microsoft.com/office/drawing/2014/main" id="{7EA6CFF1-2DB9-BA9E-AFD0-0C540108F6DB}"/>
                </a:ext>
              </a:extLst>
            </p:cNvPr>
            <p:cNvSpPr/>
            <p:nvPr/>
          </p:nvSpPr>
          <p:spPr>
            <a:xfrm>
              <a:off x="-551785" y="1742479"/>
              <a:ext cx="77134" cy="5092"/>
            </a:xfrm>
            <a:custGeom>
              <a:avLst/>
              <a:gdLst/>
              <a:ahLst/>
              <a:cxnLst/>
              <a:rect l="l" t="t" r="r" b="b"/>
              <a:pathLst>
                <a:path w="1333" h="88" extrusionOk="0">
                  <a:moveTo>
                    <a:pt x="983" y="0"/>
                  </a:moveTo>
                  <a:cubicBezTo>
                    <a:pt x="890" y="0"/>
                    <a:pt x="784" y="3"/>
                    <a:pt x="672" y="10"/>
                  </a:cubicBezTo>
                  <a:cubicBezTo>
                    <a:pt x="290" y="22"/>
                    <a:pt x="1" y="45"/>
                    <a:pt x="1" y="68"/>
                  </a:cubicBezTo>
                  <a:cubicBezTo>
                    <a:pt x="1" y="82"/>
                    <a:pt x="104" y="87"/>
                    <a:pt x="264" y="87"/>
                  </a:cubicBezTo>
                  <a:cubicBezTo>
                    <a:pt x="377" y="87"/>
                    <a:pt x="519" y="85"/>
                    <a:pt x="672" y="80"/>
                  </a:cubicBezTo>
                  <a:cubicBezTo>
                    <a:pt x="1043" y="68"/>
                    <a:pt x="1333" y="34"/>
                    <a:pt x="1333" y="22"/>
                  </a:cubicBezTo>
                  <a:cubicBezTo>
                    <a:pt x="1333" y="14"/>
                    <a:pt x="1189" y="0"/>
                    <a:pt x="983" y="0"/>
                  </a:cubicBezTo>
                  <a:close/>
                </a:path>
              </a:pathLst>
            </a:custGeom>
            <a:solidFill>
              <a:srgbClr val="4D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98;p32">
              <a:extLst>
                <a:ext uri="{FF2B5EF4-FFF2-40B4-BE49-F238E27FC236}">
                  <a16:creationId xmlns:a16="http://schemas.microsoft.com/office/drawing/2014/main" id="{B1E6F495-5202-95A3-3E68-E8F23A33C204}"/>
                </a:ext>
              </a:extLst>
            </p:cNvPr>
            <p:cNvSpPr/>
            <p:nvPr/>
          </p:nvSpPr>
          <p:spPr>
            <a:xfrm>
              <a:off x="-758883" y="1710885"/>
              <a:ext cx="247373" cy="187714"/>
            </a:xfrm>
            <a:custGeom>
              <a:avLst/>
              <a:gdLst/>
              <a:ahLst/>
              <a:cxnLst/>
              <a:rect l="l" t="t" r="r" b="b"/>
              <a:pathLst>
                <a:path w="4275" h="3244" extrusionOk="0">
                  <a:moveTo>
                    <a:pt x="3232" y="0"/>
                  </a:moveTo>
                  <a:lnTo>
                    <a:pt x="2248" y="348"/>
                  </a:lnTo>
                  <a:lnTo>
                    <a:pt x="893" y="1761"/>
                  </a:lnTo>
                  <a:lnTo>
                    <a:pt x="1" y="2606"/>
                  </a:lnTo>
                  <a:lnTo>
                    <a:pt x="1449" y="3243"/>
                  </a:lnTo>
                  <a:lnTo>
                    <a:pt x="2225" y="2942"/>
                  </a:lnTo>
                  <a:lnTo>
                    <a:pt x="3441" y="2108"/>
                  </a:lnTo>
                  <a:lnTo>
                    <a:pt x="4136" y="811"/>
                  </a:lnTo>
                  <a:cubicBezTo>
                    <a:pt x="4136" y="811"/>
                    <a:pt x="4107" y="798"/>
                    <a:pt x="4059" y="798"/>
                  </a:cubicBezTo>
                  <a:cubicBezTo>
                    <a:pt x="3979" y="798"/>
                    <a:pt x="3845" y="835"/>
                    <a:pt x="3707" y="1031"/>
                  </a:cubicBezTo>
                  <a:lnTo>
                    <a:pt x="3510" y="1298"/>
                  </a:lnTo>
                  <a:lnTo>
                    <a:pt x="3302" y="545"/>
                  </a:lnTo>
                  <a:lnTo>
                    <a:pt x="3302" y="336"/>
                  </a:lnTo>
                  <a:lnTo>
                    <a:pt x="3916" y="522"/>
                  </a:lnTo>
                  <a:cubicBezTo>
                    <a:pt x="3952" y="528"/>
                    <a:pt x="3986" y="531"/>
                    <a:pt x="4019" y="531"/>
                  </a:cubicBezTo>
                  <a:cubicBezTo>
                    <a:pt x="4110" y="531"/>
                    <a:pt x="4186" y="503"/>
                    <a:pt x="4263" y="417"/>
                  </a:cubicBezTo>
                  <a:lnTo>
                    <a:pt x="4263" y="383"/>
                  </a:lnTo>
                  <a:lnTo>
                    <a:pt x="4275" y="383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99;p32">
              <a:extLst>
                <a:ext uri="{FF2B5EF4-FFF2-40B4-BE49-F238E27FC236}">
                  <a16:creationId xmlns:a16="http://schemas.microsoft.com/office/drawing/2014/main" id="{D7A19F35-C6FC-35AA-C91F-DDB6DEE6B74F}"/>
                </a:ext>
              </a:extLst>
            </p:cNvPr>
            <p:cNvSpPr/>
            <p:nvPr/>
          </p:nvSpPr>
          <p:spPr>
            <a:xfrm>
              <a:off x="-629498" y="1796640"/>
              <a:ext cx="14813" cy="69091"/>
            </a:xfrm>
            <a:custGeom>
              <a:avLst/>
              <a:gdLst/>
              <a:ahLst/>
              <a:cxnLst/>
              <a:rect l="l" t="t" r="r" b="b"/>
              <a:pathLst>
                <a:path w="256" h="1194" extrusionOk="0">
                  <a:moveTo>
                    <a:pt x="104" y="1"/>
                  </a:moveTo>
                  <a:cubicBezTo>
                    <a:pt x="70" y="12"/>
                    <a:pt x="186" y="267"/>
                    <a:pt x="174" y="603"/>
                  </a:cubicBezTo>
                  <a:cubicBezTo>
                    <a:pt x="139" y="939"/>
                    <a:pt x="0" y="1182"/>
                    <a:pt x="12" y="1194"/>
                  </a:cubicBezTo>
                  <a:cubicBezTo>
                    <a:pt x="23" y="1194"/>
                    <a:pt x="70" y="1136"/>
                    <a:pt x="128" y="1043"/>
                  </a:cubicBezTo>
                  <a:cubicBezTo>
                    <a:pt x="186" y="939"/>
                    <a:pt x="232" y="777"/>
                    <a:pt x="243" y="603"/>
                  </a:cubicBezTo>
                  <a:cubicBezTo>
                    <a:pt x="255" y="429"/>
                    <a:pt x="232" y="267"/>
                    <a:pt x="186" y="151"/>
                  </a:cubicBezTo>
                  <a:cubicBezTo>
                    <a:pt x="139" y="59"/>
                    <a:pt x="116" y="1"/>
                    <a:pt x="104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00;p32">
              <a:extLst>
                <a:ext uri="{FF2B5EF4-FFF2-40B4-BE49-F238E27FC236}">
                  <a16:creationId xmlns:a16="http://schemas.microsoft.com/office/drawing/2014/main" id="{204BDC4F-21BE-280C-E7E5-F6DDBDB54BFF}"/>
                </a:ext>
              </a:extLst>
            </p:cNvPr>
            <p:cNvSpPr/>
            <p:nvPr/>
          </p:nvSpPr>
          <p:spPr>
            <a:xfrm>
              <a:off x="-630192" y="1769097"/>
              <a:ext cx="54335" cy="57807"/>
            </a:xfrm>
            <a:custGeom>
              <a:avLst/>
              <a:gdLst/>
              <a:ahLst/>
              <a:cxnLst/>
              <a:rect l="l" t="t" r="r" b="b"/>
              <a:pathLst>
                <a:path w="939" h="999" extrusionOk="0">
                  <a:moveTo>
                    <a:pt x="651" y="1"/>
                  </a:moveTo>
                  <a:cubicBezTo>
                    <a:pt x="635" y="1"/>
                    <a:pt x="618" y="2"/>
                    <a:pt x="603" y="2"/>
                  </a:cubicBezTo>
                  <a:cubicBezTo>
                    <a:pt x="533" y="25"/>
                    <a:pt x="475" y="37"/>
                    <a:pt x="406" y="48"/>
                  </a:cubicBezTo>
                  <a:cubicBezTo>
                    <a:pt x="140" y="106"/>
                    <a:pt x="1" y="141"/>
                    <a:pt x="1" y="153"/>
                  </a:cubicBezTo>
                  <a:cubicBezTo>
                    <a:pt x="1" y="155"/>
                    <a:pt x="9" y="157"/>
                    <a:pt x="25" y="157"/>
                  </a:cubicBezTo>
                  <a:cubicBezTo>
                    <a:pt x="78" y="157"/>
                    <a:pt x="211" y="142"/>
                    <a:pt x="406" y="106"/>
                  </a:cubicBezTo>
                  <a:cubicBezTo>
                    <a:pt x="464" y="95"/>
                    <a:pt x="533" y="95"/>
                    <a:pt x="603" y="83"/>
                  </a:cubicBezTo>
                  <a:cubicBezTo>
                    <a:pt x="649" y="83"/>
                    <a:pt x="672" y="83"/>
                    <a:pt x="696" y="95"/>
                  </a:cubicBezTo>
                  <a:cubicBezTo>
                    <a:pt x="707" y="106"/>
                    <a:pt x="719" y="153"/>
                    <a:pt x="730" y="199"/>
                  </a:cubicBezTo>
                  <a:cubicBezTo>
                    <a:pt x="788" y="361"/>
                    <a:pt x="904" y="535"/>
                    <a:pt x="811" y="685"/>
                  </a:cubicBezTo>
                  <a:cubicBezTo>
                    <a:pt x="758" y="793"/>
                    <a:pt x="665" y="860"/>
                    <a:pt x="568" y="934"/>
                  </a:cubicBezTo>
                  <a:lnTo>
                    <a:pt x="568" y="934"/>
                  </a:lnTo>
                  <a:cubicBezTo>
                    <a:pt x="531" y="902"/>
                    <a:pt x="497" y="865"/>
                    <a:pt x="487" y="836"/>
                  </a:cubicBezTo>
                  <a:cubicBezTo>
                    <a:pt x="475" y="790"/>
                    <a:pt x="487" y="743"/>
                    <a:pt x="522" y="709"/>
                  </a:cubicBezTo>
                  <a:cubicBezTo>
                    <a:pt x="533" y="662"/>
                    <a:pt x="580" y="616"/>
                    <a:pt x="580" y="558"/>
                  </a:cubicBezTo>
                  <a:cubicBezTo>
                    <a:pt x="591" y="512"/>
                    <a:pt x="580" y="442"/>
                    <a:pt x="522" y="419"/>
                  </a:cubicBezTo>
                  <a:lnTo>
                    <a:pt x="487" y="419"/>
                  </a:lnTo>
                  <a:cubicBezTo>
                    <a:pt x="255" y="454"/>
                    <a:pt x="116" y="488"/>
                    <a:pt x="116" y="500"/>
                  </a:cubicBezTo>
                  <a:cubicBezTo>
                    <a:pt x="116" y="500"/>
                    <a:pt x="253" y="489"/>
                    <a:pt x="492" y="421"/>
                  </a:cubicBezTo>
                  <a:lnTo>
                    <a:pt x="492" y="421"/>
                  </a:lnTo>
                  <a:cubicBezTo>
                    <a:pt x="523" y="433"/>
                    <a:pt x="533" y="456"/>
                    <a:pt x="522" y="500"/>
                  </a:cubicBezTo>
                  <a:cubicBezTo>
                    <a:pt x="522" y="546"/>
                    <a:pt x="487" y="593"/>
                    <a:pt x="464" y="627"/>
                  </a:cubicBezTo>
                  <a:cubicBezTo>
                    <a:pt x="441" y="674"/>
                    <a:pt x="406" y="743"/>
                    <a:pt x="429" y="824"/>
                  </a:cubicBezTo>
                  <a:cubicBezTo>
                    <a:pt x="441" y="894"/>
                    <a:pt x="499" y="940"/>
                    <a:pt x="545" y="975"/>
                  </a:cubicBezTo>
                  <a:lnTo>
                    <a:pt x="557" y="998"/>
                  </a:lnTo>
                  <a:lnTo>
                    <a:pt x="591" y="975"/>
                  </a:lnTo>
                  <a:cubicBezTo>
                    <a:pt x="696" y="905"/>
                    <a:pt x="811" y="836"/>
                    <a:pt x="881" y="709"/>
                  </a:cubicBezTo>
                  <a:cubicBezTo>
                    <a:pt x="939" y="616"/>
                    <a:pt x="939" y="488"/>
                    <a:pt x="904" y="396"/>
                  </a:cubicBezTo>
                  <a:cubicBezTo>
                    <a:pt x="881" y="315"/>
                    <a:pt x="835" y="222"/>
                    <a:pt x="811" y="153"/>
                  </a:cubicBezTo>
                  <a:cubicBezTo>
                    <a:pt x="777" y="129"/>
                    <a:pt x="777" y="83"/>
                    <a:pt x="730" y="37"/>
                  </a:cubicBezTo>
                  <a:cubicBezTo>
                    <a:pt x="715" y="6"/>
                    <a:pt x="684" y="1"/>
                    <a:pt x="651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01;p32">
              <a:extLst>
                <a:ext uri="{FF2B5EF4-FFF2-40B4-BE49-F238E27FC236}">
                  <a16:creationId xmlns:a16="http://schemas.microsoft.com/office/drawing/2014/main" id="{836BF6B6-65D1-3BC4-D866-BE78DBB467E2}"/>
                </a:ext>
              </a:extLst>
            </p:cNvPr>
            <p:cNvSpPr/>
            <p:nvPr/>
          </p:nvSpPr>
          <p:spPr>
            <a:xfrm>
              <a:off x="-638235" y="1748439"/>
              <a:ext cx="77134" cy="59254"/>
            </a:xfrm>
            <a:custGeom>
              <a:avLst/>
              <a:gdLst/>
              <a:ahLst/>
              <a:cxnLst/>
              <a:rect l="l" t="t" r="r" b="b"/>
              <a:pathLst>
                <a:path w="1333" h="1024" extrusionOk="0">
                  <a:moveTo>
                    <a:pt x="892" y="0"/>
                  </a:moveTo>
                  <a:cubicBezTo>
                    <a:pt x="811" y="0"/>
                    <a:pt x="742" y="0"/>
                    <a:pt x="672" y="12"/>
                  </a:cubicBezTo>
                  <a:cubicBezTo>
                    <a:pt x="545" y="35"/>
                    <a:pt x="429" y="46"/>
                    <a:pt x="325" y="70"/>
                  </a:cubicBezTo>
                  <a:cubicBezTo>
                    <a:pt x="116" y="116"/>
                    <a:pt x="1" y="162"/>
                    <a:pt x="1" y="174"/>
                  </a:cubicBezTo>
                  <a:cubicBezTo>
                    <a:pt x="1" y="176"/>
                    <a:pt x="4" y="177"/>
                    <a:pt x="11" y="177"/>
                  </a:cubicBezTo>
                  <a:cubicBezTo>
                    <a:pt x="45" y="177"/>
                    <a:pt x="153" y="156"/>
                    <a:pt x="325" y="127"/>
                  </a:cubicBezTo>
                  <a:cubicBezTo>
                    <a:pt x="429" y="116"/>
                    <a:pt x="545" y="104"/>
                    <a:pt x="672" y="93"/>
                  </a:cubicBezTo>
                  <a:cubicBezTo>
                    <a:pt x="716" y="85"/>
                    <a:pt x="764" y="78"/>
                    <a:pt x="811" y="78"/>
                  </a:cubicBezTo>
                  <a:cubicBezTo>
                    <a:pt x="899" y="78"/>
                    <a:pt x="982" y="102"/>
                    <a:pt x="1020" y="185"/>
                  </a:cubicBezTo>
                  <a:cubicBezTo>
                    <a:pt x="1089" y="336"/>
                    <a:pt x="1136" y="475"/>
                    <a:pt x="1194" y="591"/>
                  </a:cubicBezTo>
                  <a:cubicBezTo>
                    <a:pt x="1251" y="707"/>
                    <a:pt x="1275" y="822"/>
                    <a:pt x="1251" y="915"/>
                  </a:cubicBezTo>
                  <a:cubicBezTo>
                    <a:pt x="1225" y="976"/>
                    <a:pt x="1172" y="1005"/>
                    <a:pt x="1128" y="1005"/>
                  </a:cubicBezTo>
                  <a:cubicBezTo>
                    <a:pt x="1114" y="1005"/>
                    <a:pt x="1101" y="1002"/>
                    <a:pt x="1089" y="996"/>
                  </a:cubicBezTo>
                  <a:cubicBezTo>
                    <a:pt x="1031" y="984"/>
                    <a:pt x="1020" y="961"/>
                    <a:pt x="1020" y="961"/>
                  </a:cubicBezTo>
                  <a:lnTo>
                    <a:pt x="1020" y="961"/>
                  </a:lnTo>
                  <a:cubicBezTo>
                    <a:pt x="1020" y="961"/>
                    <a:pt x="1020" y="998"/>
                    <a:pt x="1061" y="998"/>
                  </a:cubicBezTo>
                  <a:cubicBezTo>
                    <a:pt x="1066" y="998"/>
                    <a:pt x="1071" y="997"/>
                    <a:pt x="1078" y="996"/>
                  </a:cubicBezTo>
                  <a:cubicBezTo>
                    <a:pt x="1095" y="1013"/>
                    <a:pt x="1124" y="1024"/>
                    <a:pt x="1157" y="1024"/>
                  </a:cubicBezTo>
                  <a:cubicBezTo>
                    <a:pt x="1169" y="1024"/>
                    <a:pt x="1181" y="1022"/>
                    <a:pt x="1194" y="1019"/>
                  </a:cubicBezTo>
                  <a:cubicBezTo>
                    <a:pt x="1251" y="996"/>
                    <a:pt x="1275" y="973"/>
                    <a:pt x="1309" y="915"/>
                  </a:cubicBezTo>
                  <a:cubicBezTo>
                    <a:pt x="1333" y="869"/>
                    <a:pt x="1333" y="799"/>
                    <a:pt x="1321" y="741"/>
                  </a:cubicBezTo>
                  <a:cubicBezTo>
                    <a:pt x="1309" y="683"/>
                    <a:pt x="1298" y="614"/>
                    <a:pt x="1263" y="556"/>
                  </a:cubicBezTo>
                  <a:cubicBezTo>
                    <a:pt x="1205" y="440"/>
                    <a:pt x="1159" y="290"/>
                    <a:pt x="1089" y="151"/>
                  </a:cubicBezTo>
                  <a:cubicBezTo>
                    <a:pt x="1066" y="58"/>
                    <a:pt x="974" y="0"/>
                    <a:pt x="892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2;p32">
              <a:extLst>
                <a:ext uri="{FF2B5EF4-FFF2-40B4-BE49-F238E27FC236}">
                  <a16:creationId xmlns:a16="http://schemas.microsoft.com/office/drawing/2014/main" id="{2EBC85FB-6F91-72B1-B65B-92106665D737}"/>
                </a:ext>
              </a:extLst>
            </p:cNvPr>
            <p:cNvSpPr/>
            <p:nvPr/>
          </p:nvSpPr>
          <p:spPr>
            <a:xfrm>
              <a:off x="-631523" y="1732005"/>
              <a:ext cx="76440" cy="55319"/>
            </a:xfrm>
            <a:custGeom>
              <a:avLst/>
              <a:gdLst/>
              <a:ahLst/>
              <a:cxnLst/>
              <a:rect l="l" t="t" r="r" b="b"/>
              <a:pathLst>
                <a:path w="1321" h="956" extrusionOk="0">
                  <a:moveTo>
                    <a:pt x="860" y="0"/>
                  </a:moveTo>
                  <a:cubicBezTo>
                    <a:pt x="755" y="0"/>
                    <a:pt x="664" y="36"/>
                    <a:pt x="580" y="52"/>
                  </a:cubicBezTo>
                  <a:cubicBezTo>
                    <a:pt x="475" y="99"/>
                    <a:pt x="383" y="122"/>
                    <a:pt x="278" y="157"/>
                  </a:cubicBezTo>
                  <a:cubicBezTo>
                    <a:pt x="105" y="215"/>
                    <a:pt x="0" y="249"/>
                    <a:pt x="0" y="261"/>
                  </a:cubicBezTo>
                  <a:cubicBezTo>
                    <a:pt x="0" y="263"/>
                    <a:pt x="4" y="264"/>
                    <a:pt x="10" y="264"/>
                  </a:cubicBezTo>
                  <a:cubicBezTo>
                    <a:pt x="42" y="264"/>
                    <a:pt x="146" y="241"/>
                    <a:pt x="290" y="203"/>
                  </a:cubicBezTo>
                  <a:cubicBezTo>
                    <a:pt x="383" y="168"/>
                    <a:pt x="498" y="145"/>
                    <a:pt x="591" y="110"/>
                  </a:cubicBezTo>
                  <a:cubicBezTo>
                    <a:pt x="679" y="94"/>
                    <a:pt x="767" y="67"/>
                    <a:pt x="851" y="67"/>
                  </a:cubicBezTo>
                  <a:cubicBezTo>
                    <a:pt x="889" y="67"/>
                    <a:pt x="926" y="73"/>
                    <a:pt x="962" y="87"/>
                  </a:cubicBezTo>
                  <a:cubicBezTo>
                    <a:pt x="1020" y="99"/>
                    <a:pt x="1054" y="145"/>
                    <a:pt x="1078" y="203"/>
                  </a:cubicBezTo>
                  <a:lnTo>
                    <a:pt x="1124" y="377"/>
                  </a:lnTo>
                  <a:lnTo>
                    <a:pt x="1205" y="678"/>
                  </a:lnTo>
                  <a:cubicBezTo>
                    <a:pt x="1263" y="852"/>
                    <a:pt x="1298" y="956"/>
                    <a:pt x="1309" y="956"/>
                  </a:cubicBezTo>
                  <a:cubicBezTo>
                    <a:pt x="1321" y="956"/>
                    <a:pt x="1309" y="840"/>
                    <a:pt x="1263" y="666"/>
                  </a:cubicBezTo>
                  <a:cubicBezTo>
                    <a:pt x="1240" y="574"/>
                    <a:pt x="1217" y="469"/>
                    <a:pt x="1193" y="354"/>
                  </a:cubicBezTo>
                  <a:cubicBezTo>
                    <a:pt x="1170" y="307"/>
                    <a:pt x="1159" y="249"/>
                    <a:pt x="1147" y="168"/>
                  </a:cubicBezTo>
                  <a:cubicBezTo>
                    <a:pt x="1112" y="110"/>
                    <a:pt x="1054" y="41"/>
                    <a:pt x="985" y="18"/>
                  </a:cubicBezTo>
                  <a:cubicBezTo>
                    <a:pt x="941" y="5"/>
                    <a:pt x="900" y="0"/>
                    <a:pt x="860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03;p32">
              <a:extLst>
                <a:ext uri="{FF2B5EF4-FFF2-40B4-BE49-F238E27FC236}">
                  <a16:creationId xmlns:a16="http://schemas.microsoft.com/office/drawing/2014/main" id="{43AE97AB-35E7-A09C-9F20-6319DE2D051E}"/>
                </a:ext>
              </a:extLst>
            </p:cNvPr>
            <p:cNvSpPr/>
            <p:nvPr/>
          </p:nvSpPr>
          <p:spPr>
            <a:xfrm>
              <a:off x="-707268" y="1710885"/>
              <a:ext cx="196452" cy="170933"/>
            </a:xfrm>
            <a:custGeom>
              <a:avLst/>
              <a:gdLst/>
              <a:ahLst/>
              <a:cxnLst/>
              <a:rect l="l" t="t" r="r" b="b"/>
              <a:pathLst>
                <a:path w="3395" h="2954" extrusionOk="0">
                  <a:moveTo>
                    <a:pt x="368" y="1394"/>
                  </a:moveTo>
                  <a:cubicBezTo>
                    <a:pt x="254" y="1508"/>
                    <a:pt x="174" y="1611"/>
                    <a:pt x="93" y="1668"/>
                  </a:cubicBezTo>
                  <a:lnTo>
                    <a:pt x="24" y="1738"/>
                  </a:lnTo>
                  <a:cubicBezTo>
                    <a:pt x="21" y="1745"/>
                    <a:pt x="19" y="1752"/>
                    <a:pt x="16" y="1757"/>
                  </a:cubicBezTo>
                  <a:lnTo>
                    <a:pt x="16" y="1757"/>
                  </a:lnTo>
                  <a:cubicBezTo>
                    <a:pt x="19" y="1755"/>
                    <a:pt x="21" y="1752"/>
                    <a:pt x="24" y="1749"/>
                  </a:cubicBezTo>
                  <a:lnTo>
                    <a:pt x="93" y="1680"/>
                  </a:lnTo>
                  <a:cubicBezTo>
                    <a:pt x="174" y="1611"/>
                    <a:pt x="254" y="1508"/>
                    <a:pt x="368" y="1394"/>
                  </a:cubicBezTo>
                  <a:close/>
                  <a:moveTo>
                    <a:pt x="16" y="1757"/>
                  </a:moveTo>
                  <a:lnTo>
                    <a:pt x="16" y="1757"/>
                  </a:lnTo>
                  <a:cubicBezTo>
                    <a:pt x="1" y="1775"/>
                    <a:pt x="1" y="1784"/>
                    <a:pt x="1" y="1784"/>
                  </a:cubicBezTo>
                  <a:cubicBezTo>
                    <a:pt x="1" y="1784"/>
                    <a:pt x="8" y="1777"/>
                    <a:pt x="16" y="1757"/>
                  </a:cubicBezTo>
                  <a:close/>
                  <a:moveTo>
                    <a:pt x="2340" y="0"/>
                  </a:moveTo>
                  <a:cubicBezTo>
                    <a:pt x="1981" y="128"/>
                    <a:pt x="1657" y="244"/>
                    <a:pt x="1356" y="348"/>
                  </a:cubicBezTo>
                  <a:cubicBezTo>
                    <a:pt x="950" y="776"/>
                    <a:pt x="615" y="1135"/>
                    <a:pt x="371" y="1390"/>
                  </a:cubicBezTo>
                  <a:cubicBezTo>
                    <a:pt x="615" y="1147"/>
                    <a:pt x="950" y="800"/>
                    <a:pt x="1367" y="359"/>
                  </a:cubicBezTo>
                  <a:cubicBezTo>
                    <a:pt x="1655" y="267"/>
                    <a:pt x="1989" y="141"/>
                    <a:pt x="2346" y="37"/>
                  </a:cubicBezTo>
                  <a:lnTo>
                    <a:pt x="2346" y="37"/>
                  </a:lnTo>
                  <a:cubicBezTo>
                    <a:pt x="2676" y="151"/>
                    <a:pt x="3018" y="276"/>
                    <a:pt x="3371" y="402"/>
                  </a:cubicBezTo>
                  <a:lnTo>
                    <a:pt x="3371" y="402"/>
                  </a:lnTo>
                  <a:lnTo>
                    <a:pt x="3371" y="417"/>
                  </a:lnTo>
                  <a:cubicBezTo>
                    <a:pt x="3325" y="464"/>
                    <a:pt x="3278" y="510"/>
                    <a:pt x="3220" y="522"/>
                  </a:cubicBezTo>
                  <a:cubicBezTo>
                    <a:pt x="3192" y="527"/>
                    <a:pt x="3160" y="530"/>
                    <a:pt x="3128" y="530"/>
                  </a:cubicBezTo>
                  <a:cubicBezTo>
                    <a:pt x="3096" y="530"/>
                    <a:pt x="3064" y="527"/>
                    <a:pt x="3035" y="522"/>
                  </a:cubicBezTo>
                  <a:lnTo>
                    <a:pt x="2607" y="394"/>
                  </a:lnTo>
                  <a:cubicBezTo>
                    <a:pt x="2526" y="383"/>
                    <a:pt x="2468" y="348"/>
                    <a:pt x="2410" y="336"/>
                  </a:cubicBezTo>
                  <a:lnTo>
                    <a:pt x="2387" y="325"/>
                  </a:lnTo>
                  <a:lnTo>
                    <a:pt x="2387" y="348"/>
                  </a:lnTo>
                  <a:lnTo>
                    <a:pt x="2387" y="568"/>
                  </a:lnTo>
                  <a:cubicBezTo>
                    <a:pt x="2456" y="823"/>
                    <a:pt x="2526" y="1078"/>
                    <a:pt x="2583" y="1321"/>
                  </a:cubicBezTo>
                  <a:lnTo>
                    <a:pt x="2607" y="1367"/>
                  </a:lnTo>
                  <a:lnTo>
                    <a:pt x="2630" y="1332"/>
                  </a:lnTo>
                  <a:cubicBezTo>
                    <a:pt x="2631" y="1331"/>
                    <a:pt x="2631" y="1330"/>
                    <a:pt x="2632" y="1329"/>
                  </a:cubicBezTo>
                  <a:lnTo>
                    <a:pt x="2632" y="1329"/>
                  </a:lnTo>
                  <a:lnTo>
                    <a:pt x="2641" y="1332"/>
                  </a:lnTo>
                  <a:cubicBezTo>
                    <a:pt x="2640" y="1329"/>
                    <a:pt x="2639" y="1325"/>
                    <a:pt x="2638" y="1322"/>
                  </a:cubicBezTo>
                  <a:lnTo>
                    <a:pt x="2638" y="1322"/>
                  </a:lnTo>
                  <a:cubicBezTo>
                    <a:pt x="2727" y="1209"/>
                    <a:pt x="2806" y="1086"/>
                    <a:pt x="2896" y="985"/>
                  </a:cubicBezTo>
                  <a:cubicBezTo>
                    <a:pt x="2931" y="927"/>
                    <a:pt x="2989" y="881"/>
                    <a:pt x="3047" y="857"/>
                  </a:cubicBezTo>
                  <a:cubicBezTo>
                    <a:pt x="3079" y="838"/>
                    <a:pt x="3118" y="830"/>
                    <a:pt x="3156" y="830"/>
                  </a:cubicBezTo>
                  <a:cubicBezTo>
                    <a:pt x="3174" y="830"/>
                    <a:pt x="3192" y="832"/>
                    <a:pt x="3208" y="835"/>
                  </a:cubicBezTo>
                  <a:lnTo>
                    <a:pt x="3208" y="835"/>
                  </a:lnTo>
                  <a:cubicBezTo>
                    <a:pt x="2970" y="1312"/>
                    <a:pt x="2742" y="1744"/>
                    <a:pt x="2549" y="2120"/>
                  </a:cubicBezTo>
                  <a:cubicBezTo>
                    <a:pt x="2178" y="2363"/>
                    <a:pt x="1877" y="2583"/>
                    <a:pt x="1657" y="2722"/>
                  </a:cubicBezTo>
                  <a:cubicBezTo>
                    <a:pt x="1564" y="2792"/>
                    <a:pt x="1472" y="2850"/>
                    <a:pt x="1414" y="2896"/>
                  </a:cubicBezTo>
                  <a:cubicBezTo>
                    <a:pt x="1472" y="2850"/>
                    <a:pt x="1564" y="2815"/>
                    <a:pt x="1657" y="2734"/>
                  </a:cubicBezTo>
                  <a:cubicBezTo>
                    <a:pt x="1877" y="2583"/>
                    <a:pt x="2178" y="2375"/>
                    <a:pt x="2560" y="2131"/>
                  </a:cubicBezTo>
                  <a:cubicBezTo>
                    <a:pt x="2754" y="1755"/>
                    <a:pt x="2982" y="1334"/>
                    <a:pt x="3243" y="846"/>
                  </a:cubicBezTo>
                  <a:lnTo>
                    <a:pt x="3243" y="846"/>
                  </a:lnTo>
                  <a:cubicBezTo>
                    <a:pt x="3243" y="846"/>
                    <a:pt x="3243" y="846"/>
                    <a:pt x="3244" y="846"/>
                  </a:cubicBezTo>
                  <a:lnTo>
                    <a:pt x="3243" y="845"/>
                  </a:lnTo>
                  <a:lnTo>
                    <a:pt x="3243" y="845"/>
                  </a:lnTo>
                  <a:cubicBezTo>
                    <a:pt x="3247" y="838"/>
                    <a:pt x="3251" y="830"/>
                    <a:pt x="3255" y="823"/>
                  </a:cubicBezTo>
                  <a:lnTo>
                    <a:pt x="3267" y="811"/>
                  </a:lnTo>
                  <a:lnTo>
                    <a:pt x="3255" y="811"/>
                  </a:lnTo>
                  <a:cubicBezTo>
                    <a:pt x="3228" y="803"/>
                    <a:pt x="3201" y="800"/>
                    <a:pt x="3176" y="800"/>
                  </a:cubicBezTo>
                  <a:cubicBezTo>
                    <a:pt x="3048" y="800"/>
                    <a:pt x="2939" y="887"/>
                    <a:pt x="2861" y="973"/>
                  </a:cubicBezTo>
                  <a:lnTo>
                    <a:pt x="2629" y="1290"/>
                  </a:lnTo>
                  <a:lnTo>
                    <a:pt x="2629" y="1290"/>
                  </a:lnTo>
                  <a:cubicBezTo>
                    <a:pt x="2565" y="1059"/>
                    <a:pt x="2510" y="820"/>
                    <a:pt x="2444" y="580"/>
                  </a:cubicBezTo>
                  <a:lnTo>
                    <a:pt x="2444" y="389"/>
                  </a:lnTo>
                  <a:lnTo>
                    <a:pt x="2444" y="389"/>
                  </a:lnTo>
                  <a:cubicBezTo>
                    <a:pt x="2508" y="401"/>
                    <a:pt x="2557" y="419"/>
                    <a:pt x="2607" y="429"/>
                  </a:cubicBezTo>
                  <a:cubicBezTo>
                    <a:pt x="2757" y="475"/>
                    <a:pt x="2908" y="522"/>
                    <a:pt x="3035" y="568"/>
                  </a:cubicBezTo>
                  <a:cubicBezTo>
                    <a:pt x="3064" y="574"/>
                    <a:pt x="3096" y="577"/>
                    <a:pt x="3131" y="577"/>
                  </a:cubicBezTo>
                  <a:cubicBezTo>
                    <a:pt x="3165" y="577"/>
                    <a:pt x="3203" y="574"/>
                    <a:pt x="3244" y="568"/>
                  </a:cubicBezTo>
                  <a:cubicBezTo>
                    <a:pt x="3302" y="533"/>
                    <a:pt x="3359" y="487"/>
                    <a:pt x="3394" y="452"/>
                  </a:cubicBezTo>
                  <a:lnTo>
                    <a:pt x="3394" y="429"/>
                  </a:lnTo>
                  <a:lnTo>
                    <a:pt x="3394" y="394"/>
                  </a:lnTo>
                  <a:lnTo>
                    <a:pt x="3394" y="383"/>
                  </a:lnTo>
                  <a:lnTo>
                    <a:pt x="3383" y="383"/>
                  </a:lnTo>
                  <a:cubicBezTo>
                    <a:pt x="3024" y="244"/>
                    <a:pt x="2665" y="116"/>
                    <a:pt x="2340" y="0"/>
                  </a:cubicBezTo>
                  <a:close/>
                  <a:moveTo>
                    <a:pt x="1414" y="2896"/>
                  </a:moveTo>
                  <a:cubicBezTo>
                    <a:pt x="1356" y="2931"/>
                    <a:pt x="1321" y="2954"/>
                    <a:pt x="1321" y="2954"/>
                  </a:cubicBezTo>
                  <a:cubicBezTo>
                    <a:pt x="1321" y="2954"/>
                    <a:pt x="1356" y="2942"/>
                    <a:pt x="1414" y="2896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04;p32">
              <a:extLst>
                <a:ext uri="{FF2B5EF4-FFF2-40B4-BE49-F238E27FC236}">
                  <a16:creationId xmlns:a16="http://schemas.microsoft.com/office/drawing/2014/main" id="{4BD6FBE1-2A66-0C73-697D-6757966174DB}"/>
                </a:ext>
              </a:extLst>
            </p:cNvPr>
            <p:cNvSpPr/>
            <p:nvPr/>
          </p:nvSpPr>
          <p:spPr>
            <a:xfrm>
              <a:off x="-686494" y="2015832"/>
              <a:ext cx="1150761" cy="820989"/>
            </a:xfrm>
            <a:custGeom>
              <a:avLst/>
              <a:gdLst/>
              <a:ahLst/>
              <a:cxnLst/>
              <a:rect l="l" t="t" r="r" b="b"/>
              <a:pathLst>
                <a:path w="19887" h="14188" extrusionOk="0">
                  <a:moveTo>
                    <a:pt x="2595" y="0"/>
                  </a:moveTo>
                  <a:cubicBezTo>
                    <a:pt x="2109" y="12"/>
                    <a:pt x="1703" y="174"/>
                    <a:pt x="1298" y="243"/>
                  </a:cubicBezTo>
                  <a:lnTo>
                    <a:pt x="1" y="683"/>
                  </a:lnTo>
                  <a:lnTo>
                    <a:pt x="70" y="5675"/>
                  </a:lnTo>
                  <a:lnTo>
                    <a:pt x="1" y="8814"/>
                  </a:lnTo>
                  <a:lnTo>
                    <a:pt x="1" y="9961"/>
                  </a:lnTo>
                  <a:lnTo>
                    <a:pt x="12" y="14188"/>
                  </a:lnTo>
                  <a:lnTo>
                    <a:pt x="9266" y="14188"/>
                  </a:lnTo>
                  <a:cubicBezTo>
                    <a:pt x="9289" y="13261"/>
                    <a:pt x="8849" y="6555"/>
                    <a:pt x="8757" y="5351"/>
                  </a:cubicBezTo>
                  <a:lnTo>
                    <a:pt x="8757" y="5351"/>
                  </a:lnTo>
                  <a:cubicBezTo>
                    <a:pt x="10728" y="6450"/>
                    <a:pt x="13952" y="8214"/>
                    <a:pt x="14406" y="8214"/>
                  </a:cubicBezTo>
                  <a:cubicBezTo>
                    <a:pt x="14416" y="8214"/>
                    <a:pt x="14424" y="8213"/>
                    <a:pt x="14432" y="8212"/>
                  </a:cubicBezTo>
                  <a:cubicBezTo>
                    <a:pt x="14907" y="8096"/>
                    <a:pt x="19887" y="3116"/>
                    <a:pt x="19887" y="3116"/>
                  </a:cubicBezTo>
                  <a:lnTo>
                    <a:pt x="17964" y="1610"/>
                  </a:lnTo>
                  <a:lnTo>
                    <a:pt x="14154" y="4505"/>
                  </a:lnTo>
                  <a:lnTo>
                    <a:pt x="7691" y="637"/>
                  </a:lnTo>
                  <a:cubicBezTo>
                    <a:pt x="7286" y="348"/>
                    <a:pt x="6799" y="139"/>
                    <a:pt x="6267" y="70"/>
                  </a:cubicBezTo>
                  <a:lnTo>
                    <a:pt x="6220" y="70"/>
                  </a:lnTo>
                  <a:cubicBezTo>
                    <a:pt x="6023" y="46"/>
                    <a:pt x="5861" y="23"/>
                    <a:pt x="5734" y="12"/>
                  </a:cubicBezTo>
                  <a:lnTo>
                    <a:pt x="5687" y="46"/>
                  </a:lnTo>
                  <a:cubicBezTo>
                    <a:pt x="5236" y="380"/>
                    <a:pt x="4701" y="545"/>
                    <a:pt x="4169" y="545"/>
                  </a:cubicBezTo>
                  <a:cubicBezTo>
                    <a:pt x="3610" y="545"/>
                    <a:pt x="3052" y="362"/>
                    <a:pt x="2595" y="0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505;p32">
              <a:extLst>
                <a:ext uri="{FF2B5EF4-FFF2-40B4-BE49-F238E27FC236}">
                  <a16:creationId xmlns:a16="http://schemas.microsoft.com/office/drawing/2014/main" id="{380044F0-D6A2-6206-1929-FB8B06F33178}"/>
                </a:ext>
              </a:extLst>
            </p:cNvPr>
            <p:cNvSpPr/>
            <p:nvPr/>
          </p:nvSpPr>
          <p:spPr>
            <a:xfrm>
              <a:off x="-187874" y="2159221"/>
              <a:ext cx="18170" cy="325086"/>
            </a:xfrm>
            <a:custGeom>
              <a:avLst/>
              <a:gdLst/>
              <a:ahLst/>
              <a:cxnLst/>
              <a:rect l="l" t="t" r="r" b="b"/>
              <a:pathLst>
                <a:path w="314" h="5618" extrusionOk="0">
                  <a:moveTo>
                    <a:pt x="12" y="1"/>
                  </a:moveTo>
                  <a:cubicBezTo>
                    <a:pt x="12" y="1"/>
                    <a:pt x="1" y="70"/>
                    <a:pt x="12" y="221"/>
                  </a:cubicBezTo>
                  <a:cubicBezTo>
                    <a:pt x="12" y="371"/>
                    <a:pt x="24" y="580"/>
                    <a:pt x="24" y="823"/>
                  </a:cubicBezTo>
                  <a:cubicBezTo>
                    <a:pt x="35" y="1333"/>
                    <a:pt x="82" y="2039"/>
                    <a:pt x="116" y="2803"/>
                  </a:cubicBezTo>
                  <a:cubicBezTo>
                    <a:pt x="151" y="3591"/>
                    <a:pt x="198" y="4286"/>
                    <a:pt x="232" y="4796"/>
                  </a:cubicBezTo>
                  <a:cubicBezTo>
                    <a:pt x="244" y="5039"/>
                    <a:pt x="255" y="5224"/>
                    <a:pt x="267" y="5398"/>
                  </a:cubicBezTo>
                  <a:cubicBezTo>
                    <a:pt x="290" y="5548"/>
                    <a:pt x="302" y="5618"/>
                    <a:pt x="302" y="5618"/>
                  </a:cubicBezTo>
                  <a:cubicBezTo>
                    <a:pt x="302" y="5618"/>
                    <a:pt x="313" y="5548"/>
                    <a:pt x="302" y="5398"/>
                  </a:cubicBezTo>
                  <a:cubicBezTo>
                    <a:pt x="302" y="5236"/>
                    <a:pt x="290" y="5039"/>
                    <a:pt x="290" y="4796"/>
                  </a:cubicBezTo>
                  <a:cubicBezTo>
                    <a:pt x="267" y="4286"/>
                    <a:pt x="232" y="3579"/>
                    <a:pt x="198" y="2803"/>
                  </a:cubicBezTo>
                  <a:cubicBezTo>
                    <a:pt x="151" y="2027"/>
                    <a:pt x="116" y="1333"/>
                    <a:pt x="82" y="823"/>
                  </a:cubicBezTo>
                  <a:cubicBezTo>
                    <a:pt x="70" y="580"/>
                    <a:pt x="59" y="394"/>
                    <a:pt x="35" y="221"/>
                  </a:cubicBezTo>
                  <a:cubicBezTo>
                    <a:pt x="35" y="82"/>
                    <a:pt x="24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06;p32">
              <a:extLst>
                <a:ext uri="{FF2B5EF4-FFF2-40B4-BE49-F238E27FC236}">
                  <a16:creationId xmlns:a16="http://schemas.microsoft.com/office/drawing/2014/main" id="{20FA2BB9-A938-4998-3B5F-5C66974766B2}"/>
                </a:ext>
              </a:extLst>
            </p:cNvPr>
            <p:cNvSpPr/>
            <p:nvPr/>
          </p:nvSpPr>
          <p:spPr>
            <a:xfrm>
              <a:off x="292635" y="2155807"/>
              <a:ext cx="113994" cy="97965"/>
            </a:xfrm>
            <a:custGeom>
              <a:avLst/>
              <a:gdLst/>
              <a:ahLst/>
              <a:cxnLst/>
              <a:rect l="l" t="t" r="r" b="b"/>
              <a:pathLst>
                <a:path w="1970" h="1693" extrusionOk="0">
                  <a:moveTo>
                    <a:pt x="37" y="1"/>
                  </a:moveTo>
                  <a:cubicBezTo>
                    <a:pt x="36" y="1"/>
                    <a:pt x="36" y="1"/>
                    <a:pt x="36" y="2"/>
                  </a:cubicBezTo>
                  <a:cubicBezTo>
                    <a:pt x="1" y="25"/>
                    <a:pt x="418" y="419"/>
                    <a:pt x="962" y="882"/>
                  </a:cubicBezTo>
                  <a:cubicBezTo>
                    <a:pt x="1486" y="1338"/>
                    <a:pt x="1932" y="1693"/>
                    <a:pt x="1957" y="1693"/>
                  </a:cubicBezTo>
                  <a:cubicBezTo>
                    <a:pt x="1958" y="1693"/>
                    <a:pt x="1958" y="1693"/>
                    <a:pt x="1958" y="1693"/>
                  </a:cubicBezTo>
                  <a:cubicBezTo>
                    <a:pt x="1970" y="1681"/>
                    <a:pt x="1553" y="1287"/>
                    <a:pt x="1008" y="812"/>
                  </a:cubicBezTo>
                  <a:cubicBezTo>
                    <a:pt x="754" y="581"/>
                    <a:pt x="510" y="372"/>
                    <a:pt x="313" y="222"/>
                  </a:cubicBezTo>
                  <a:cubicBezTo>
                    <a:pt x="162" y="81"/>
                    <a:pt x="50" y="1"/>
                    <a:pt x="3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07;p32">
              <a:extLst>
                <a:ext uri="{FF2B5EF4-FFF2-40B4-BE49-F238E27FC236}">
                  <a16:creationId xmlns:a16="http://schemas.microsoft.com/office/drawing/2014/main" id="{346DDB6A-7ABD-11FB-1D55-386C38723D3A}"/>
                </a:ext>
              </a:extLst>
            </p:cNvPr>
            <p:cNvSpPr/>
            <p:nvPr/>
          </p:nvSpPr>
          <p:spPr>
            <a:xfrm>
              <a:off x="267869" y="2173976"/>
              <a:ext cx="113994" cy="99933"/>
            </a:xfrm>
            <a:custGeom>
              <a:avLst/>
              <a:gdLst/>
              <a:ahLst/>
              <a:cxnLst/>
              <a:rect l="l" t="t" r="r" b="b"/>
              <a:pathLst>
                <a:path w="1970" h="172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417" y="429"/>
                    <a:pt x="950" y="904"/>
                  </a:cubicBezTo>
                  <a:cubicBezTo>
                    <a:pt x="1228" y="1135"/>
                    <a:pt x="1471" y="1356"/>
                    <a:pt x="1645" y="1495"/>
                  </a:cubicBezTo>
                  <a:cubicBezTo>
                    <a:pt x="1830" y="1645"/>
                    <a:pt x="1946" y="1726"/>
                    <a:pt x="1946" y="1726"/>
                  </a:cubicBezTo>
                  <a:cubicBezTo>
                    <a:pt x="1969" y="1715"/>
                    <a:pt x="1865" y="1610"/>
                    <a:pt x="1691" y="1448"/>
                  </a:cubicBezTo>
                  <a:cubicBezTo>
                    <a:pt x="1517" y="1298"/>
                    <a:pt x="1286" y="1078"/>
                    <a:pt x="1008" y="834"/>
                  </a:cubicBezTo>
                  <a:cubicBezTo>
                    <a:pt x="730" y="603"/>
                    <a:pt x="487" y="383"/>
                    <a:pt x="313" y="232"/>
                  </a:cubicBezTo>
                  <a:cubicBezTo>
                    <a:pt x="139" y="93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08;p32">
              <a:extLst>
                <a:ext uri="{FF2B5EF4-FFF2-40B4-BE49-F238E27FC236}">
                  <a16:creationId xmlns:a16="http://schemas.microsoft.com/office/drawing/2014/main" id="{7656DD8C-F3D5-3D7F-27C6-0910F9EA0996}"/>
                </a:ext>
              </a:extLst>
            </p:cNvPr>
            <p:cNvSpPr/>
            <p:nvPr/>
          </p:nvSpPr>
          <p:spPr>
            <a:xfrm>
              <a:off x="-1061111" y="1814752"/>
              <a:ext cx="422935" cy="465408"/>
            </a:xfrm>
            <a:custGeom>
              <a:avLst/>
              <a:gdLst/>
              <a:ahLst/>
              <a:cxnLst/>
              <a:rect l="l" t="t" r="r" b="b"/>
              <a:pathLst>
                <a:path w="7309" h="8043" extrusionOk="0">
                  <a:moveTo>
                    <a:pt x="5513" y="1"/>
                  </a:moveTo>
                  <a:cubicBezTo>
                    <a:pt x="5513" y="1"/>
                    <a:pt x="1807" y="3464"/>
                    <a:pt x="649" y="4877"/>
                  </a:cubicBezTo>
                  <a:cubicBezTo>
                    <a:pt x="116" y="5514"/>
                    <a:pt x="1" y="6475"/>
                    <a:pt x="429" y="7181"/>
                  </a:cubicBezTo>
                  <a:cubicBezTo>
                    <a:pt x="744" y="7714"/>
                    <a:pt x="1325" y="8043"/>
                    <a:pt x="1950" y="8043"/>
                  </a:cubicBezTo>
                  <a:cubicBezTo>
                    <a:pt x="1991" y="8043"/>
                    <a:pt x="2032" y="8041"/>
                    <a:pt x="2074" y="8038"/>
                  </a:cubicBezTo>
                  <a:lnTo>
                    <a:pt x="6533" y="7737"/>
                  </a:lnTo>
                  <a:lnTo>
                    <a:pt x="6869" y="4031"/>
                  </a:lnTo>
                  <a:lnTo>
                    <a:pt x="4170" y="4865"/>
                  </a:lnTo>
                  <a:lnTo>
                    <a:pt x="4170" y="4865"/>
                  </a:lnTo>
                  <a:lnTo>
                    <a:pt x="7309" y="1576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09;p32">
              <a:extLst>
                <a:ext uri="{FF2B5EF4-FFF2-40B4-BE49-F238E27FC236}">
                  <a16:creationId xmlns:a16="http://schemas.microsoft.com/office/drawing/2014/main" id="{985C9410-1069-6CB1-00E1-99A091352721}"/>
                </a:ext>
              </a:extLst>
            </p:cNvPr>
            <p:cNvSpPr/>
            <p:nvPr/>
          </p:nvSpPr>
          <p:spPr>
            <a:xfrm>
              <a:off x="-687131" y="2226228"/>
              <a:ext cx="5381" cy="205826"/>
            </a:xfrm>
            <a:custGeom>
              <a:avLst/>
              <a:gdLst/>
              <a:ahLst/>
              <a:cxnLst/>
              <a:rect l="l" t="t" r="r" b="b"/>
              <a:pathLst>
                <a:path w="93" h="3557" extrusionOk="0">
                  <a:moveTo>
                    <a:pt x="70" y="1"/>
                  </a:moveTo>
                  <a:cubicBezTo>
                    <a:pt x="58" y="1"/>
                    <a:pt x="23" y="800"/>
                    <a:pt x="12" y="1784"/>
                  </a:cubicBezTo>
                  <a:cubicBezTo>
                    <a:pt x="0" y="2769"/>
                    <a:pt x="12" y="3556"/>
                    <a:pt x="23" y="3556"/>
                  </a:cubicBezTo>
                  <a:cubicBezTo>
                    <a:pt x="58" y="3556"/>
                    <a:pt x="81" y="2769"/>
                    <a:pt x="81" y="1784"/>
                  </a:cubicBezTo>
                  <a:cubicBezTo>
                    <a:pt x="93" y="800"/>
                    <a:pt x="81" y="1"/>
                    <a:pt x="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0;p32">
              <a:extLst>
                <a:ext uri="{FF2B5EF4-FFF2-40B4-BE49-F238E27FC236}">
                  <a16:creationId xmlns:a16="http://schemas.microsoft.com/office/drawing/2014/main" id="{E7C96C1E-E335-A015-18EC-B4A0293F8D57}"/>
                </a:ext>
              </a:extLst>
            </p:cNvPr>
            <p:cNvSpPr/>
            <p:nvPr/>
          </p:nvSpPr>
          <p:spPr>
            <a:xfrm>
              <a:off x="-960600" y="2022486"/>
              <a:ext cx="211207" cy="234643"/>
            </a:xfrm>
            <a:custGeom>
              <a:avLst/>
              <a:gdLst/>
              <a:ahLst/>
              <a:cxnLst/>
              <a:rect l="l" t="t" r="r" b="b"/>
              <a:pathLst>
                <a:path w="3650" h="4055" extrusionOk="0">
                  <a:moveTo>
                    <a:pt x="3649" y="1"/>
                  </a:moveTo>
                  <a:cubicBezTo>
                    <a:pt x="3637" y="1"/>
                    <a:pt x="3591" y="47"/>
                    <a:pt x="3522" y="117"/>
                  </a:cubicBezTo>
                  <a:lnTo>
                    <a:pt x="3174" y="464"/>
                  </a:lnTo>
                  <a:cubicBezTo>
                    <a:pt x="2885" y="765"/>
                    <a:pt x="2479" y="1194"/>
                    <a:pt x="2028" y="1669"/>
                  </a:cubicBezTo>
                  <a:lnTo>
                    <a:pt x="2028" y="1680"/>
                  </a:lnTo>
                  <a:cubicBezTo>
                    <a:pt x="1981" y="1842"/>
                    <a:pt x="1923" y="2005"/>
                    <a:pt x="1865" y="2155"/>
                  </a:cubicBezTo>
                  <a:cubicBezTo>
                    <a:pt x="1738" y="2526"/>
                    <a:pt x="1576" y="2873"/>
                    <a:pt x="1391" y="3140"/>
                  </a:cubicBezTo>
                  <a:cubicBezTo>
                    <a:pt x="1205" y="3418"/>
                    <a:pt x="985" y="3615"/>
                    <a:pt x="765" y="3765"/>
                  </a:cubicBezTo>
                  <a:cubicBezTo>
                    <a:pt x="557" y="3904"/>
                    <a:pt x="348" y="3985"/>
                    <a:pt x="221" y="4008"/>
                  </a:cubicBezTo>
                  <a:lnTo>
                    <a:pt x="1" y="4055"/>
                  </a:lnTo>
                  <a:lnTo>
                    <a:pt x="59" y="4055"/>
                  </a:lnTo>
                  <a:cubicBezTo>
                    <a:pt x="93" y="4055"/>
                    <a:pt x="151" y="4055"/>
                    <a:pt x="221" y="4043"/>
                  </a:cubicBezTo>
                  <a:cubicBezTo>
                    <a:pt x="360" y="4008"/>
                    <a:pt x="568" y="3950"/>
                    <a:pt x="788" y="3811"/>
                  </a:cubicBezTo>
                  <a:cubicBezTo>
                    <a:pt x="997" y="3672"/>
                    <a:pt x="1228" y="3464"/>
                    <a:pt x="1437" y="3186"/>
                  </a:cubicBezTo>
                  <a:cubicBezTo>
                    <a:pt x="1622" y="2896"/>
                    <a:pt x="1784" y="2549"/>
                    <a:pt x="1923" y="2190"/>
                  </a:cubicBezTo>
                  <a:cubicBezTo>
                    <a:pt x="1981" y="2028"/>
                    <a:pt x="2039" y="1866"/>
                    <a:pt x="2086" y="1715"/>
                  </a:cubicBezTo>
                  <a:lnTo>
                    <a:pt x="2086" y="1715"/>
                  </a:lnTo>
                  <a:lnTo>
                    <a:pt x="2074" y="1727"/>
                  </a:lnTo>
                  <a:cubicBezTo>
                    <a:pt x="2526" y="1252"/>
                    <a:pt x="2931" y="812"/>
                    <a:pt x="3197" y="511"/>
                  </a:cubicBezTo>
                  <a:cubicBezTo>
                    <a:pt x="3348" y="360"/>
                    <a:pt x="3452" y="244"/>
                    <a:pt x="3533" y="152"/>
                  </a:cubicBezTo>
                  <a:cubicBezTo>
                    <a:pt x="3603" y="59"/>
                    <a:pt x="3649" y="1"/>
                    <a:pt x="3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1;p32">
              <a:extLst>
                <a:ext uri="{FF2B5EF4-FFF2-40B4-BE49-F238E27FC236}">
                  <a16:creationId xmlns:a16="http://schemas.microsoft.com/office/drawing/2014/main" id="{F2C6C7F1-16D4-299C-5C5F-1FE1C6A73BBA}"/>
                </a:ext>
              </a:extLst>
            </p:cNvPr>
            <p:cNvSpPr/>
            <p:nvPr/>
          </p:nvSpPr>
          <p:spPr>
            <a:xfrm>
              <a:off x="-862750" y="2155228"/>
              <a:ext cx="16144" cy="78465"/>
            </a:xfrm>
            <a:custGeom>
              <a:avLst/>
              <a:gdLst/>
              <a:ahLst/>
              <a:cxnLst/>
              <a:rect l="l" t="t" r="r" b="b"/>
              <a:pathLst>
                <a:path w="279" h="1356" extrusionOk="0">
                  <a:moveTo>
                    <a:pt x="174" y="0"/>
                  </a:moveTo>
                  <a:cubicBezTo>
                    <a:pt x="151" y="0"/>
                    <a:pt x="209" y="301"/>
                    <a:pt x="163" y="672"/>
                  </a:cubicBezTo>
                  <a:cubicBezTo>
                    <a:pt x="117" y="1066"/>
                    <a:pt x="1" y="1344"/>
                    <a:pt x="24" y="1355"/>
                  </a:cubicBezTo>
                  <a:cubicBezTo>
                    <a:pt x="24" y="1355"/>
                    <a:pt x="24" y="1356"/>
                    <a:pt x="25" y="1356"/>
                  </a:cubicBezTo>
                  <a:cubicBezTo>
                    <a:pt x="42" y="1356"/>
                    <a:pt x="198" y="1070"/>
                    <a:pt x="232" y="684"/>
                  </a:cubicBezTo>
                  <a:cubicBezTo>
                    <a:pt x="279" y="301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2;p32">
              <a:extLst>
                <a:ext uri="{FF2B5EF4-FFF2-40B4-BE49-F238E27FC236}">
                  <a16:creationId xmlns:a16="http://schemas.microsoft.com/office/drawing/2014/main" id="{59693FAF-4C20-1674-ABED-5E84EC4A3462}"/>
                </a:ext>
              </a:extLst>
            </p:cNvPr>
            <p:cNvSpPr/>
            <p:nvPr/>
          </p:nvSpPr>
          <p:spPr>
            <a:xfrm>
              <a:off x="-652296" y="2050667"/>
              <a:ext cx="52310" cy="779499"/>
            </a:xfrm>
            <a:custGeom>
              <a:avLst/>
              <a:gdLst/>
              <a:ahLst/>
              <a:cxnLst/>
              <a:rect l="l" t="t" r="r" b="b"/>
              <a:pathLst>
                <a:path w="904" h="13471" extrusionOk="0">
                  <a:moveTo>
                    <a:pt x="116" y="0"/>
                  </a:moveTo>
                  <a:lnTo>
                    <a:pt x="116" y="35"/>
                  </a:lnTo>
                  <a:lnTo>
                    <a:pt x="116" y="139"/>
                  </a:lnTo>
                  <a:cubicBezTo>
                    <a:pt x="116" y="232"/>
                    <a:pt x="128" y="371"/>
                    <a:pt x="163" y="545"/>
                  </a:cubicBezTo>
                  <a:cubicBezTo>
                    <a:pt x="209" y="892"/>
                    <a:pt x="302" y="1390"/>
                    <a:pt x="452" y="2004"/>
                  </a:cubicBezTo>
                  <a:cubicBezTo>
                    <a:pt x="580" y="2618"/>
                    <a:pt x="788" y="3348"/>
                    <a:pt x="811" y="4181"/>
                  </a:cubicBezTo>
                  <a:lnTo>
                    <a:pt x="811" y="4494"/>
                  </a:lnTo>
                  <a:cubicBezTo>
                    <a:pt x="811" y="4598"/>
                    <a:pt x="800" y="4714"/>
                    <a:pt x="800" y="4818"/>
                  </a:cubicBezTo>
                  <a:cubicBezTo>
                    <a:pt x="788" y="5027"/>
                    <a:pt x="742" y="5247"/>
                    <a:pt x="695" y="5467"/>
                  </a:cubicBezTo>
                  <a:cubicBezTo>
                    <a:pt x="591" y="5896"/>
                    <a:pt x="464" y="6347"/>
                    <a:pt x="359" y="6822"/>
                  </a:cubicBezTo>
                  <a:cubicBezTo>
                    <a:pt x="267" y="7309"/>
                    <a:pt x="186" y="7772"/>
                    <a:pt x="232" y="8235"/>
                  </a:cubicBezTo>
                  <a:cubicBezTo>
                    <a:pt x="267" y="8675"/>
                    <a:pt x="417" y="9104"/>
                    <a:pt x="510" y="9509"/>
                  </a:cubicBezTo>
                  <a:cubicBezTo>
                    <a:pt x="556" y="9706"/>
                    <a:pt x="568" y="9914"/>
                    <a:pt x="568" y="10100"/>
                  </a:cubicBezTo>
                  <a:cubicBezTo>
                    <a:pt x="568" y="10297"/>
                    <a:pt x="522" y="10470"/>
                    <a:pt x="452" y="10644"/>
                  </a:cubicBezTo>
                  <a:cubicBezTo>
                    <a:pt x="302" y="10980"/>
                    <a:pt x="116" y="11281"/>
                    <a:pt x="58" y="11605"/>
                  </a:cubicBezTo>
                  <a:cubicBezTo>
                    <a:pt x="0" y="11918"/>
                    <a:pt x="93" y="12208"/>
                    <a:pt x="186" y="12439"/>
                  </a:cubicBezTo>
                  <a:cubicBezTo>
                    <a:pt x="290" y="12671"/>
                    <a:pt x="406" y="12868"/>
                    <a:pt x="498" y="13007"/>
                  </a:cubicBezTo>
                  <a:cubicBezTo>
                    <a:pt x="580" y="13157"/>
                    <a:pt x="637" y="13262"/>
                    <a:pt x="695" y="13354"/>
                  </a:cubicBezTo>
                  <a:cubicBezTo>
                    <a:pt x="730" y="13389"/>
                    <a:pt x="742" y="13412"/>
                    <a:pt x="753" y="13447"/>
                  </a:cubicBezTo>
                  <a:cubicBezTo>
                    <a:pt x="753" y="13459"/>
                    <a:pt x="765" y="13470"/>
                    <a:pt x="765" y="13470"/>
                  </a:cubicBezTo>
                  <a:cubicBezTo>
                    <a:pt x="765" y="13470"/>
                    <a:pt x="765" y="13459"/>
                    <a:pt x="788" y="13447"/>
                  </a:cubicBezTo>
                  <a:cubicBezTo>
                    <a:pt x="765" y="13424"/>
                    <a:pt x="753" y="13401"/>
                    <a:pt x="742" y="13354"/>
                  </a:cubicBezTo>
                  <a:cubicBezTo>
                    <a:pt x="684" y="13273"/>
                    <a:pt x="626" y="13134"/>
                    <a:pt x="533" y="12995"/>
                  </a:cubicBezTo>
                  <a:cubicBezTo>
                    <a:pt x="464" y="12845"/>
                    <a:pt x="348" y="12659"/>
                    <a:pt x="244" y="12428"/>
                  </a:cubicBezTo>
                  <a:cubicBezTo>
                    <a:pt x="151" y="12208"/>
                    <a:pt x="58" y="11918"/>
                    <a:pt x="128" y="11617"/>
                  </a:cubicBezTo>
                  <a:cubicBezTo>
                    <a:pt x="186" y="11316"/>
                    <a:pt x="383" y="11026"/>
                    <a:pt x="522" y="10679"/>
                  </a:cubicBezTo>
                  <a:cubicBezTo>
                    <a:pt x="591" y="10505"/>
                    <a:pt x="649" y="10320"/>
                    <a:pt x="649" y="10111"/>
                  </a:cubicBezTo>
                  <a:cubicBezTo>
                    <a:pt x="672" y="9914"/>
                    <a:pt x="637" y="9706"/>
                    <a:pt x="591" y="9509"/>
                  </a:cubicBezTo>
                  <a:cubicBezTo>
                    <a:pt x="510" y="9081"/>
                    <a:pt x="359" y="8675"/>
                    <a:pt x="325" y="8235"/>
                  </a:cubicBezTo>
                  <a:cubicBezTo>
                    <a:pt x="278" y="7783"/>
                    <a:pt x="348" y="7320"/>
                    <a:pt x="452" y="6857"/>
                  </a:cubicBezTo>
                  <a:cubicBezTo>
                    <a:pt x="568" y="6394"/>
                    <a:pt x="695" y="5942"/>
                    <a:pt x="788" y="5490"/>
                  </a:cubicBezTo>
                  <a:cubicBezTo>
                    <a:pt x="823" y="5259"/>
                    <a:pt x="869" y="5050"/>
                    <a:pt x="881" y="4830"/>
                  </a:cubicBezTo>
                  <a:cubicBezTo>
                    <a:pt x="881" y="4726"/>
                    <a:pt x="904" y="4610"/>
                    <a:pt x="904" y="4506"/>
                  </a:cubicBezTo>
                  <a:lnTo>
                    <a:pt x="904" y="4193"/>
                  </a:lnTo>
                  <a:cubicBezTo>
                    <a:pt x="869" y="3348"/>
                    <a:pt x="672" y="2618"/>
                    <a:pt x="522" y="2004"/>
                  </a:cubicBezTo>
                  <a:cubicBezTo>
                    <a:pt x="359" y="1379"/>
                    <a:pt x="267" y="892"/>
                    <a:pt x="209" y="545"/>
                  </a:cubicBezTo>
                  <a:cubicBezTo>
                    <a:pt x="174" y="371"/>
                    <a:pt x="163" y="220"/>
                    <a:pt x="151" y="139"/>
                  </a:cubicBezTo>
                  <a:cubicBezTo>
                    <a:pt x="151" y="93"/>
                    <a:pt x="128" y="70"/>
                    <a:pt x="128" y="35"/>
                  </a:cubicBezTo>
                  <a:cubicBezTo>
                    <a:pt x="116" y="24"/>
                    <a:pt x="116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3;p32">
              <a:extLst>
                <a:ext uri="{FF2B5EF4-FFF2-40B4-BE49-F238E27FC236}">
                  <a16:creationId xmlns:a16="http://schemas.microsoft.com/office/drawing/2014/main" id="{98D64466-D420-9A0E-17AB-E849C22F1B40}"/>
                </a:ext>
              </a:extLst>
            </p:cNvPr>
            <p:cNvSpPr/>
            <p:nvPr/>
          </p:nvSpPr>
          <p:spPr>
            <a:xfrm>
              <a:off x="-524299" y="2048005"/>
              <a:ext cx="48317" cy="791535"/>
            </a:xfrm>
            <a:custGeom>
              <a:avLst/>
              <a:gdLst/>
              <a:ahLst/>
              <a:cxnLst/>
              <a:rect l="l" t="t" r="r" b="b"/>
              <a:pathLst>
                <a:path w="835" h="13679" extrusionOk="0">
                  <a:moveTo>
                    <a:pt x="568" y="0"/>
                  </a:moveTo>
                  <a:lnTo>
                    <a:pt x="568" y="23"/>
                  </a:lnTo>
                  <a:cubicBezTo>
                    <a:pt x="568" y="58"/>
                    <a:pt x="580" y="81"/>
                    <a:pt x="580" y="127"/>
                  </a:cubicBezTo>
                  <a:cubicBezTo>
                    <a:pt x="591" y="232"/>
                    <a:pt x="614" y="359"/>
                    <a:pt x="638" y="533"/>
                  </a:cubicBezTo>
                  <a:cubicBezTo>
                    <a:pt x="684" y="880"/>
                    <a:pt x="742" y="1390"/>
                    <a:pt x="742" y="2004"/>
                  </a:cubicBezTo>
                  <a:cubicBezTo>
                    <a:pt x="742" y="2629"/>
                    <a:pt x="695" y="3370"/>
                    <a:pt x="533" y="4181"/>
                  </a:cubicBezTo>
                  <a:cubicBezTo>
                    <a:pt x="394" y="4992"/>
                    <a:pt x="151" y="5872"/>
                    <a:pt x="70" y="6833"/>
                  </a:cubicBezTo>
                  <a:cubicBezTo>
                    <a:pt x="1" y="7795"/>
                    <a:pt x="151" y="8710"/>
                    <a:pt x="267" y="9520"/>
                  </a:cubicBezTo>
                  <a:cubicBezTo>
                    <a:pt x="383" y="10343"/>
                    <a:pt x="475" y="11084"/>
                    <a:pt x="499" y="11709"/>
                  </a:cubicBezTo>
                  <a:cubicBezTo>
                    <a:pt x="510" y="12335"/>
                    <a:pt x="441" y="12833"/>
                    <a:pt x="348" y="13169"/>
                  </a:cubicBezTo>
                  <a:cubicBezTo>
                    <a:pt x="336" y="13215"/>
                    <a:pt x="336" y="13238"/>
                    <a:pt x="325" y="13284"/>
                  </a:cubicBezTo>
                  <a:cubicBezTo>
                    <a:pt x="313" y="13319"/>
                    <a:pt x="313" y="13354"/>
                    <a:pt x="290" y="13389"/>
                  </a:cubicBezTo>
                  <a:cubicBezTo>
                    <a:pt x="267" y="13447"/>
                    <a:pt x="255" y="13505"/>
                    <a:pt x="232" y="13551"/>
                  </a:cubicBezTo>
                  <a:cubicBezTo>
                    <a:pt x="221" y="13586"/>
                    <a:pt x="221" y="13620"/>
                    <a:pt x="209" y="13643"/>
                  </a:cubicBezTo>
                  <a:cubicBezTo>
                    <a:pt x="221" y="13620"/>
                    <a:pt x="232" y="13586"/>
                    <a:pt x="255" y="13551"/>
                  </a:cubicBezTo>
                  <a:cubicBezTo>
                    <a:pt x="267" y="13505"/>
                    <a:pt x="279" y="13447"/>
                    <a:pt x="313" y="13389"/>
                  </a:cubicBezTo>
                  <a:cubicBezTo>
                    <a:pt x="325" y="13354"/>
                    <a:pt x="336" y="13331"/>
                    <a:pt x="348" y="13284"/>
                  </a:cubicBezTo>
                  <a:cubicBezTo>
                    <a:pt x="360" y="13261"/>
                    <a:pt x="360" y="13215"/>
                    <a:pt x="383" y="13169"/>
                  </a:cubicBezTo>
                  <a:cubicBezTo>
                    <a:pt x="475" y="12821"/>
                    <a:pt x="556" y="12312"/>
                    <a:pt x="556" y="11698"/>
                  </a:cubicBezTo>
                  <a:cubicBezTo>
                    <a:pt x="556" y="11072"/>
                    <a:pt x="452" y="10331"/>
                    <a:pt x="336" y="9509"/>
                  </a:cubicBezTo>
                  <a:cubicBezTo>
                    <a:pt x="232" y="8686"/>
                    <a:pt x="93" y="7783"/>
                    <a:pt x="163" y="6833"/>
                  </a:cubicBezTo>
                  <a:cubicBezTo>
                    <a:pt x="232" y="5872"/>
                    <a:pt x="475" y="4992"/>
                    <a:pt x="626" y="4181"/>
                  </a:cubicBezTo>
                  <a:cubicBezTo>
                    <a:pt x="788" y="3370"/>
                    <a:pt x="834" y="2618"/>
                    <a:pt x="811" y="1992"/>
                  </a:cubicBezTo>
                  <a:cubicBezTo>
                    <a:pt x="800" y="1367"/>
                    <a:pt x="742" y="869"/>
                    <a:pt x="684" y="521"/>
                  </a:cubicBezTo>
                  <a:cubicBezTo>
                    <a:pt x="661" y="348"/>
                    <a:pt x="626" y="209"/>
                    <a:pt x="614" y="127"/>
                  </a:cubicBezTo>
                  <a:cubicBezTo>
                    <a:pt x="603" y="81"/>
                    <a:pt x="580" y="58"/>
                    <a:pt x="580" y="23"/>
                  </a:cubicBezTo>
                  <a:cubicBezTo>
                    <a:pt x="568" y="12"/>
                    <a:pt x="568" y="0"/>
                    <a:pt x="568" y="0"/>
                  </a:cubicBezTo>
                  <a:close/>
                  <a:moveTo>
                    <a:pt x="209" y="13643"/>
                  </a:moveTo>
                  <a:lnTo>
                    <a:pt x="209" y="13643"/>
                  </a:lnTo>
                  <a:cubicBezTo>
                    <a:pt x="186" y="13667"/>
                    <a:pt x="186" y="13678"/>
                    <a:pt x="186" y="13678"/>
                  </a:cubicBezTo>
                  <a:lnTo>
                    <a:pt x="209" y="13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4;p32">
              <a:extLst>
                <a:ext uri="{FF2B5EF4-FFF2-40B4-BE49-F238E27FC236}">
                  <a16:creationId xmlns:a16="http://schemas.microsoft.com/office/drawing/2014/main" id="{71CE1CB8-DDFB-12EE-81D7-5DA32B913D56}"/>
                </a:ext>
              </a:extLst>
            </p:cNvPr>
            <p:cNvSpPr/>
            <p:nvPr/>
          </p:nvSpPr>
          <p:spPr>
            <a:xfrm>
              <a:off x="-354756" y="2027231"/>
              <a:ext cx="61742" cy="803571"/>
            </a:xfrm>
            <a:custGeom>
              <a:avLst/>
              <a:gdLst/>
              <a:ahLst/>
              <a:cxnLst/>
              <a:rect l="l" t="t" r="r" b="b"/>
              <a:pathLst>
                <a:path w="1067" h="13887" extrusionOk="0">
                  <a:moveTo>
                    <a:pt x="313" y="0"/>
                  </a:moveTo>
                  <a:cubicBezTo>
                    <a:pt x="313" y="0"/>
                    <a:pt x="221" y="174"/>
                    <a:pt x="128" y="521"/>
                  </a:cubicBezTo>
                  <a:cubicBezTo>
                    <a:pt x="36" y="869"/>
                    <a:pt x="1" y="1413"/>
                    <a:pt x="82" y="2050"/>
                  </a:cubicBezTo>
                  <a:cubicBezTo>
                    <a:pt x="151" y="2687"/>
                    <a:pt x="383" y="3417"/>
                    <a:pt x="545" y="4251"/>
                  </a:cubicBezTo>
                  <a:cubicBezTo>
                    <a:pt x="615" y="4668"/>
                    <a:pt x="673" y="5096"/>
                    <a:pt x="649" y="5559"/>
                  </a:cubicBezTo>
                  <a:cubicBezTo>
                    <a:pt x="615" y="6011"/>
                    <a:pt x="522" y="6497"/>
                    <a:pt x="441" y="6972"/>
                  </a:cubicBezTo>
                  <a:cubicBezTo>
                    <a:pt x="371" y="7447"/>
                    <a:pt x="325" y="7934"/>
                    <a:pt x="418" y="8397"/>
                  </a:cubicBezTo>
                  <a:cubicBezTo>
                    <a:pt x="510" y="8860"/>
                    <a:pt x="696" y="9266"/>
                    <a:pt x="823" y="9671"/>
                  </a:cubicBezTo>
                  <a:cubicBezTo>
                    <a:pt x="974" y="10088"/>
                    <a:pt x="1043" y="10470"/>
                    <a:pt x="1020" y="10852"/>
                  </a:cubicBezTo>
                  <a:cubicBezTo>
                    <a:pt x="1008" y="11211"/>
                    <a:pt x="950" y="11559"/>
                    <a:pt x="893" y="11871"/>
                  </a:cubicBezTo>
                  <a:cubicBezTo>
                    <a:pt x="835" y="12184"/>
                    <a:pt x="800" y="12474"/>
                    <a:pt x="777" y="12728"/>
                  </a:cubicBezTo>
                  <a:cubicBezTo>
                    <a:pt x="766" y="12983"/>
                    <a:pt x="776" y="13184"/>
                    <a:pt x="817" y="13353"/>
                  </a:cubicBezTo>
                  <a:lnTo>
                    <a:pt x="817" y="13353"/>
                  </a:lnTo>
                  <a:cubicBezTo>
                    <a:pt x="796" y="13186"/>
                    <a:pt x="779" y="12974"/>
                    <a:pt x="800" y="12752"/>
                  </a:cubicBezTo>
                  <a:cubicBezTo>
                    <a:pt x="823" y="12485"/>
                    <a:pt x="869" y="12207"/>
                    <a:pt x="927" y="11895"/>
                  </a:cubicBezTo>
                  <a:cubicBezTo>
                    <a:pt x="985" y="11570"/>
                    <a:pt x="1055" y="11223"/>
                    <a:pt x="1066" y="10852"/>
                  </a:cubicBezTo>
                  <a:cubicBezTo>
                    <a:pt x="1066" y="10667"/>
                    <a:pt x="1055" y="10458"/>
                    <a:pt x="1020" y="10262"/>
                  </a:cubicBezTo>
                  <a:cubicBezTo>
                    <a:pt x="997" y="10053"/>
                    <a:pt x="939" y="9856"/>
                    <a:pt x="869" y="9648"/>
                  </a:cubicBezTo>
                  <a:cubicBezTo>
                    <a:pt x="730" y="9242"/>
                    <a:pt x="568" y="8837"/>
                    <a:pt x="476" y="8385"/>
                  </a:cubicBezTo>
                  <a:cubicBezTo>
                    <a:pt x="383" y="7945"/>
                    <a:pt x="429" y="7459"/>
                    <a:pt x="499" y="6984"/>
                  </a:cubicBezTo>
                  <a:cubicBezTo>
                    <a:pt x="580" y="6509"/>
                    <a:pt x="673" y="6034"/>
                    <a:pt x="707" y="5571"/>
                  </a:cubicBezTo>
                  <a:cubicBezTo>
                    <a:pt x="730" y="5108"/>
                    <a:pt x="696" y="4656"/>
                    <a:pt x="603" y="4239"/>
                  </a:cubicBezTo>
                  <a:cubicBezTo>
                    <a:pt x="441" y="3394"/>
                    <a:pt x="209" y="2664"/>
                    <a:pt x="128" y="2027"/>
                  </a:cubicBezTo>
                  <a:cubicBezTo>
                    <a:pt x="24" y="1401"/>
                    <a:pt x="59" y="869"/>
                    <a:pt x="140" y="533"/>
                  </a:cubicBezTo>
                  <a:cubicBezTo>
                    <a:pt x="186" y="348"/>
                    <a:pt x="232" y="220"/>
                    <a:pt x="256" y="139"/>
                  </a:cubicBezTo>
                  <a:cubicBezTo>
                    <a:pt x="279" y="93"/>
                    <a:pt x="290" y="58"/>
                    <a:pt x="302" y="35"/>
                  </a:cubicBezTo>
                  <a:cubicBezTo>
                    <a:pt x="313" y="23"/>
                    <a:pt x="313" y="0"/>
                    <a:pt x="313" y="0"/>
                  </a:cubicBezTo>
                  <a:close/>
                  <a:moveTo>
                    <a:pt x="817" y="13353"/>
                  </a:moveTo>
                  <a:cubicBezTo>
                    <a:pt x="819" y="13369"/>
                    <a:pt x="821" y="13385"/>
                    <a:pt x="823" y="13400"/>
                  </a:cubicBezTo>
                  <a:cubicBezTo>
                    <a:pt x="826" y="13410"/>
                    <a:pt x="830" y="13420"/>
                    <a:pt x="833" y="13430"/>
                  </a:cubicBezTo>
                  <a:lnTo>
                    <a:pt x="833" y="13430"/>
                  </a:lnTo>
                  <a:cubicBezTo>
                    <a:pt x="830" y="13412"/>
                    <a:pt x="827" y="13395"/>
                    <a:pt x="823" y="13377"/>
                  </a:cubicBezTo>
                  <a:cubicBezTo>
                    <a:pt x="821" y="13369"/>
                    <a:pt x="819" y="13361"/>
                    <a:pt x="817" y="13353"/>
                  </a:cubicBezTo>
                  <a:close/>
                  <a:moveTo>
                    <a:pt x="833" y="13430"/>
                  </a:moveTo>
                  <a:cubicBezTo>
                    <a:pt x="838" y="13459"/>
                    <a:pt x="843" y="13487"/>
                    <a:pt x="858" y="13516"/>
                  </a:cubicBezTo>
                  <a:cubicBezTo>
                    <a:pt x="869" y="13539"/>
                    <a:pt x="881" y="13586"/>
                    <a:pt x="893" y="13609"/>
                  </a:cubicBezTo>
                  <a:cubicBezTo>
                    <a:pt x="927" y="13690"/>
                    <a:pt x="939" y="13736"/>
                    <a:pt x="974" y="13771"/>
                  </a:cubicBezTo>
                  <a:cubicBezTo>
                    <a:pt x="997" y="13806"/>
                    <a:pt x="1008" y="13829"/>
                    <a:pt x="1020" y="13864"/>
                  </a:cubicBezTo>
                  <a:cubicBezTo>
                    <a:pt x="1020" y="13875"/>
                    <a:pt x="1043" y="13887"/>
                    <a:pt x="1043" y="13887"/>
                  </a:cubicBezTo>
                  <a:cubicBezTo>
                    <a:pt x="1054" y="13875"/>
                    <a:pt x="935" y="13723"/>
                    <a:pt x="833" y="13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5;p32">
              <a:extLst>
                <a:ext uri="{FF2B5EF4-FFF2-40B4-BE49-F238E27FC236}">
                  <a16:creationId xmlns:a16="http://schemas.microsoft.com/office/drawing/2014/main" id="{1950AEE2-1CA5-FEA0-2961-9BEF12075BF4}"/>
                </a:ext>
              </a:extLst>
            </p:cNvPr>
            <p:cNvSpPr/>
            <p:nvPr/>
          </p:nvSpPr>
          <p:spPr>
            <a:xfrm>
              <a:off x="-240820" y="2078152"/>
              <a:ext cx="44325" cy="764744"/>
            </a:xfrm>
            <a:custGeom>
              <a:avLst/>
              <a:gdLst/>
              <a:ahLst/>
              <a:cxnLst/>
              <a:rect l="l" t="t" r="r" b="b"/>
              <a:pathLst>
                <a:path w="766" h="13216" extrusionOk="0">
                  <a:moveTo>
                    <a:pt x="290" y="0"/>
                  </a:moveTo>
                  <a:cubicBezTo>
                    <a:pt x="290" y="0"/>
                    <a:pt x="290" y="12"/>
                    <a:pt x="302" y="23"/>
                  </a:cubicBezTo>
                  <a:cubicBezTo>
                    <a:pt x="313" y="58"/>
                    <a:pt x="313" y="81"/>
                    <a:pt x="337" y="128"/>
                  </a:cubicBezTo>
                  <a:cubicBezTo>
                    <a:pt x="349" y="173"/>
                    <a:pt x="366" y="236"/>
                    <a:pt x="382" y="310"/>
                  </a:cubicBezTo>
                  <a:lnTo>
                    <a:pt x="382" y="310"/>
                  </a:lnTo>
                  <a:cubicBezTo>
                    <a:pt x="370" y="236"/>
                    <a:pt x="361" y="173"/>
                    <a:pt x="348" y="128"/>
                  </a:cubicBezTo>
                  <a:cubicBezTo>
                    <a:pt x="325" y="81"/>
                    <a:pt x="325" y="58"/>
                    <a:pt x="325" y="23"/>
                  </a:cubicBezTo>
                  <a:cubicBezTo>
                    <a:pt x="290" y="12"/>
                    <a:pt x="290" y="0"/>
                    <a:pt x="290" y="0"/>
                  </a:cubicBezTo>
                  <a:close/>
                  <a:moveTo>
                    <a:pt x="382" y="310"/>
                  </a:moveTo>
                  <a:lnTo>
                    <a:pt x="382" y="310"/>
                  </a:lnTo>
                  <a:cubicBezTo>
                    <a:pt x="391" y="368"/>
                    <a:pt x="402" y="432"/>
                    <a:pt x="418" y="498"/>
                  </a:cubicBezTo>
                  <a:cubicBezTo>
                    <a:pt x="407" y="432"/>
                    <a:pt x="395" y="368"/>
                    <a:pt x="382" y="310"/>
                  </a:cubicBezTo>
                  <a:close/>
                  <a:moveTo>
                    <a:pt x="418" y="498"/>
                  </a:moveTo>
                  <a:lnTo>
                    <a:pt x="418" y="498"/>
                  </a:lnTo>
                  <a:cubicBezTo>
                    <a:pt x="464" y="834"/>
                    <a:pt x="487" y="1332"/>
                    <a:pt x="441" y="1923"/>
                  </a:cubicBezTo>
                  <a:cubicBezTo>
                    <a:pt x="406" y="2525"/>
                    <a:pt x="290" y="3220"/>
                    <a:pt x="174" y="4019"/>
                  </a:cubicBezTo>
                  <a:cubicBezTo>
                    <a:pt x="59" y="4818"/>
                    <a:pt x="1" y="5687"/>
                    <a:pt x="1" y="6614"/>
                  </a:cubicBezTo>
                  <a:cubicBezTo>
                    <a:pt x="12" y="8467"/>
                    <a:pt x="244" y="10111"/>
                    <a:pt x="429" y="11304"/>
                  </a:cubicBezTo>
                  <a:cubicBezTo>
                    <a:pt x="522" y="11895"/>
                    <a:pt x="603" y="12370"/>
                    <a:pt x="661" y="12706"/>
                  </a:cubicBezTo>
                  <a:cubicBezTo>
                    <a:pt x="696" y="12868"/>
                    <a:pt x="719" y="12995"/>
                    <a:pt x="730" y="13088"/>
                  </a:cubicBezTo>
                  <a:cubicBezTo>
                    <a:pt x="730" y="13122"/>
                    <a:pt x="753" y="13157"/>
                    <a:pt x="753" y="13180"/>
                  </a:cubicBezTo>
                  <a:cubicBezTo>
                    <a:pt x="765" y="13204"/>
                    <a:pt x="765" y="13215"/>
                    <a:pt x="765" y="13215"/>
                  </a:cubicBezTo>
                  <a:lnTo>
                    <a:pt x="765" y="13180"/>
                  </a:lnTo>
                  <a:cubicBezTo>
                    <a:pt x="765" y="13157"/>
                    <a:pt x="753" y="13122"/>
                    <a:pt x="753" y="13088"/>
                  </a:cubicBezTo>
                  <a:cubicBezTo>
                    <a:pt x="742" y="12984"/>
                    <a:pt x="719" y="12856"/>
                    <a:pt x="696" y="12694"/>
                  </a:cubicBezTo>
                  <a:cubicBezTo>
                    <a:pt x="638" y="12358"/>
                    <a:pt x="568" y="11883"/>
                    <a:pt x="476" y="11293"/>
                  </a:cubicBezTo>
                  <a:cubicBezTo>
                    <a:pt x="302" y="10100"/>
                    <a:pt x="70" y="8455"/>
                    <a:pt x="59" y="6614"/>
                  </a:cubicBezTo>
                  <a:cubicBezTo>
                    <a:pt x="47" y="5699"/>
                    <a:pt x="116" y="4818"/>
                    <a:pt x="221" y="4031"/>
                  </a:cubicBezTo>
                  <a:cubicBezTo>
                    <a:pt x="337" y="3255"/>
                    <a:pt x="452" y="2548"/>
                    <a:pt x="476" y="1934"/>
                  </a:cubicBezTo>
                  <a:cubicBezTo>
                    <a:pt x="522" y="1332"/>
                    <a:pt x="476" y="834"/>
                    <a:pt x="418" y="4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6;p32">
              <a:extLst>
                <a:ext uri="{FF2B5EF4-FFF2-40B4-BE49-F238E27FC236}">
                  <a16:creationId xmlns:a16="http://schemas.microsoft.com/office/drawing/2014/main" id="{67230C21-C0C5-CF24-2F66-31A49DE7394E}"/>
                </a:ext>
              </a:extLst>
            </p:cNvPr>
            <p:cNvSpPr/>
            <p:nvPr/>
          </p:nvSpPr>
          <p:spPr>
            <a:xfrm>
              <a:off x="-100093" y="2158584"/>
              <a:ext cx="6134" cy="219193"/>
            </a:xfrm>
            <a:custGeom>
              <a:avLst/>
              <a:gdLst/>
              <a:ahLst/>
              <a:cxnLst/>
              <a:rect l="l" t="t" r="r" b="b"/>
              <a:pathLst>
                <a:path w="106" h="3788" extrusionOk="0">
                  <a:moveTo>
                    <a:pt x="70" y="0"/>
                  </a:moveTo>
                  <a:cubicBezTo>
                    <a:pt x="70" y="0"/>
                    <a:pt x="70" y="35"/>
                    <a:pt x="59" y="139"/>
                  </a:cubicBezTo>
                  <a:cubicBezTo>
                    <a:pt x="47" y="243"/>
                    <a:pt x="47" y="371"/>
                    <a:pt x="24" y="544"/>
                  </a:cubicBezTo>
                  <a:cubicBezTo>
                    <a:pt x="12" y="892"/>
                    <a:pt x="1" y="1367"/>
                    <a:pt x="1" y="1888"/>
                  </a:cubicBezTo>
                  <a:cubicBezTo>
                    <a:pt x="12" y="2409"/>
                    <a:pt x="24" y="2896"/>
                    <a:pt x="47" y="3243"/>
                  </a:cubicBezTo>
                  <a:cubicBezTo>
                    <a:pt x="59" y="3417"/>
                    <a:pt x="59" y="3544"/>
                    <a:pt x="70" y="3648"/>
                  </a:cubicBezTo>
                  <a:cubicBezTo>
                    <a:pt x="70" y="3729"/>
                    <a:pt x="82" y="3787"/>
                    <a:pt x="82" y="3787"/>
                  </a:cubicBezTo>
                  <a:cubicBezTo>
                    <a:pt x="105" y="3787"/>
                    <a:pt x="105" y="3729"/>
                    <a:pt x="105" y="3648"/>
                  </a:cubicBezTo>
                  <a:lnTo>
                    <a:pt x="105" y="3243"/>
                  </a:lnTo>
                  <a:cubicBezTo>
                    <a:pt x="105" y="2872"/>
                    <a:pt x="82" y="2409"/>
                    <a:pt x="82" y="1888"/>
                  </a:cubicBezTo>
                  <a:lnTo>
                    <a:pt x="82" y="544"/>
                  </a:lnTo>
                  <a:lnTo>
                    <a:pt x="82" y="139"/>
                  </a:lnTo>
                  <a:cubicBezTo>
                    <a:pt x="82" y="58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;p32">
              <a:extLst>
                <a:ext uri="{FF2B5EF4-FFF2-40B4-BE49-F238E27FC236}">
                  <a16:creationId xmlns:a16="http://schemas.microsoft.com/office/drawing/2014/main" id="{37FB0AF4-73E5-C3D9-D22F-81A04E12E321}"/>
                </a:ext>
              </a:extLst>
            </p:cNvPr>
            <p:cNvSpPr/>
            <p:nvPr/>
          </p:nvSpPr>
          <p:spPr>
            <a:xfrm>
              <a:off x="-39740" y="2189253"/>
              <a:ext cx="28875" cy="208719"/>
            </a:xfrm>
            <a:custGeom>
              <a:avLst/>
              <a:gdLst/>
              <a:ahLst/>
              <a:cxnLst/>
              <a:rect l="l" t="t" r="r" b="b"/>
              <a:pathLst>
                <a:path w="499" h="3607" extrusionOk="0">
                  <a:moveTo>
                    <a:pt x="450" y="1"/>
                  </a:moveTo>
                  <a:cubicBezTo>
                    <a:pt x="440" y="1"/>
                    <a:pt x="400" y="36"/>
                    <a:pt x="359" y="107"/>
                  </a:cubicBezTo>
                  <a:cubicBezTo>
                    <a:pt x="301" y="177"/>
                    <a:pt x="243" y="316"/>
                    <a:pt x="243" y="489"/>
                  </a:cubicBezTo>
                  <a:cubicBezTo>
                    <a:pt x="243" y="686"/>
                    <a:pt x="267" y="871"/>
                    <a:pt x="290" y="1103"/>
                  </a:cubicBezTo>
                  <a:cubicBezTo>
                    <a:pt x="313" y="1323"/>
                    <a:pt x="359" y="1566"/>
                    <a:pt x="382" y="1821"/>
                  </a:cubicBezTo>
                  <a:cubicBezTo>
                    <a:pt x="452" y="2331"/>
                    <a:pt x="417" y="2829"/>
                    <a:pt x="290" y="3130"/>
                  </a:cubicBezTo>
                  <a:cubicBezTo>
                    <a:pt x="162" y="3443"/>
                    <a:pt x="0" y="3593"/>
                    <a:pt x="12" y="3605"/>
                  </a:cubicBezTo>
                  <a:cubicBezTo>
                    <a:pt x="12" y="3606"/>
                    <a:pt x="13" y="3607"/>
                    <a:pt x="14" y="3607"/>
                  </a:cubicBezTo>
                  <a:cubicBezTo>
                    <a:pt x="24" y="3607"/>
                    <a:pt x="65" y="3572"/>
                    <a:pt x="116" y="3501"/>
                  </a:cubicBezTo>
                  <a:cubicBezTo>
                    <a:pt x="174" y="3431"/>
                    <a:pt x="255" y="3315"/>
                    <a:pt x="336" y="3153"/>
                  </a:cubicBezTo>
                  <a:cubicBezTo>
                    <a:pt x="406" y="3003"/>
                    <a:pt x="463" y="2794"/>
                    <a:pt x="475" y="2562"/>
                  </a:cubicBezTo>
                  <a:cubicBezTo>
                    <a:pt x="487" y="2342"/>
                    <a:pt x="498" y="2088"/>
                    <a:pt x="463" y="1821"/>
                  </a:cubicBezTo>
                  <a:cubicBezTo>
                    <a:pt x="417" y="1566"/>
                    <a:pt x="371" y="1323"/>
                    <a:pt x="348" y="1103"/>
                  </a:cubicBezTo>
                  <a:cubicBezTo>
                    <a:pt x="313" y="871"/>
                    <a:pt x="290" y="686"/>
                    <a:pt x="290" y="512"/>
                  </a:cubicBezTo>
                  <a:cubicBezTo>
                    <a:pt x="290" y="350"/>
                    <a:pt x="336" y="223"/>
                    <a:pt x="371" y="130"/>
                  </a:cubicBezTo>
                  <a:cubicBezTo>
                    <a:pt x="417" y="49"/>
                    <a:pt x="452" y="3"/>
                    <a:pt x="452" y="3"/>
                  </a:cubicBezTo>
                  <a:cubicBezTo>
                    <a:pt x="452" y="1"/>
                    <a:pt x="451" y="1"/>
                    <a:pt x="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8;p32">
              <a:extLst>
                <a:ext uri="{FF2B5EF4-FFF2-40B4-BE49-F238E27FC236}">
                  <a16:creationId xmlns:a16="http://schemas.microsoft.com/office/drawing/2014/main" id="{3CCD0722-CF88-65AC-A0ED-BE090E3229B7}"/>
                </a:ext>
              </a:extLst>
            </p:cNvPr>
            <p:cNvSpPr/>
            <p:nvPr/>
          </p:nvSpPr>
          <p:spPr>
            <a:xfrm>
              <a:off x="-916333" y="2085501"/>
              <a:ext cx="201081" cy="181812"/>
            </a:xfrm>
            <a:custGeom>
              <a:avLst/>
              <a:gdLst/>
              <a:ahLst/>
              <a:cxnLst/>
              <a:rect l="l" t="t" r="r" b="b"/>
              <a:pathLst>
                <a:path w="3475" h="3142" extrusionOk="0">
                  <a:moveTo>
                    <a:pt x="3475" y="1"/>
                  </a:moveTo>
                  <a:cubicBezTo>
                    <a:pt x="3475" y="1"/>
                    <a:pt x="3440" y="47"/>
                    <a:pt x="3347" y="140"/>
                  </a:cubicBezTo>
                  <a:cubicBezTo>
                    <a:pt x="3266" y="244"/>
                    <a:pt x="3150" y="394"/>
                    <a:pt x="3011" y="545"/>
                  </a:cubicBezTo>
                  <a:cubicBezTo>
                    <a:pt x="2745" y="892"/>
                    <a:pt x="2351" y="1379"/>
                    <a:pt x="1934" y="1912"/>
                  </a:cubicBezTo>
                  <a:cubicBezTo>
                    <a:pt x="1726" y="2166"/>
                    <a:pt x="1529" y="2433"/>
                    <a:pt x="1332" y="2653"/>
                  </a:cubicBezTo>
                  <a:cubicBezTo>
                    <a:pt x="1147" y="2861"/>
                    <a:pt x="927" y="3024"/>
                    <a:pt x="718" y="3070"/>
                  </a:cubicBezTo>
                  <a:cubicBezTo>
                    <a:pt x="498" y="3116"/>
                    <a:pt x="324" y="3116"/>
                    <a:pt x="197" y="3116"/>
                  </a:cubicBezTo>
                  <a:lnTo>
                    <a:pt x="0" y="3116"/>
                  </a:lnTo>
                  <a:cubicBezTo>
                    <a:pt x="0" y="3116"/>
                    <a:pt x="81" y="3128"/>
                    <a:pt x="162" y="3139"/>
                  </a:cubicBezTo>
                  <a:cubicBezTo>
                    <a:pt x="213" y="3139"/>
                    <a:pt x="275" y="3141"/>
                    <a:pt x="345" y="3141"/>
                  </a:cubicBezTo>
                  <a:cubicBezTo>
                    <a:pt x="449" y="3141"/>
                    <a:pt x="570" y="3137"/>
                    <a:pt x="695" y="3116"/>
                  </a:cubicBezTo>
                  <a:cubicBezTo>
                    <a:pt x="927" y="3070"/>
                    <a:pt x="1158" y="2908"/>
                    <a:pt x="1367" y="2688"/>
                  </a:cubicBezTo>
                  <a:cubicBezTo>
                    <a:pt x="1564" y="2479"/>
                    <a:pt x="1761" y="2213"/>
                    <a:pt x="1969" y="1958"/>
                  </a:cubicBezTo>
                  <a:cubicBezTo>
                    <a:pt x="2398" y="1414"/>
                    <a:pt x="2768" y="927"/>
                    <a:pt x="3046" y="580"/>
                  </a:cubicBezTo>
                  <a:cubicBezTo>
                    <a:pt x="3174" y="406"/>
                    <a:pt x="3278" y="279"/>
                    <a:pt x="3359" y="163"/>
                  </a:cubicBezTo>
                  <a:cubicBezTo>
                    <a:pt x="3452" y="59"/>
                    <a:pt x="3475" y="1"/>
                    <a:pt x="3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9;p32">
              <a:extLst>
                <a:ext uri="{FF2B5EF4-FFF2-40B4-BE49-F238E27FC236}">
                  <a16:creationId xmlns:a16="http://schemas.microsoft.com/office/drawing/2014/main" id="{1B683053-07F5-1EB6-DD08-F7C0D863BB34}"/>
                </a:ext>
              </a:extLst>
            </p:cNvPr>
            <p:cNvSpPr/>
            <p:nvPr/>
          </p:nvSpPr>
          <p:spPr>
            <a:xfrm>
              <a:off x="-1028938" y="1864863"/>
              <a:ext cx="325780" cy="381562"/>
            </a:xfrm>
            <a:custGeom>
              <a:avLst/>
              <a:gdLst/>
              <a:ahLst/>
              <a:cxnLst/>
              <a:rect l="l" t="t" r="r" b="b"/>
              <a:pathLst>
                <a:path w="5630" h="6594" extrusionOk="0">
                  <a:moveTo>
                    <a:pt x="5627" y="0"/>
                  </a:moveTo>
                  <a:cubicBezTo>
                    <a:pt x="5619" y="0"/>
                    <a:pt x="5593" y="28"/>
                    <a:pt x="5583" y="96"/>
                  </a:cubicBezTo>
                  <a:cubicBezTo>
                    <a:pt x="5560" y="131"/>
                    <a:pt x="5525" y="223"/>
                    <a:pt x="5455" y="304"/>
                  </a:cubicBezTo>
                  <a:cubicBezTo>
                    <a:pt x="5340" y="501"/>
                    <a:pt x="5120" y="744"/>
                    <a:pt x="4807" y="999"/>
                  </a:cubicBezTo>
                  <a:cubicBezTo>
                    <a:pt x="4483" y="1254"/>
                    <a:pt x="4077" y="1509"/>
                    <a:pt x="3649" y="1833"/>
                  </a:cubicBezTo>
                  <a:cubicBezTo>
                    <a:pt x="3209" y="2134"/>
                    <a:pt x="2734" y="2540"/>
                    <a:pt x="2444" y="3107"/>
                  </a:cubicBezTo>
                  <a:cubicBezTo>
                    <a:pt x="2294" y="3374"/>
                    <a:pt x="2178" y="3663"/>
                    <a:pt x="2027" y="3895"/>
                  </a:cubicBezTo>
                  <a:cubicBezTo>
                    <a:pt x="1865" y="4150"/>
                    <a:pt x="1645" y="4323"/>
                    <a:pt x="1425" y="4474"/>
                  </a:cubicBezTo>
                  <a:cubicBezTo>
                    <a:pt x="1217" y="4636"/>
                    <a:pt x="985" y="4763"/>
                    <a:pt x="788" y="4914"/>
                  </a:cubicBezTo>
                  <a:cubicBezTo>
                    <a:pt x="603" y="5041"/>
                    <a:pt x="429" y="5203"/>
                    <a:pt x="302" y="5366"/>
                  </a:cubicBezTo>
                  <a:cubicBezTo>
                    <a:pt x="35" y="5678"/>
                    <a:pt x="0" y="6061"/>
                    <a:pt x="35" y="6269"/>
                  </a:cubicBezTo>
                  <a:cubicBezTo>
                    <a:pt x="58" y="6385"/>
                    <a:pt x="93" y="6466"/>
                    <a:pt x="128" y="6524"/>
                  </a:cubicBezTo>
                  <a:cubicBezTo>
                    <a:pt x="139" y="6547"/>
                    <a:pt x="151" y="6559"/>
                    <a:pt x="174" y="6582"/>
                  </a:cubicBezTo>
                  <a:lnTo>
                    <a:pt x="186" y="6593"/>
                  </a:lnTo>
                  <a:cubicBezTo>
                    <a:pt x="197" y="6593"/>
                    <a:pt x="116" y="6489"/>
                    <a:pt x="70" y="6269"/>
                  </a:cubicBezTo>
                  <a:cubicBezTo>
                    <a:pt x="35" y="6061"/>
                    <a:pt x="82" y="5690"/>
                    <a:pt x="348" y="5389"/>
                  </a:cubicBezTo>
                  <a:cubicBezTo>
                    <a:pt x="475" y="5227"/>
                    <a:pt x="649" y="5088"/>
                    <a:pt x="834" y="4960"/>
                  </a:cubicBezTo>
                  <a:cubicBezTo>
                    <a:pt x="1020" y="4821"/>
                    <a:pt x="1251" y="4694"/>
                    <a:pt x="1471" y="4532"/>
                  </a:cubicBezTo>
                  <a:cubicBezTo>
                    <a:pt x="1691" y="4381"/>
                    <a:pt x="1911" y="4184"/>
                    <a:pt x="2085" y="3941"/>
                  </a:cubicBezTo>
                  <a:cubicBezTo>
                    <a:pt x="2236" y="3698"/>
                    <a:pt x="2352" y="3420"/>
                    <a:pt x="2502" y="3142"/>
                  </a:cubicBezTo>
                  <a:cubicBezTo>
                    <a:pt x="2792" y="2598"/>
                    <a:pt x="3243" y="2204"/>
                    <a:pt x="3672" y="1891"/>
                  </a:cubicBezTo>
                  <a:cubicBezTo>
                    <a:pt x="4112" y="1578"/>
                    <a:pt x="4517" y="1312"/>
                    <a:pt x="4830" y="1046"/>
                  </a:cubicBezTo>
                  <a:cubicBezTo>
                    <a:pt x="5131" y="791"/>
                    <a:pt x="5351" y="524"/>
                    <a:pt x="5467" y="328"/>
                  </a:cubicBezTo>
                  <a:cubicBezTo>
                    <a:pt x="5537" y="235"/>
                    <a:pt x="5571" y="154"/>
                    <a:pt x="5594" y="96"/>
                  </a:cubicBezTo>
                  <a:cubicBezTo>
                    <a:pt x="5618" y="38"/>
                    <a:pt x="5629" y="3"/>
                    <a:pt x="5629" y="3"/>
                  </a:cubicBezTo>
                  <a:cubicBezTo>
                    <a:pt x="5629" y="1"/>
                    <a:pt x="5628" y="0"/>
                    <a:pt x="5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20;p32">
              <a:extLst>
                <a:ext uri="{FF2B5EF4-FFF2-40B4-BE49-F238E27FC236}">
                  <a16:creationId xmlns:a16="http://schemas.microsoft.com/office/drawing/2014/main" id="{5B767014-6500-6934-3218-2AA9CC226CCF}"/>
                </a:ext>
              </a:extLst>
            </p:cNvPr>
            <p:cNvSpPr/>
            <p:nvPr/>
          </p:nvSpPr>
          <p:spPr>
            <a:xfrm>
              <a:off x="-956549" y="2111540"/>
              <a:ext cx="133437" cy="147614"/>
            </a:xfrm>
            <a:custGeom>
              <a:avLst/>
              <a:gdLst/>
              <a:ahLst/>
              <a:cxnLst/>
              <a:rect l="l" t="t" r="r" b="b"/>
              <a:pathLst>
                <a:path w="2306" h="2551" extrusionOk="0">
                  <a:moveTo>
                    <a:pt x="2161" y="0"/>
                  </a:moveTo>
                  <a:cubicBezTo>
                    <a:pt x="2113" y="0"/>
                    <a:pt x="2064" y="30"/>
                    <a:pt x="2039" y="72"/>
                  </a:cubicBezTo>
                  <a:cubicBezTo>
                    <a:pt x="2004" y="130"/>
                    <a:pt x="1992" y="199"/>
                    <a:pt x="1992" y="269"/>
                  </a:cubicBezTo>
                  <a:cubicBezTo>
                    <a:pt x="1807" y="1194"/>
                    <a:pt x="1183" y="2026"/>
                    <a:pt x="359" y="2470"/>
                  </a:cubicBezTo>
                  <a:lnTo>
                    <a:pt x="359" y="2470"/>
                  </a:lnTo>
                  <a:cubicBezTo>
                    <a:pt x="835" y="2400"/>
                    <a:pt x="1288" y="2175"/>
                    <a:pt x="1622" y="1832"/>
                  </a:cubicBezTo>
                  <a:cubicBezTo>
                    <a:pt x="2062" y="1415"/>
                    <a:pt x="2305" y="825"/>
                    <a:pt x="2305" y="211"/>
                  </a:cubicBezTo>
                  <a:cubicBezTo>
                    <a:pt x="2305" y="141"/>
                    <a:pt x="2293" y="37"/>
                    <a:pt x="2212" y="14"/>
                  </a:cubicBezTo>
                  <a:cubicBezTo>
                    <a:pt x="2196" y="4"/>
                    <a:pt x="2179" y="0"/>
                    <a:pt x="2161" y="0"/>
                  </a:cubicBezTo>
                  <a:close/>
                  <a:moveTo>
                    <a:pt x="359" y="2470"/>
                  </a:moveTo>
                  <a:cubicBezTo>
                    <a:pt x="254" y="2485"/>
                    <a:pt x="148" y="2493"/>
                    <a:pt x="41" y="2493"/>
                  </a:cubicBezTo>
                  <a:cubicBezTo>
                    <a:pt x="28" y="2493"/>
                    <a:pt x="14" y="2493"/>
                    <a:pt x="0" y="2492"/>
                  </a:cubicBezTo>
                  <a:lnTo>
                    <a:pt x="0" y="2492"/>
                  </a:lnTo>
                  <a:lnTo>
                    <a:pt x="197" y="2550"/>
                  </a:lnTo>
                  <a:cubicBezTo>
                    <a:pt x="252" y="2525"/>
                    <a:pt x="306" y="2498"/>
                    <a:pt x="359" y="247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21;p32">
              <a:extLst>
                <a:ext uri="{FF2B5EF4-FFF2-40B4-BE49-F238E27FC236}">
                  <a16:creationId xmlns:a16="http://schemas.microsoft.com/office/drawing/2014/main" id="{70439902-D42C-FF01-A5D7-137A58D9B94B}"/>
                </a:ext>
              </a:extLst>
            </p:cNvPr>
            <p:cNvSpPr/>
            <p:nvPr/>
          </p:nvSpPr>
          <p:spPr>
            <a:xfrm>
              <a:off x="-51834" y="2247291"/>
              <a:ext cx="141480" cy="166651"/>
            </a:xfrm>
            <a:custGeom>
              <a:avLst/>
              <a:gdLst/>
              <a:ahLst/>
              <a:cxnLst/>
              <a:rect l="l" t="t" r="r" b="b"/>
              <a:pathLst>
                <a:path w="2445" h="2880" extrusionOk="0">
                  <a:moveTo>
                    <a:pt x="2280" y="1"/>
                  </a:moveTo>
                  <a:cubicBezTo>
                    <a:pt x="2239" y="1"/>
                    <a:pt x="2198" y="11"/>
                    <a:pt x="2167" y="31"/>
                  </a:cubicBezTo>
                  <a:cubicBezTo>
                    <a:pt x="2062" y="89"/>
                    <a:pt x="2004" y="216"/>
                    <a:pt x="1935" y="320"/>
                  </a:cubicBezTo>
                  <a:cubicBezTo>
                    <a:pt x="1611" y="807"/>
                    <a:pt x="985" y="1015"/>
                    <a:pt x="580" y="1432"/>
                  </a:cubicBezTo>
                  <a:cubicBezTo>
                    <a:pt x="267" y="1745"/>
                    <a:pt x="24" y="2127"/>
                    <a:pt x="1" y="2579"/>
                  </a:cubicBezTo>
                  <a:lnTo>
                    <a:pt x="684" y="2880"/>
                  </a:lnTo>
                  <a:cubicBezTo>
                    <a:pt x="1275" y="1965"/>
                    <a:pt x="1854" y="1050"/>
                    <a:pt x="2444" y="123"/>
                  </a:cubicBezTo>
                  <a:cubicBezTo>
                    <a:pt x="2437" y="39"/>
                    <a:pt x="2359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22;p32">
              <a:extLst>
                <a:ext uri="{FF2B5EF4-FFF2-40B4-BE49-F238E27FC236}">
                  <a16:creationId xmlns:a16="http://schemas.microsoft.com/office/drawing/2014/main" id="{43061457-133D-B44C-82D7-A3956783FBC3}"/>
                </a:ext>
              </a:extLst>
            </p:cNvPr>
            <p:cNvSpPr/>
            <p:nvPr/>
          </p:nvSpPr>
          <p:spPr>
            <a:xfrm>
              <a:off x="-1902174" y="4228058"/>
              <a:ext cx="461821" cy="424324"/>
            </a:xfrm>
            <a:custGeom>
              <a:avLst/>
              <a:gdLst/>
              <a:ahLst/>
              <a:cxnLst/>
              <a:rect l="l" t="t" r="r" b="b"/>
              <a:pathLst>
                <a:path w="7981" h="7333" extrusionOk="0">
                  <a:moveTo>
                    <a:pt x="7980" y="1"/>
                  </a:moveTo>
                  <a:lnTo>
                    <a:pt x="2375" y="36"/>
                  </a:lnTo>
                  <a:cubicBezTo>
                    <a:pt x="2375" y="36"/>
                    <a:pt x="0" y="545"/>
                    <a:pt x="1228" y="3441"/>
                  </a:cubicBezTo>
                  <a:cubicBezTo>
                    <a:pt x="2467" y="6336"/>
                    <a:pt x="1726" y="7124"/>
                    <a:pt x="869" y="7332"/>
                  </a:cubicBezTo>
                  <a:lnTo>
                    <a:pt x="7401" y="7286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23;p32">
              <a:extLst>
                <a:ext uri="{FF2B5EF4-FFF2-40B4-BE49-F238E27FC236}">
                  <a16:creationId xmlns:a16="http://schemas.microsoft.com/office/drawing/2014/main" id="{3BD87326-6564-CEE9-4C82-07CD751CA3B6}"/>
                </a:ext>
              </a:extLst>
            </p:cNvPr>
            <p:cNvSpPr/>
            <p:nvPr/>
          </p:nvSpPr>
          <p:spPr>
            <a:xfrm>
              <a:off x="-1764803" y="4228058"/>
              <a:ext cx="838464" cy="424671"/>
            </a:xfrm>
            <a:custGeom>
              <a:avLst/>
              <a:gdLst/>
              <a:ahLst/>
              <a:cxnLst/>
              <a:rect l="l" t="t" r="r" b="b"/>
              <a:pathLst>
                <a:path w="14490" h="7339" extrusionOk="0">
                  <a:moveTo>
                    <a:pt x="5606" y="1"/>
                  </a:moveTo>
                  <a:lnTo>
                    <a:pt x="1" y="36"/>
                  </a:lnTo>
                  <a:cubicBezTo>
                    <a:pt x="1" y="36"/>
                    <a:pt x="1888" y="730"/>
                    <a:pt x="2155" y="3973"/>
                  </a:cubicBezTo>
                  <a:cubicBezTo>
                    <a:pt x="2294" y="5491"/>
                    <a:pt x="2954" y="6371"/>
                    <a:pt x="3487" y="6857"/>
                  </a:cubicBezTo>
                  <a:cubicBezTo>
                    <a:pt x="3834" y="7170"/>
                    <a:pt x="4286" y="7332"/>
                    <a:pt x="4749" y="7332"/>
                  </a:cubicBezTo>
                  <a:lnTo>
                    <a:pt x="13150" y="7302"/>
                  </a:lnTo>
                  <a:lnTo>
                    <a:pt x="13150" y="7302"/>
                  </a:lnTo>
                  <a:cubicBezTo>
                    <a:pt x="10679" y="7043"/>
                    <a:pt x="7711" y="5413"/>
                    <a:pt x="7575" y="2885"/>
                  </a:cubicBezTo>
                  <a:cubicBezTo>
                    <a:pt x="7425" y="1"/>
                    <a:pt x="5606" y="1"/>
                    <a:pt x="5606" y="1"/>
                  </a:cubicBezTo>
                  <a:close/>
                  <a:moveTo>
                    <a:pt x="14489" y="7297"/>
                  </a:moveTo>
                  <a:lnTo>
                    <a:pt x="13150" y="7302"/>
                  </a:lnTo>
                  <a:lnTo>
                    <a:pt x="13150" y="7302"/>
                  </a:lnTo>
                  <a:cubicBezTo>
                    <a:pt x="13380" y="7326"/>
                    <a:pt x="13606" y="7339"/>
                    <a:pt x="13825" y="7339"/>
                  </a:cubicBezTo>
                  <a:cubicBezTo>
                    <a:pt x="14055" y="7339"/>
                    <a:pt x="14278" y="7325"/>
                    <a:pt x="14489" y="7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24;p32">
              <a:extLst>
                <a:ext uri="{FF2B5EF4-FFF2-40B4-BE49-F238E27FC236}">
                  <a16:creationId xmlns:a16="http://schemas.microsoft.com/office/drawing/2014/main" id="{605090AF-9D5E-EE8D-61BF-42AFDFF1E94F}"/>
                </a:ext>
              </a:extLst>
            </p:cNvPr>
            <p:cNvSpPr/>
            <p:nvPr/>
          </p:nvSpPr>
          <p:spPr>
            <a:xfrm>
              <a:off x="-1499378" y="3939718"/>
              <a:ext cx="846449" cy="712839"/>
            </a:xfrm>
            <a:custGeom>
              <a:avLst/>
              <a:gdLst/>
              <a:ahLst/>
              <a:cxnLst/>
              <a:rect l="l" t="t" r="r" b="b"/>
              <a:pathLst>
                <a:path w="14628" h="12319" extrusionOk="0">
                  <a:moveTo>
                    <a:pt x="8424" y="0"/>
                  </a:moveTo>
                  <a:cubicBezTo>
                    <a:pt x="7958" y="0"/>
                    <a:pt x="5529" y="284"/>
                    <a:pt x="5247" y="6165"/>
                  </a:cubicBezTo>
                  <a:cubicBezTo>
                    <a:pt x="4969" y="11721"/>
                    <a:pt x="1330" y="12272"/>
                    <a:pt x="281" y="12315"/>
                  </a:cubicBezTo>
                  <a:lnTo>
                    <a:pt x="9810" y="12315"/>
                  </a:lnTo>
                  <a:cubicBezTo>
                    <a:pt x="9810" y="12315"/>
                    <a:pt x="11848" y="11863"/>
                    <a:pt x="11373" y="7265"/>
                  </a:cubicBezTo>
                  <a:cubicBezTo>
                    <a:pt x="11165" y="5331"/>
                    <a:pt x="14628" y="4"/>
                    <a:pt x="14628" y="4"/>
                  </a:cubicBezTo>
                  <a:lnTo>
                    <a:pt x="8501" y="4"/>
                  </a:lnTo>
                  <a:cubicBezTo>
                    <a:pt x="8501" y="4"/>
                    <a:pt x="8474" y="0"/>
                    <a:pt x="8424" y="0"/>
                  </a:cubicBezTo>
                  <a:close/>
                  <a:moveTo>
                    <a:pt x="0" y="12315"/>
                  </a:moveTo>
                  <a:cubicBezTo>
                    <a:pt x="0" y="12315"/>
                    <a:pt x="46" y="12318"/>
                    <a:pt x="129" y="12318"/>
                  </a:cubicBezTo>
                  <a:cubicBezTo>
                    <a:pt x="171" y="12318"/>
                    <a:pt x="222" y="12318"/>
                    <a:pt x="281" y="12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25;p32">
              <a:extLst>
                <a:ext uri="{FF2B5EF4-FFF2-40B4-BE49-F238E27FC236}">
                  <a16:creationId xmlns:a16="http://schemas.microsoft.com/office/drawing/2014/main" id="{99264C56-4264-7C79-5E4E-7934C7B1935E}"/>
                </a:ext>
              </a:extLst>
            </p:cNvPr>
            <p:cNvSpPr/>
            <p:nvPr/>
          </p:nvSpPr>
          <p:spPr>
            <a:xfrm>
              <a:off x="-1120769" y="3940008"/>
              <a:ext cx="260798" cy="452331"/>
            </a:xfrm>
            <a:custGeom>
              <a:avLst/>
              <a:gdLst/>
              <a:ahLst/>
              <a:cxnLst/>
              <a:rect l="l" t="t" r="r" b="b"/>
              <a:pathLst>
                <a:path w="4507" h="7817" extrusionOk="0">
                  <a:moveTo>
                    <a:pt x="1796" y="1"/>
                  </a:moveTo>
                  <a:cubicBezTo>
                    <a:pt x="1208" y="1"/>
                    <a:pt x="652" y="350"/>
                    <a:pt x="325" y="740"/>
                  </a:cubicBezTo>
                  <a:cubicBezTo>
                    <a:pt x="1" y="1122"/>
                    <a:pt x="140" y="1713"/>
                    <a:pt x="406" y="2118"/>
                  </a:cubicBezTo>
                  <a:cubicBezTo>
                    <a:pt x="684" y="2523"/>
                    <a:pt x="1101" y="2801"/>
                    <a:pt x="1541" y="3010"/>
                  </a:cubicBezTo>
                  <a:cubicBezTo>
                    <a:pt x="1970" y="3242"/>
                    <a:pt x="2421" y="3438"/>
                    <a:pt x="2815" y="3728"/>
                  </a:cubicBezTo>
                  <a:cubicBezTo>
                    <a:pt x="3417" y="4191"/>
                    <a:pt x="3811" y="4863"/>
                    <a:pt x="4054" y="5593"/>
                  </a:cubicBezTo>
                  <a:cubicBezTo>
                    <a:pt x="4309" y="6311"/>
                    <a:pt x="4402" y="7064"/>
                    <a:pt x="4506" y="7816"/>
                  </a:cubicBezTo>
                  <a:cubicBezTo>
                    <a:pt x="4506" y="7816"/>
                    <a:pt x="4193" y="2419"/>
                    <a:pt x="3232" y="925"/>
                  </a:cubicBezTo>
                  <a:cubicBezTo>
                    <a:pt x="2809" y="248"/>
                    <a:pt x="2291" y="1"/>
                    <a:pt x="17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26;p32">
              <a:extLst>
                <a:ext uri="{FF2B5EF4-FFF2-40B4-BE49-F238E27FC236}">
                  <a16:creationId xmlns:a16="http://schemas.microsoft.com/office/drawing/2014/main" id="{941BE8F7-FD99-00F1-D135-CF3A139097C3}"/>
                </a:ext>
              </a:extLst>
            </p:cNvPr>
            <p:cNvSpPr/>
            <p:nvPr/>
          </p:nvSpPr>
          <p:spPr>
            <a:xfrm>
              <a:off x="-1007470" y="3939892"/>
              <a:ext cx="858543" cy="712492"/>
            </a:xfrm>
            <a:custGeom>
              <a:avLst/>
              <a:gdLst/>
              <a:ahLst/>
              <a:cxnLst/>
              <a:rect l="l" t="t" r="r" b="b"/>
              <a:pathLst>
                <a:path w="14837" h="12313" extrusionOk="0">
                  <a:moveTo>
                    <a:pt x="14836" y="12300"/>
                  </a:moveTo>
                  <a:lnTo>
                    <a:pt x="14761" y="12301"/>
                  </a:lnTo>
                  <a:lnTo>
                    <a:pt x="14762" y="12301"/>
                  </a:lnTo>
                  <a:cubicBezTo>
                    <a:pt x="14772" y="12301"/>
                    <a:pt x="14782" y="12301"/>
                    <a:pt x="14792" y="12301"/>
                  </a:cubicBezTo>
                  <a:cubicBezTo>
                    <a:pt x="14807" y="12301"/>
                    <a:pt x="14821" y="12301"/>
                    <a:pt x="14836" y="12300"/>
                  </a:cubicBezTo>
                  <a:close/>
                  <a:moveTo>
                    <a:pt x="0" y="1"/>
                  </a:moveTo>
                  <a:cubicBezTo>
                    <a:pt x="1876" y="209"/>
                    <a:pt x="2212" y="5734"/>
                    <a:pt x="2618" y="9092"/>
                  </a:cubicBezTo>
                  <a:cubicBezTo>
                    <a:pt x="2992" y="12194"/>
                    <a:pt x="5490" y="12313"/>
                    <a:pt x="5870" y="12313"/>
                  </a:cubicBezTo>
                  <a:cubicBezTo>
                    <a:pt x="5901" y="12313"/>
                    <a:pt x="5918" y="12312"/>
                    <a:pt x="5918" y="12312"/>
                  </a:cubicBezTo>
                  <a:lnTo>
                    <a:pt x="14761" y="12301"/>
                  </a:lnTo>
                  <a:lnTo>
                    <a:pt x="14762" y="12301"/>
                  </a:lnTo>
                  <a:cubicBezTo>
                    <a:pt x="10543" y="12277"/>
                    <a:pt x="8858" y="7361"/>
                    <a:pt x="8513" y="4367"/>
                  </a:cubicBezTo>
                  <a:cubicBezTo>
                    <a:pt x="8351" y="2942"/>
                    <a:pt x="8096" y="1958"/>
                    <a:pt x="7829" y="1298"/>
                  </a:cubicBezTo>
                  <a:cubicBezTo>
                    <a:pt x="7528" y="510"/>
                    <a:pt x="6775" y="1"/>
                    <a:pt x="5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27;p32">
              <a:extLst>
                <a:ext uri="{FF2B5EF4-FFF2-40B4-BE49-F238E27FC236}">
                  <a16:creationId xmlns:a16="http://schemas.microsoft.com/office/drawing/2014/main" id="{D45A5C6B-67E7-3444-FCF4-74C8D5623043}"/>
                </a:ext>
              </a:extLst>
            </p:cNvPr>
            <p:cNvSpPr/>
            <p:nvPr/>
          </p:nvSpPr>
          <p:spPr>
            <a:xfrm>
              <a:off x="-774275" y="448943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5"/>
                    <a:pt x="1" y="47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9"/>
                    <a:pt x="3846" y="47"/>
                  </a:cubicBezTo>
                  <a:cubicBezTo>
                    <a:pt x="3846" y="24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28;p32">
              <a:extLst>
                <a:ext uri="{FF2B5EF4-FFF2-40B4-BE49-F238E27FC236}">
                  <a16:creationId xmlns:a16="http://schemas.microsoft.com/office/drawing/2014/main" id="{119090D9-2845-83C7-D6AA-395722A4C5AB}"/>
                </a:ext>
              </a:extLst>
            </p:cNvPr>
            <p:cNvSpPr/>
            <p:nvPr/>
          </p:nvSpPr>
          <p:spPr>
            <a:xfrm>
              <a:off x="-528987" y="4470685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76"/>
                    <a:pt x="580" y="591"/>
                    <a:pt x="591" y="603"/>
                  </a:cubicBezTo>
                  <a:cubicBezTo>
                    <a:pt x="580" y="591"/>
                    <a:pt x="360" y="580"/>
                    <a:pt x="70" y="558"/>
                  </a:cubicBezTo>
                  <a:lnTo>
                    <a:pt x="70" y="558"/>
                  </a:lnTo>
                  <a:lnTo>
                    <a:pt x="70" y="313"/>
                  </a:lnTo>
                  <a:lnTo>
                    <a:pt x="70" y="174"/>
                  </a:lnTo>
                  <a:lnTo>
                    <a:pt x="70" y="93"/>
                  </a:lnTo>
                  <a:lnTo>
                    <a:pt x="70" y="70"/>
                  </a:lnTo>
                  <a:close/>
                  <a:moveTo>
                    <a:pt x="47" y="0"/>
                  </a:moveTo>
                  <a:lnTo>
                    <a:pt x="0" y="35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6"/>
                  </a:lnTo>
                  <a:lnTo>
                    <a:pt x="0" y="325"/>
                  </a:lnTo>
                  <a:lnTo>
                    <a:pt x="0" y="603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14"/>
                    <a:pt x="591" y="603"/>
                  </a:cubicBezTo>
                  <a:lnTo>
                    <a:pt x="591" y="603"/>
                  </a:lnTo>
                  <a:cubicBezTo>
                    <a:pt x="591" y="603"/>
                    <a:pt x="592" y="603"/>
                    <a:pt x="592" y="603"/>
                  </a:cubicBezTo>
                  <a:cubicBezTo>
                    <a:pt x="604" y="603"/>
                    <a:pt x="626" y="374"/>
                    <a:pt x="637" y="24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29;p32">
              <a:extLst>
                <a:ext uri="{FF2B5EF4-FFF2-40B4-BE49-F238E27FC236}">
                  <a16:creationId xmlns:a16="http://schemas.microsoft.com/office/drawing/2014/main" id="{906D8668-3450-5392-2DC0-C9382428F49D}"/>
                </a:ext>
              </a:extLst>
            </p:cNvPr>
            <p:cNvSpPr/>
            <p:nvPr/>
          </p:nvSpPr>
          <p:spPr>
            <a:xfrm>
              <a:off x="-723354" y="4561822"/>
              <a:ext cx="222549" cy="4745"/>
            </a:xfrm>
            <a:custGeom>
              <a:avLst/>
              <a:gdLst/>
              <a:ahLst/>
              <a:cxnLst/>
              <a:rect l="l" t="t" r="r" b="b"/>
              <a:pathLst>
                <a:path w="3846" h="82" extrusionOk="0">
                  <a:moveTo>
                    <a:pt x="1923" y="1"/>
                  </a:moveTo>
                  <a:cubicBezTo>
                    <a:pt x="869" y="1"/>
                    <a:pt x="1" y="24"/>
                    <a:pt x="1" y="47"/>
                  </a:cubicBezTo>
                  <a:cubicBezTo>
                    <a:pt x="1" y="70"/>
                    <a:pt x="858" y="82"/>
                    <a:pt x="1923" y="82"/>
                  </a:cubicBezTo>
                  <a:cubicBezTo>
                    <a:pt x="2977" y="82"/>
                    <a:pt x="3846" y="58"/>
                    <a:pt x="3846" y="47"/>
                  </a:cubicBezTo>
                  <a:cubicBezTo>
                    <a:pt x="3846" y="12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30;p32">
              <a:extLst>
                <a:ext uri="{FF2B5EF4-FFF2-40B4-BE49-F238E27FC236}">
                  <a16:creationId xmlns:a16="http://schemas.microsoft.com/office/drawing/2014/main" id="{F74C84BB-15BC-AF77-53E1-3B86BB3DA6FD}"/>
                </a:ext>
              </a:extLst>
            </p:cNvPr>
            <p:cNvSpPr/>
            <p:nvPr/>
          </p:nvSpPr>
          <p:spPr>
            <a:xfrm>
              <a:off x="-478066" y="454237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62"/>
                    <a:pt x="579" y="579"/>
                    <a:pt x="590" y="612"/>
                  </a:cubicBezTo>
                  <a:lnTo>
                    <a:pt x="590" y="612"/>
                  </a:lnTo>
                  <a:cubicBezTo>
                    <a:pt x="574" y="591"/>
                    <a:pt x="349" y="580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5"/>
                  </a:lnTo>
                  <a:lnTo>
                    <a:pt x="70" y="70"/>
                  </a:lnTo>
                  <a:close/>
                  <a:moveTo>
                    <a:pt x="47" y="1"/>
                  </a:moveTo>
                  <a:lnTo>
                    <a:pt x="1" y="47"/>
                  </a:lnTo>
                  <a:lnTo>
                    <a:pt x="1" y="59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7"/>
                  </a:lnTo>
                  <a:lnTo>
                    <a:pt x="1" y="614"/>
                  </a:lnTo>
                  <a:lnTo>
                    <a:pt x="1" y="638"/>
                  </a:lnTo>
                  <a:lnTo>
                    <a:pt x="35" y="638"/>
                  </a:lnTo>
                  <a:cubicBezTo>
                    <a:pt x="383" y="638"/>
                    <a:pt x="615" y="626"/>
                    <a:pt x="591" y="615"/>
                  </a:cubicBezTo>
                  <a:lnTo>
                    <a:pt x="591" y="615"/>
                  </a:lnTo>
                  <a:cubicBezTo>
                    <a:pt x="592" y="615"/>
                    <a:pt x="592" y="615"/>
                    <a:pt x="593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1"/>
                  </a:ln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31;p32">
              <a:extLst>
                <a:ext uri="{FF2B5EF4-FFF2-40B4-BE49-F238E27FC236}">
                  <a16:creationId xmlns:a16="http://schemas.microsoft.com/office/drawing/2014/main" id="{564D76EA-4619-8829-7640-6B7E162E5D01}"/>
                </a:ext>
              </a:extLst>
            </p:cNvPr>
            <p:cNvSpPr/>
            <p:nvPr/>
          </p:nvSpPr>
          <p:spPr>
            <a:xfrm>
              <a:off x="-817847" y="4307854"/>
              <a:ext cx="222549" cy="5381"/>
            </a:xfrm>
            <a:custGeom>
              <a:avLst/>
              <a:gdLst/>
              <a:ahLst/>
              <a:cxnLst/>
              <a:rect l="l" t="t" r="r" b="b"/>
              <a:pathLst>
                <a:path w="3846" h="93" extrusionOk="0">
                  <a:moveTo>
                    <a:pt x="1923" y="0"/>
                  </a:moveTo>
                  <a:cubicBezTo>
                    <a:pt x="869" y="0"/>
                    <a:pt x="1" y="12"/>
                    <a:pt x="1" y="46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8"/>
                    <a:pt x="3846" y="46"/>
                  </a:cubicBezTo>
                  <a:cubicBezTo>
                    <a:pt x="3846" y="12"/>
                    <a:pt x="2989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32;p32">
              <a:extLst>
                <a:ext uri="{FF2B5EF4-FFF2-40B4-BE49-F238E27FC236}">
                  <a16:creationId xmlns:a16="http://schemas.microsoft.com/office/drawing/2014/main" id="{BDF6569C-2CD2-4A4E-7FEB-F7CA95152632}"/>
                </a:ext>
              </a:extLst>
            </p:cNvPr>
            <p:cNvSpPr/>
            <p:nvPr/>
          </p:nvSpPr>
          <p:spPr>
            <a:xfrm>
              <a:off x="-571864" y="4288411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9"/>
                  </a:cubicBezTo>
                  <a:lnTo>
                    <a:pt x="70" y="569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3" y="626"/>
                    <a:pt x="591" y="614"/>
                  </a:cubicBezTo>
                  <a:lnTo>
                    <a:pt x="591" y="614"/>
                  </a:lnTo>
                  <a:cubicBezTo>
                    <a:pt x="593" y="604"/>
                    <a:pt x="615" y="378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33;p32">
              <a:extLst>
                <a:ext uri="{FF2B5EF4-FFF2-40B4-BE49-F238E27FC236}">
                  <a16:creationId xmlns:a16="http://schemas.microsoft.com/office/drawing/2014/main" id="{D2B0B4FC-4231-A156-8B36-88420070DE09}"/>
                </a:ext>
              </a:extLst>
            </p:cNvPr>
            <p:cNvSpPr/>
            <p:nvPr/>
          </p:nvSpPr>
          <p:spPr>
            <a:xfrm>
              <a:off x="-829883" y="4212666"/>
              <a:ext cx="223185" cy="4745"/>
            </a:xfrm>
            <a:custGeom>
              <a:avLst/>
              <a:gdLst/>
              <a:ahLst/>
              <a:cxnLst/>
              <a:rect l="l" t="t" r="r" b="b"/>
              <a:pathLst>
                <a:path w="3857" h="82" extrusionOk="0">
                  <a:moveTo>
                    <a:pt x="1923" y="0"/>
                  </a:moveTo>
                  <a:cubicBezTo>
                    <a:pt x="869" y="0"/>
                    <a:pt x="0" y="12"/>
                    <a:pt x="0" y="35"/>
                  </a:cubicBezTo>
                  <a:cubicBezTo>
                    <a:pt x="0" y="70"/>
                    <a:pt x="857" y="81"/>
                    <a:pt x="1923" y="81"/>
                  </a:cubicBezTo>
                  <a:cubicBezTo>
                    <a:pt x="2988" y="81"/>
                    <a:pt x="3857" y="58"/>
                    <a:pt x="3857" y="35"/>
                  </a:cubicBezTo>
                  <a:cubicBezTo>
                    <a:pt x="3857" y="24"/>
                    <a:pt x="2988" y="12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34;p32">
              <a:extLst>
                <a:ext uri="{FF2B5EF4-FFF2-40B4-BE49-F238E27FC236}">
                  <a16:creationId xmlns:a16="http://schemas.microsoft.com/office/drawing/2014/main" id="{6E8D9F30-EBCD-AAB2-010B-7864D8C3B1A0}"/>
                </a:ext>
              </a:extLst>
            </p:cNvPr>
            <p:cNvSpPr/>
            <p:nvPr/>
          </p:nvSpPr>
          <p:spPr>
            <a:xfrm>
              <a:off x="-584595" y="4193918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5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602" y="614"/>
                  </a:cubicBezTo>
                  <a:cubicBezTo>
                    <a:pt x="580" y="592"/>
                    <a:pt x="365" y="580"/>
                    <a:pt x="81" y="569"/>
                  </a:cubicBezTo>
                  <a:lnTo>
                    <a:pt x="81" y="569"/>
                  </a:lnTo>
                  <a:lnTo>
                    <a:pt x="81" y="324"/>
                  </a:lnTo>
                  <a:lnTo>
                    <a:pt x="81" y="174"/>
                  </a:lnTo>
                  <a:lnTo>
                    <a:pt x="81" y="104"/>
                  </a:lnTo>
                  <a:lnTo>
                    <a:pt x="81" y="70"/>
                  </a:lnTo>
                  <a:lnTo>
                    <a:pt x="568" y="70"/>
                  </a:lnTo>
                  <a:cubicBezTo>
                    <a:pt x="568" y="371"/>
                    <a:pt x="580" y="591"/>
                    <a:pt x="602" y="614"/>
                  </a:cubicBezTo>
                  <a:cubicBezTo>
                    <a:pt x="602" y="614"/>
                    <a:pt x="626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35;p32">
              <a:extLst>
                <a:ext uri="{FF2B5EF4-FFF2-40B4-BE49-F238E27FC236}">
                  <a16:creationId xmlns:a16="http://schemas.microsoft.com/office/drawing/2014/main" id="{2DF8C4C1-282A-ACF0-3DEE-AB3FE5E2F3EC}"/>
                </a:ext>
              </a:extLst>
            </p:cNvPr>
            <p:cNvSpPr/>
            <p:nvPr/>
          </p:nvSpPr>
          <p:spPr>
            <a:xfrm>
              <a:off x="-846664" y="4126216"/>
              <a:ext cx="223243" cy="4745"/>
            </a:xfrm>
            <a:custGeom>
              <a:avLst/>
              <a:gdLst/>
              <a:ahLst/>
              <a:cxnLst/>
              <a:rect l="l" t="t" r="r" b="b"/>
              <a:pathLst>
                <a:path w="3858" h="82" extrusionOk="0">
                  <a:moveTo>
                    <a:pt x="1923" y="0"/>
                  </a:moveTo>
                  <a:cubicBezTo>
                    <a:pt x="869" y="0"/>
                    <a:pt x="1" y="12"/>
                    <a:pt x="1" y="47"/>
                  </a:cubicBezTo>
                  <a:cubicBezTo>
                    <a:pt x="1" y="70"/>
                    <a:pt x="858" y="81"/>
                    <a:pt x="1923" y="81"/>
                  </a:cubicBezTo>
                  <a:cubicBezTo>
                    <a:pt x="2989" y="81"/>
                    <a:pt x="3857" y="58"/>
                    <a:pt x="3857" y="47"/>
                  </a:cubicBezTo>
                  <a:cubicBezTo>
                    <a:pt x="3857" y="12"/>
                    <a:pt x="3000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36;p32">
              <a:extLst>
                <a:ext uri="{FF2B5EF4-FFF2-40B4-BE49-F238E27FC236}">
                  <a16:creationId xmlns:a16="http://schemas.microsoft.com/office/drawing/2014/main" id="{B5CCADC7-FC15-6241-451C-3463B1D43812}"/>
                </a:ext>
              </a:extLst>
            </p:cNvPr>
            <p:cNvSpPr/>
            <p:nvPr/>
          </p:nvSpPr>
          <p:spPr>
            <a:xfrm>
              <a:off x="-601375" y="410677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57"/>
                    <a:pt x="579" y="571"/>
                    <a:pt x="600" y="610"/>
                  </a:cubicBezTo>
                  <a:lnTo>
                    <a:pt x="600" y="610"/>
                  </a:lnTo>
                  <a:cubicBezTo>
                    <a:pt x="572" y="590"/>
                    <a:pt x="366" y="580"/>
                    <a:pt x="82" y="569"/>
                  </a:cubicBezTo>
                  <a:lnTo>
                    <a:pt x="82" y="569"/>
                  </a:lnTo>
                  <a:lnTo>
                    <a:pt x="82" y="325"/>
                  </a:lnTo>
                  <a:lnTo>
                    <a:pt x="82" y="174"/>
                  </a:lnTo>
                  <a:lnTo>
                    <a:pt x="82" y="105"/>
                  </a:lnTo>
                  <a:lnTo>
                    <a:pt x="82" y="70"/>
                  </a:lnTo>
                  <a:close/>
                  <a:moveTo>
                    <a:pt x="47" y="0"/>
                  </a:moveTo>
                  <a:lnTo>
                    <a:pt x="1" y="47"/>
                  </a:lnTo>
                  <a:lnTo>
                    <a:pt x="1" y="58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3" y="637"/>
                    <a:pt x="614" y="626"/>
                    <a:pt x="603" y="614"/>
                  </a:cubicBezTo>
                  <a:lnTo>
                    <a:pt x="603" y="614"/>
                  </a:lnTo>
                  <a:cubicBezTo>
                    <a:pt x="603" y="615"/>
                    <a:pt x="603" y="615"/>
                    <a:pt x="604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37;p32">
              <a:extLst>
                <a:ext uri="{FF2B5EF4-FFF2-40B4-BE49-F238E27FC236}">
                  <a16:creationId xmlns:a16="http://schemas.microsoft.com/office/drawing/2014/main" id="{9B2D84C1-F096-CE0D-E2DE-2B41F79F13CA}"/>
                </a:ext>
              </a:extLst>
            </p:cNvPr>
            <p:cNvSpPr/>
            <p:nvPr/>
          </p:nvSpPr>
          <p:spPr>
            <a:xfrm>
              <a:off x="-869463" y="4046479"/>
              <a:ext cx="223243" cy="5381"/>
            </a:xfrm>
            <a:custGeom>
              <a:avLst/>
              <a:gdLst/>
              <a:ahLst/>
              <a:cxnLst/>
              <a:rect l="l" t="t" r="r" b="b"/>
              <a:pathLst>
                <a:path w="3858" h="93" extrusionOk="0">
                  <a:moveTo>
                    <a:pt x="1935" y="0"/>
                  </a:moveTo>
                  <a:cubicBezTo>
                    <a:pt x="870" y="0"/>
                    <a:pt x="1" y="35"/>
                    <a:pt x="1" y="46"/>
                  </a:cubicBezTo>
                  <a:cubicBezTo>
                    <a:pt x="1" y="70"/>
                    <a:pt x="858" y="93"/>
                    <a:pt x="1935" y="93"/>
                  </a:cubicBezTo>
                  <a:cubicBezTo>
                    <a:pt x="2989" y="93"/>
                    <a:pt x="3858" y="58"/>
                    <a:pt x="3858" y="46"/>
                  </a:cubicBezTo>
                  <a:cubicBezTo>
                    <a:pt x="3858" y="12"/>
                    <a:pt x="2989" y="0"/>
                    <a:pt x="1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38;p32">
              <a:extLst>
                <a:ext uri="{FF2B5EF4-FFF2-40B4-BE49-F238E27FC236}">
                  <a16:creationId xmlns:a16="http://schemas.microsoft.com/office/drawing/2014/main" id="{D5DF549F-AD3F-06BF-BE4D-2B4700BB2260}"/>
                </a:ext>
              </a:extLst>
            </p:cNvPr>
            <p:cNvSpPr/>
            <p:nvPr/>
          </p:nvSpPr>
          <p:spPr>
            <a:xfrm>
              <a:off x="-623480" y="4027036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5" y="0"/>
                  </a:moveTo>
                  <a:lnTo>
                    <a:pt x="0" y="47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26"/>
                    <a:pt x="591" y="614"/>
                  </a:cubicBezTo>
                  <a:cubicBezTo>
                    <a:pt x="580" y="603"/>
                    <a:pt x="365" y="581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lnTo>
                    <a:pt x="556" y="81"/>
                  </a:lnTo>
                  <a:cubicBezTo>
                    <a:pt x="558" y="387"/>
                    <a:pt x="580" y="603"/>
                    <a:pt x="591" y="614"/>
                  </a:cubicBezTo>
                  <a:cubicBezTo>
                    <a:pt x="603" y="614"/>
                    <a:pt x="614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39;p32">
              <a:extLst>
                <a:ext uri="{FF2B5EF4-FFF2-40B4-BE49-F238E27FC236}">
                  <a16:creationId xmlns:a16="http://schemas.microsoft.com/office/drawing/2014/main" id="{97D273F2-0DCA-47B4-090B-A7AAF82E45BA}"/>
                </a:ext>
              </a:extLst>
            </p:cNvPr>
            <p:cNvSpPr/>
            <p:nvPr/>
          </p:nvSpPr>
          <p:spPr>
            <a:xfrm>
              <a:off x="-907653" y="397941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6"/>
                    <a:pt x="1" y="47"/>
                  </a:cubicBezTo>
                  <a:cubicBezTo>
                    <a:pt x="1" y="70"/>
                    <a:pt x="858" y="94"/>
                    <a:pt x="1923" y="94"/>
                  </a:cubicBezTo>
                  <a:cubicBezTo>
                    <a:pt x="2977" y="94"/>
                    <a:pt x="3846" y="59"/>
                    <a:pt x="3846" y="47"/>
                  </a:cubicBezTo>
                  <a:cubicBezTo>
                    <a:pt x="3846" y="13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40;p32">
              <a:extLst>
                <a:ext uri="{FF2B5EF4-FFF2-40B4-BE49-F238E27FC236}">
                  <a16:creationId xmlns:a16="http://schemas.microsoft.com/office/drawing/2014/main" id="{A4FF4C53-4B60-9285-0761-61D858D49FDA}"/>
                </a:ext>
              </a:extLst>
            </p:cNvPr>
            <p:cNvSpPr/>
            <p:nvPr/>
          </p:nvSpPr>
          <p:spPr>
            <a:xfrm>
              <a:off x="-662365" y="396002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8"/>
                  </a:cubicBezTo>
                  <a:lnTo>
                    <a:pt x="70" y="568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1" y="46"/>
                  </a:lnTo>
                  <a:lnTo>
                    <a:pt x="1" y="58"/>
                  </a:lnTo>
                  <a:lnTo>
                    <a:pt x="1" y="81"/>
                  </a:lnTo>
                  <a:lnTo>
                    <a:pt x="1" y="116"/>
                  </a:lnTo>
                  <a:lnTo>
                    <a:pt x="1" y="197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592" y="614"/>
                  </a:cubicBezTo>
                  <a:lnTo>
                    <a:pt x="592" y="614"/>
                  </a:lnTo>
                  <a:cubicBezTo>
                    <a:pt x="593" y="604"/>
                    <a:pt x="616" y="377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41;p32">
              <a:extLst>
                <a:ext uri="{FF2B5EF4-FFF2-40B4-BE49-F238E27FC236}">
                  <a16:creationId xmlns:a16="http://schemas.microsoft.com/office/drawing/2014/main" id="{2F0C21E4-0B66-8BE1-132F-9BED0F886F4F}"/>
                </a:ext>
              </a:extLst>
            </p:cNvPr>
            <p:cNvSpPr/>
            <p:nvPr/>
          </p:nvSpPr>
          <p:spPr>
            <a:xfrm>
              <a:off x="-608088" y="4122860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0"/>
                  </a:moveTo>
                  <a:lnTo>
                    <a:pt x="383" y="24"/>
                  </a:lnTo>
                  <a:cubicBezTo>
                    <a:pt x="337" y="70"/>
                    <a:pt x="314" y="105"/>
                    <a:pt x="279" y="139"/>
                  </a:cubicBezTo>
                  <a:cubicBezTo>
                    <a:pt x="117" y="336"/>
                    <a:pt x="1" y="510"/>
                    <a:pt x="24" y="522"/>
                  </a:cubicBezTo>
                  <a:cubicBezTo>
                    <a:pt x="24" y="522"/>
                    <a:pt x="25" y="522"/>
                    <a:pt x="26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70"/>
                    <a:pt x="395" y="144"/>
                    <a:pt x="419" y="111"/>
                  </a:cubicBezTo>
                  <a:lnTo>
                    <a:pt x="419" y="111"/>
                  </a:lnTo>
                  <a:cubicBezTo>
                    <a:pt x="524" y="198"/>
                    <a:pt x="605" y="259"/>
                    <a:pt x="630" y="259"/>
                  </a:cubicBezTo>
                  <a:cubicBezTo>
                    <a:pt x="634" y="259"/>
                    <a:pt x="636" y="258"/>
                    <a:pt x="638" y="255"/>
                  </a:cubicBezTo>
                  <a:cubicBezTo>
                    <a:pt x="661" y="244"/>
                    <a:pt x="568" y="139"/>
                    <a:pt x="441" y="24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42;p32">
              <a:extLst>
                <a:ext uri="{FF2B5EF4-FFF2-40B4-BE49-F238E27FC236}">
                  <a16:creationId xmlns:a16="http://schemas.microsoft.com/office/drawing/2014/main" id="{A0CBE1A4-CA63-8D91-5087-8A120550E2C9}"/>
                </a:ext>
              </a:extLst>
            </p:cNvPr>
            <p:cNvSpPr/>
            <p:nvPr/>
          </p:nvSpPr>
          <p:spPr>
            <a:xfrm>
              <a:off x="-591307" y="4205954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1"/>
                  </a:moveTo>
                  <a:lnTo>
                    <a:pt x="383" y="24"/>
                  </a:lnTo>
                  <a:cubicBezTo>
                    <a:pt x="336" y="70"/>
                    <a:pt x="313" y="93"/>
                    <a:pt x="278" y="140"/>
                  </a:cubicBezTo>
                  <a:cubicBezTo>
                    <a:pt x="116" y="325"/>
                    <a:pt x="0" y="499"/>
                    <a:pt x="24" y="522"/>
                  </a:cubicBezTo>
                  <a:cubicBezTo>
                    <a:pt x="24" y="522"/>
                    <a:pt x="24" y="522"/>
                    <a:pt x="25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62"/>
                    <a:pt x="394" y="140"/>
                    <a:pt x="418" y="111"/>
                  </a:cubicBezTo>
                  <a:lnTo>
                    <a:pt x="418" y="111"/>
                  </a:lnTo>
                  <a:cubicBezTo>
                    <a:pt x="529" y="201"/>
                    <a:pt x="613" y="257"/>
                    <a:pt x="633" y="257"/>
                  </a:cubicBezTo>
                  <a:cubicBezTo>
                    <a:pt x="635" y="257"/>
                    <a:pt x="637" y="256"/>
                    <a:pt x="637" y="255"/>
                  </a:cubicBezTo>
                  <a:cubicBezTo>
                    <a:pt x="661" y="244"/>
                    <a:pt x="568" y="140"/>
                    <a:pt x="440" y="24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43;p32">
              <a:extLst>
                <a:ext uri="{FF2B5EF4-FFF2-40B4-BE49-F238E27FC236}">
                  <a16:creationId xmlns:a16="http://schemas.microsoft.com/office/drawing/2014/main" id="{F9F9373B-9217-F017-1ACB-57689646CFF8}"/>
                </a:ext>
              </a:extLst>
            </p:cNvPr>
            <p:cNvSpPr/>
            <p:nvPr/>
          </p:nvSpPr>
          <p:spPr>
            <a:xfrm>
              <a:off x="-541717" y="4488797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6" y="522"/>
                    <a:pt x="181" y="387"/>
                    <a:pt x="348" y="209"/>
                  </a:cubicBezTo>
                  <a:cubicBezTo>
                    <a:pt x="365" y="175"/>
                    <a:pt x="388" y="147"/>
                    <a:pt x="408" y="121"/>
                  </a:cubicBezTo>
                  <a:lnTo>
                    <a:pt x="408" y="121"/>
                  </a:lnTo>
                  <a:cubicBezTo>
                    <a:pt x="528" y="212"/>
                    <a:pt x="613" y="268"/>
                    <a:pt x="633" y="268"/>
                  </a:cubicBezTo>
                  <a:cubicBezTo>
                    <a:pt x="635" y="268"/>
                    <a:pt x="637" y="267"/>
                    <a:pt x="637" y="266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44;p32">
              <a:extLst>
                <a:ext uri="{FF2B5EF4-FFF2-40B4-BE49-F238E27FC236}">
                  <a16:creationId xmlns:a16="http://schemas.microsoft.com/office/drawing/2014/main" id="{E8B0CDF7-C4C9-4603-13E3-DB5082E03B32}"/>
                </a:ext>
              </a:extLst>
            </p:cNvPr>
            <p:cNvSpPr/>
            <p:nvPr/>
          </p:nvSpPr>
          <p:spPr>
            <a:xfrm>
              <a:off x="-578577" y="4301141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5" y="522"/>
                    <a:pt x="180" y="376"/>
                    <a:pt x="348" y="209"/>
                  </a:cubicBezTo>
                  <a:cubicBezTo>
                    <a:pt x="374" y="173"/>
                    <a:pt x="394" y="145"/>
                    <a:pt x="412" y="117"/>
                  </a:cubicBezTo>
                  <a:lnTo>
                    <a:pt x="412" y="117"/>
                  </a:lnTo>
                  <a:cubicBezTo>
                    <a:pt x="527" y="210"/>
                    <a:pt x="612" y="268"/>
                    <a:pt x="633" y="268"/>
                  </a:cubicBezTo>
                  <a:cubicBezTo>
                    <a:pt x="635" y="268"/>
                    <a:pt x="637" y="267"/>
                    <a:pt x="637" y="267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45;p32">
              <a:extLst>
                <a:ext uri="{FF2B5EF4-FFF2-40B4-BE49-F238E27FC236}">
                  <a16:creationId xmlns:a16="http://schemas.microsoft.com/office/drawing/2014/main" id="{EDA901AC-25EC-03EF-4609-4ADCA5DA7300}"/>
                </a:ext>
              </a:extLst>
            </p:cNvPr>
            <p:cNvSpPr/>
            <p:nvPr/>
          </p:nvSpPr>
          <p:spPr>
            <a:xfrm>
              <a:off x="-796379" y="4398296"/>
              <a:ext cx="223243" cy="5439"/>
            </a:xfrm>
            <a:custGeom>
              <a:avLst/>
              <a:gdLst/>
              <a:ahLst/>
              <a:cxnLst/>
              <a:rect l="l" t="t" r="r" b="b"/>
              <a:pathLst>
                <a:path w="3858" h="94" extrusionOk="0">
                  <a:moveTo>
                    <a:pt x="1923" y="1"/>
                  </a:moveTo>
                  <a:cubicBezTo>
                    <a:pt x="869" y="1"/>
                    <a:pt x="0" y="12"/>
                    <a:pt x="0" y="47"/>
                  </a:cubicBezTo>
                  <a:cubicBezTo>
                    <a:pt x="0" y="70"/>
                    <a:pt x="857" y="93"/>
                    <a:pt x="1923" y="93"/>
                  </a:cubicBezTo>
                  <a:cubicBezTo>
                    <a:pt x="2988" y="93"/>
                    <a:pt x="3857" y="58"/>
                    <a:pt x="3857" y="47"/>
                  </a:cubicBezTo>
                  <a:cubicBezTo>
                    <a:pt x="3857" y="35"/>
                    <a:pt x="2988" y="12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46;p32">
              <a:extLst>
                <a:ext uri="{FF2B5EF4-FFF2-40B4-BE49-F238E27FC236}">
                  <a16:creationId xmlns:a16="http://schemas.microsoft.com/office/drawing/2014/main" id="{B210CCD3-427A-487C-B3E8-F161DC9124B4}"/>
                </a:ext>
              </a:extLst>
            </p:cNvPr>
            <p:cNvSpPr/>
            <p:nvPr/>
          </p:nvSpPr>
          <p:spPr>
            <a:xfrm>
              <a:off x="-551091" y="437885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2"/>
                  </a:moveTo>
                  <a:cubicBezTo>
                    <a:pt x="569" y="388"/>
                    <a:pt x="580" y="603"/>
                    <a:pt x="603" y="615"/>
                  </a:cubicBezTo>
                  <a:cubicBezTo>
                    <a:pt x="580" y="615"/>
                    <a:pt x="365" y="604"/>
                    <a:pt x="81" y="572"/>
                  </a:cubicBezTo>
                  <a:lnTo>
                    <a:pt x="81" y="572"/>
                  </a:lnTo>
                  <a:lnTo>
                    <a:pt x="81" y="325"/>
                  </a:lnTo>
                  <a:lnTo>
                    <a:pt x="81" y="174"/>
                  </a:lnTo>
                  <a:lnTo>
                    <a:pt x="81" y="105"/>
                  </a:lnTo>
                  <a:lnTo>
                    <a:pt x="81" y="82"/>
                  </a:lnTo>
                  <a:close/>
                  <a:moveTo>
                    <a:pt x="47" y="1"/>
                  </a:moveTo>
                  <a:lnTo>
                    <a:pt x="0" y="47"/>
                  </a:lnTo>
                  <a:lnTo>
                    <a:pt x="0" y="59"/>
                  </a:lnTo>
                  <a:lnTo>
                    <a:pt x="0" y="82"/>
                  </a:lnTo>
                  <a:lnTo>
                    <a:pt x="0" y="117"/>
                  </a:lnTo>
                  <a:lnTo>
                    <a:pt x="0" y="198"/>
                  </a:lnTo>
                  <a:lnTo>
                    <a:pt x="0" y="337"/>
                  </a:lnTo>
                  <a:lnTo>
                    <a:pt x="0" y="615"/>
                  </a:lnTo>
                  <a:lnTo>
                    <a:pt x="0" y="638"/>
                  </a:lnTo>
                  <a:lnTo>
                    <a:pt x="35" y="638"/>
                  </a:lnTo>
                  <a:cubicBezTo>
                    <a:pt x="382" y="638"/>
                    <a:pt x="614" y="626"/>
                    <a:pt x="603" y="615"/>
                  </a:cubicBezTo>
                  <a:lnTo>
                    <a:pt x="603" y="615"/>
                  </a:lnTo>
                  <a:cubicBezTo>
                    <a:pt x="603" y="615"/>
                    <a:pt x="603" y="615"/>
                    <a:pt x="603" y="615"/>
                  </a:cubicBezTo>
                  <a:cubicBezTo>
                    <a:pt x="615" y="615"/>
                    <a:pt x="626" y="397"/>
                    <a:pt x="637" y="35"/>
                  </a:cubicBezTo>
                  <a:lnTo>
                    <a:pt x="6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47;p32">
              <a:extLst>
                <a:ext uri="{FF2B5EF4-FFF2-40B4-BE49-F238E27FC236}">
                  <a16:creationId xmlns:a16="http://schemas.microsoft.com/office/drawing/2014/main" id="{A95ED879-F585-BAB6-7AAE-218B45237A42}"/>
                </a:ext>
              </a:extLst>
            </p:cNvPr>
            <p:cNvSpPr/>
            <p:nvPr/>
          </p:nvSpPr>
          <p:spPr>
            <a:xfrm>
              <a:off x="-561854" y="4395634"/>
              <a:ext cx="37612" cy="30321"/>
            </a:xfrm>
            <a:custGeom>
              <a:avLst/>
              <a:gdLst/>
              <a:ahLst/>
              <a:cxnLst/>
              <a:rect l="l" t="t" r="r" b="b"/>
              <a:pathLst>
                <a:path w="650" h="524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7" y="81"/>
                    <a:pt x="302" y="104"/>
                    <a:pt x="279" y="151"/>
                  </a:cubicBezTo>
                  <a:cubicBezTo>
                    <a:pt x="117" y="336"/>
                    <a:pt x="1" y="510"/>
                    <a:pt x="13" y="521"/>
                  </a:cubicBezTo>
                  <a:cubicBezTo>
                    <a:pt x="14" y="523"/>
                    <a:pt x="16" y="524"/>
                    <a:pt x="18" y="524"/>
                  </a:cubicBezTo>
                  <a:cubicBezTo>
                    <a:pt x="54" y="524"/>
                    <a:pt x="186" y="371"/>
                    <a:pt x="348" y="209"/>
                  </a:cubicBezTo>
                  <a:cubicBezTo>
                    <a:pt x="376" y="172"/>
                    <a:pt x="396" y="150"/>
                    <a:pt x="415" y="119"/>
                  </a:cubicBezTo>
                  <a:lnTo>
                    <a:pt x="415" y="119"/>
                  </a:lnTo>
                  <a:cubicBezTo>
                    <a:pt x="528" y="211"/>
                    <a:pt x="613" y="268"/>
                    <a:pt x="634" y="268"/>
                  </a:cubicBezTo>
                  <a:cubicBezTo>
                    <a:pt x="636" y="268"/>
                    <a:pt x="637" y="267"/>
                    <a:pt x="638" y="267"/>
                  </a:cubicBezTo>
                  <a:cubicBezTo>
                    <a:pt x="650" y="255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48;p32">
              <a:extLst>
                <a:ext uri="{FF2B5EF4-FFF2-40B4-BE49-F238E27FC236}">
                  <a16:creationId xmlns:a16="http://schemas.microsoft.com/office/drawing/2014/main" id="{C6D61BB4-E17B-383B-ABC0-E7C57F6AB137}"/>
                </a:ext>
              </a:extLst>
            </p:cNvPr>
            <p:cNvSpPr/>
            <p:nvPr/>
          </p:nvSpPr>
          <p:spPr>
            <a:xfrm>
              <a:off x="-1503429" y="4539718"/>
              <a:ext cx="203106" cy="5381"/>
            </a:xfrm>
            <a:custGeom>
              <a:avLst/>
              <a:gdLst/>
              <a:ahLst/>
              <a:cxnLst/>
              <a:rect l="l" t="t" r="r" b="b"/>
              <a:pathLst>
                <a:path w="3510" h="93" extrusionOk="0">
                  <a:moveTo>
                    <a:pt x="1749" y="0"/>
                  </a:moveTo>
                  <a:cubicBezTo>
                    <a:pt x="788" y="0"/>
                    <a:pt x="1" y="35"/>
                    <a:pt x="1" y="47"/>
                  </a:cubicBezTo>
                  <a:cubicBezTo>
                    <a:pt x="1" y="81"/>
                    <a:pt x="800" y="93"/>
                    <a:pt x="1749" y="93"/>
                  </a:cubicBezTo>
                  <a:cubicBezTo>
                    <a:pt x="2722" y="93"/>
                    <a:pt x="3510" y="58"/>
                    <a:pt x="3510" y="47"/>
                  </a:cubicBezTo>
                  <a:cubicBezTo>
                    <a:pt x="3510" y="23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49;p32">
              <a:extLst>
                <a:ext uri="{FF2B5EF4-FFF2-40B4-BE49-F238E27FC236}">
                  <a16:creationId xmlns:a16="http://schemas.microsoft.com/office/drawing/2014/main" id="{D7EB3F5A-7B52-B0D3-AE89-492791F27F1A}"/>
                </a:ext>
              </a:extLst>
            </p:cNvPr>
            <p:cNvSpPr/>
            <p:nvPr/>
          </p:nvSpPr>
          <p:spPr>
            <a:xfrm>
              <a:off x="-1557069" y="4529013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47" y="35"/>
                    <a:pt x="250" y="45"/>
                    <a:pt x="522" y="77"/>
                  </a:cubicBezTo>
                  <a:lnTo>
                    <a:pt x="522" y="77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70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35"/>
                  </a:cubicBezTo>
                  <a:cubicBezTo>
                    <a:pt x="47" y="34"/>
                    <a:pt x="46" y="33"/>
                    <a:pt x="45" y="33"/>
                  </a:cubicBezTo>
                  <a:cubicBezTo>
                    <a:pt x="33" y="33"/>
                    <a:pt x="12" y="237"/>
                    <a:pt x="1" y="556"/>
                  </a:cubicBezTo>
                  <a:lnTo>
                    <a:pt x="1" y="579"/>
                  </a:lnTo>
                  <a:lnTo>
                    <a:pt x="557" y="579"/>
                  </a:lnTo>
                  <a:lnTo>
                    <a:pt x="592" y="533"/>
                  </a:lnTo>
                  <a:lnTo>
                    <a:pt x="592" y="521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5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;p32">
              <a:extLst>
                <a:ext uri="{FF2B5EF4-FFF2-40B4-BE49-F238E27FC236}">
                  <a16:creationId xmlns:a16="http://schemas.microsoft.com/office/drawing/2014/main" id="{9B80C45D-2BE8-8DC7-9CA4-15313E213C60}"/>
                </a:ext>
              </a:extLst>
            </p:cNvPr>
            <p:cNvSpPr/>
            <p:nvPr/>
          </p:nvSpPr>
          <p:spPr>
            <a:xfrm>
              <a:off x="-1547637" y="4519581"/>
              <a:ext cx="34198" cy="28238"/>
            </a:xfrm>
            <a:custGeom>
              <a:avLst/>
              <a:gdLst/>
              <a:ahLst/>
              <a:cxnLst/>
              <a:rect l="l" t="t" r="r" b="b"/>
              <a:pathLst>
                <a:path w="591" h="488" extrusionOk="0">
                  <a:moveTo>
                    <a:pt x="577" y="0"/>
                  </a:moveTo>
                  <a:cubicBezTo>
                    <a:pt x="558" y="0"/>
                    <a:pt x="423" y="146"/>
                    <a:pt x="278" y="314"/>
                  </a:cubicBezTo>
                  <a:cubicBezTo>
                    <a:pt x="252" y="331"/>
                    <a:pt x="232" y="355"/>
                    <a:pt x="209" y="381"/>
                  </a:cubicBezTo>
                  <a:lnTo>
                    <a:pt x="209" y="381"/>
                  </a:lnTo>
                  <a:cubicBezTo>
                    <a:pt x="114" y="310"/>
                    <a:pt x="43" y="252"/>
                    <a:pt x="19" y="252"/>
                  </a:cubicBezTo>
                  <a:cubicBezTo>
                    <a:pt x="16" y="252"/>
                    <a:pt x="13" y="253"/>
                    <a:pt x="12" y="256"/>
                  </a:cubicBezTo>
                  <a:cubicBezTo>
                    <a:pt x="0" y="256"/>
                    <a:pt x="81" y="337"/>
                    <a:pt x="197" y="453"/>
                  </a:cubicBezTo>
                  <a:lnTo>
                    <a:pt x="232" y="487"/>
                  </a:lnTo>
                  <a:lnTo>
                    <a:pt x="255" y="453"/>
                  </a:lnTo>
                  <a:cubicBezTo>
                    <a:pt x="290" y="429"/>
                    <a:pt x="313" y="383"/>
                    <a:pt x="348" y="348"/>
                  </a:cubicBezTo>
                  <a:cubicBezTo>
                    <a:pt x="487" y="175"/>
                    <a:pt x="591" y="24"/>
                    <a:pt x="579" y="1"/>
                  </a:cubicBezTo>
                  <a:cubicBezTo>
                    <a:pt x="579" y="0"/>
                    <a:pt x="578" y="0"/>
                    <a:pt x="577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51;p32">
              <a:extLst>
                <a:ext uri="{FF2B5EF4-FFF2-40B4-BE49-F238E27FC236}">
                  <a16:creationId xmlns:a16="http://schemas.microsoft.com/office/drawing/2014/main" id="{A40C83AA-FC26-82B1-3DC1-58641D87D818}"/>
                </a:ext>
              </a:extLst>
            </p:cNvPr>
            <p:cNvSpPr/>
            <p:nvPr/>
          </p:nvSpPr>
          <p:spPr>
            <a:xfrm>
              <a:off x="-1543644" y="4480753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1" y="23"/>
                    <a:pt x="1" y="35"/>
                  </a:cubicBezTo>
                  <a:cubicBezTo>
                    <a:pt x="1" y="70"/>
                    <a:pt x="800" y="81"/>
                    <a:pt x="1749" y="81"/>
                  </a:cubicBezTo>
                  <a:cubicBezTo>
                    <a:pt x="2722" y="81"/>
                    <a:pt x="3510" y="58"/>
                    <a:pt x="3510" y="35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52;p32">
              <a:extLst>
                <a:ext uri="{FF2B5EF4-FFF2-40B4-BE49-F238E27FC236}">
                  <a16:creationId xmlns:a16="http://schemas.microsoft.com/office/drawing/2014/main" id="{297E5C97-DFFD-0ED3-C02A-7488CEEFA431}"/>
                </a:ext>
              </a:extLst>
            </p:cNvPr>
            <p:cNvSpPr/>
            <p:nvPr/>
          </p:nvSpPr>
          <p:spPr>
            <a:xfrm>
              <a:off x="-1597922" y="4468660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7"/>
                    <a:pt x="266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7"/>
                    <a:pt x="47" y="35"/>
                  </a:cubicBezTo>
                  <a:close/>
                  <a:moveTo>
                    <a:pt x="568" y="1"/>
                  </a:moveTo>
                  <a:cubicBezTo>
                    <a:pt x="232" y="1"/>
                    <a:pt x="24" y="12"/>
                    <a:pt x="47" y="35"/>
                  </a:cubicBezTo>
                  <a:cubicBezTo>
                    <a:pt x="47" y="35"/>
                    <a:pt x="24" y="232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33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76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3;p32">
              <a:extLst>
                <a:ext uri="{FF2B5EF4-FFF2-40B4-BE49-F238E27FC236}">
                  <a16:creationId xmlns:a16="http://schemas.microsoft.com/office/drawing/2014/main" id="{8FF967B4-EE1A-42B5-39D9-168D2697C514}"/>
                </a:ext>
              </a:extLst>
            </p:cNvPr>
            <p:cNvSpPr/>
            <p:nvPr/>
          </p:nvSpPr>
          <p:spPr>
            <a:xfrm>
              <a:off x="-1587853" y="4460501"/>
              <a:ext cx="34198" cy="27659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571" y="0"/>
                  </a:moveTo>
                  <a:cubicBezTo>
                    <a:pt x="527" y="0"/>
                    <a:pt x="408" y="142"/>
                    <a:pt x="278" y="304"/>
                  </a:cubicBezTo>
                  <a:cubicBezTo>
                    <a:pt x="251" y="322"/>
                    <a:pt x="231" y="347"/>
                    <a:pt x="207" y="379"/>
                  </a:cubicBezTo>
                  <a:lnTo>
                    <a:pt x="207" y="379"/>
                  </a:lnTo>
                  <a:cubicBezTo>
                    <a:pt x="108" y="298"/>
                    <a:pt x="35" y="245"/>
                    <a:pt x="16" y="245"/>
                  </a:cubicBezTo>
                  <a:cubicBezTo>
                    <a:pt x="14" y="245"/>
                    <a:pt x="13" y="245"/>
                    <a:pt x="12" y="246"/>
                  </a:cubicBezTo>
                  <a:cubicBezTo>
                    <a:pt x="0" y="246"/>
                    <a:pt x="81" y="327"/>
                    <a:pt x="197" y="443"/>
                  </a:cubicBezTo>
                  <a:lnTo>
                    <a:pt x="232" y="478"/>
                  </a:lnTo>
                  <a:lnTo>
                    <a:pt x="255" y="443"/>
                  </a:lnTo>
                  <a:cubicBezTo>
                    <a:pt x="290" y="420"/>
                    <a:pt x="313" y="373"/>
                    <a:pt x="348" y="350"/>
                  </a:cubicBezTo>
                  <a:cubicBezTo>
                    <a:pt x="487" y="176"/>
                    <a:pt x="591" y="14"/>
                    <a:pt x="579" y="3"/>
                  </a:cubicBezTo>
                  <a:cubicBezTo>
                    <a:pt x="577" y="1"/>
                    <a:pt x="574" y="0"/>
                    <a:pt x="571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4;p32">
              <a:extLst>
                <a:ext uri="{FF2B5EF4-FFF2-40B4-BE49-F238E27FC236}">
                  <a16:creationId xmlns:a16="http://schemas.microsoft.com/office/drawing/2014/main" id="{00C1850A-3629-EEAB-1A2B-BAF56220EA6B}"/>
                </a:ext>
              </a:extLst>
            </p:cNvPr>
            <p:cNvSpPr/>
            <p:nvPr/>
          </p:nvSpPr>
          <p:spPr>
            <a:xfrm>
              <a:off x="-1557069" y="4413688"/>
              <a:ext cx="203164" cy="4803"/>
            </a:xfrm>
            <a:custGeom>
              <a:avLst/>
              <a:gdLst/>
              <a:ahLst/>
              <a:cxnLst/>
              <a:rect l="l" t="t" r="r" b="b"/>
              <a:pathLst>
                <a:path w="3511" h="83" extrusionOk="0">
                  <a:moveTo>
                    <a:pt x="1750" y="1"/>
                  </a:moveTo>
                  <a:cubicBezTo>
                    <a:pt x="777" y="1"/>
                    <a:pt x="1" y="24"/>
                    <a:pt x="1" y="36"/>
                  </a:cubicBezTo>
                  <a:cubicBezTo>
                    <a:pt x="1" y="59"/>
                    <a:pt x="789" y="70"/>
                    <a:pt x="1750" y="82"/>
                  </a:cubicBezTo>
                  <a:cubicBezTo>
                    <a:pt x="2723" y="82"/>
                    <a:pt x="3510" y="70"/>
                    <a:pt x="3510" y="36"/>
                  </a:cubicBezTo>
                  <a:cubicBezTo>
                    <a:pt x="3510" y="13"/>
                    <a:pt x="2723" y="1"/>
                    <a:pt x="17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5;p32">
              <a:extLst>
                <a:ext uri="{FF2B5EF4-FFF2-40B4-BE49-F238E27FC236}">
                  <a16:creationId xmlns:a16="http://schemas.microsoft.com/office/drawing/2014/main" id="{F36BE45F-5FEC-54A4-45AE-5C7D7F469140}"/>
                </a:ext>
              </a:extLst>
            </p:cNvPr>
            <p:cNvSpPr/>
            <p:nvPr/>
          </p:nvSpPr>
          <p:spPr>
            <a:xfrm>
              <a:off x="-1611346" y="4401652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6"/>
                    <a:pt x="245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2" y="0"/>
                    <a:pt x="24" y="12"/>
                    <a:pt x="47" y="35"/>
                  </a:cubicBezTo>
                  <a:cubicBezTo>
                    <a:pt x="46" y="34"/>
                    <a:pt x="45" y="33"/>
                    <a:pt x="44" y="33"/>
                  </a:cubicBezTo>
                  <a:cubicBezTo>
                    <a:pt x="23" y="33"/>
                    <a:pt x="12" y="238"/>
                    <a:pt x="1" y="556"/>
                  </a:cubicBezTo>
                  <a:lnTo>
                    <a:pt x="1" y="580"/>
                  </a:lnTo>
                  <a:lnTo>
                    <a:pt x="545" y="580"/>
                  </a:lnTo>
                  <a:lnTo>
                    <a:pt x="592" y="533"/>
                  </a:lnTo>
                  <a:lnTo>
                    <a:pt x="592" y="522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6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6;p32">
              <a:extLst>
                <a:ext uri="{FF2B5EF4-FFF2-40B4-BE49-F238E27FC236}">
                  <a16:creationId xmlns:a16="http://schemas.microsoft.com/office/drawing/2014/main" id="{4DF4B51C-90B8-1BD3-9802-E0C8156F4C6B}"/>
                </a:ext>
              </a:extLst>
            </p:cNvPr>
            <p:cNvSpPr/>
            <p:nvPr/>
          </p:nvSpPr>
          <p:spPr>
            <a:xfrm>
              <a:off x="-1601914" y="4393435"/>
              <a:ext cx="34198" cy="27717"/>
            </a:xfrm>
            <a:custGeom>
              <a:avLst/>
              <a:gdLst/>
              <a:ahLst/>
              <a:cxnLst/>
              <a:rect l="l" t="t" r="r" b="b"/>
              <a:pathLst>
                <a:path w="591" h="479" extrusionOk="0">
                  <a:moveTo>
                    <a:pt x="572" y="1"/>
                  </a:moveTo>
                  <a:cubicBezTo>
                    <a:pt x="537" y="1"/>
                    <a:pt x="417" y="133"/>
                    <a:pt x="266" y="305"/>
                  </a:cubicBezTo>
                  <a:cubicBezTo>
                    <a:pt x="249" y="322"/>
                    <a:pt x="225" y="346"/>
                    <a:pt x="204" y="377"/>
                  </a:cubicBezTo>
                  <a:lnTo>
                    <a:pt x="204" y="377"/>
                  </a:lnTo>
                  <a:cubicBezTo>
                    <a:pt x="106" y="298"/>
                    <a:pt x="34" y="245"/>
                    <a:pt x="15" y="245"/>
                  </a:cubicBezTo>
                  <a:cubicBezTo>
                    <a:pt x="14" y="245"/>
                    <a:pt x="12" y="246"/>
                    <a:pt x="12" y="247"/>
                  </a:cubicBezTo>
                  <a:cubicBezTo>
                    <a:pt x="0" y="247"/>
                    <a:pt x="81" y="328"/>
                    <a:pt x="197" y="444"/>
                  </a:cubicBezTo>
                  <a:lnTo>
                    <a:pt x="232" y="478"/>
                  </a:lnTo>
                  <a:lnTo>
                    <a:pt x="255" y="444"/>
                  </a:lnTo>
                  <a:cubicBezTo>
                    <a:pt x="290" y="420"/>
                    <a:pt x="313" y="374"/>
                    <a:pt x="347" y="351"/>
                  </a:cubicBezTo>
                  <a:cubicBezTo>
                    <a:pt x="486" y="177"/>
                    <a:pt x="591" y="15"/>
                    <a:pt x="579" y="3"/>
                  </a:cubicBezTo>
                  <a:cubicBezTo>
                    <a:pt x="577" y="2"/>
                    <a:pt x="575" y="1"/>
                    <a:pt x="572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7;p32">
              <a:extLst>
                <a:ext uri="{FF2B5EF4-FFF2-40B4-BE49-F238E27FC236}">
                  <a16:creationId xmlns:a16="http://schemas.microsoft.com/office/drawing/2014/main" id="{6FCEB537-278D-AD8B-C3FC-B79174F82121}"/>
                </a:ext>
              </a:extLst>
            </p:cNvPr>
            <p:cNvSpPr/>
            <p:nvPr/>
          </p:nvSpPr>
          <p:spPr>
            <a:xfrm>
              <a:off x="-1571767" y="4344713"/>
              <a:ext cx="202412" cy="5381"/>
            </a:xfrm>
            <a:custGeom>
              <a:avLst/>
              <a:gdLst/>
              <a:ahLst/>
              <a:cxnLst/>
              <a:rect l="l" t="t" r="r" b="b"/>
              <a:pathLst>
                <a:path w="3498" h="93" extrusionOk="0">
                  <a:moveTo>
                    <a:pt x="1749" y="0"/>
                  </a:moveTo>
                  <a:cubicBezTo>
                    <a:pt x="776" y="0"/>
                    <a:pt x="0" y="35"/>
                    <a:pt x="0" y="46"/>
                  </a:cubicBezTo>
                  <a:cubicBezTo>
                    <a:pt x="0" y="58"/>
                    <a:pt x="776" y="70"/>
                    <a:pt x="1749" y="93"/>
                  </a:cubicBezTo>
                  <a:cubicBezTo>
                    <a:pt x="2722" y="93"/>
                    <a:pt x="3498" y="70"/>
                    <a:pt x="3498" y="46"/>
                  </a:cubicBezTo>
                  <a:cubicBezTo>
                    <a:pt x="3498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8;p32">
              <a:extLst>
                <a:ext uri="{FF2B5EF4-FFF2-40B4-BE49-F238E27FC236}">
                  <a16:creationId xmlns:a16="http://schemas.microsoft.com/office/drawing/2014/main" id="{349D6DA4-F04F-2506-209F-67EDEEB72A0F}"/>
                </a:ext>
              </a:extLst>
            </p:cNvPr>
            <p:cNvSpPr/>
            <p:nvPr/>
          </p:nvSpPr>
          <p:spPr>
            <a:xfrm>
              <a:off x="-1626738" y="4333314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23"/>
                  </a:moveTo>
                  <a:cubicBezTo>
                    <a:pt x="58" y="34"/>
                    <a:pt x="260" y="56"/>
                    <a:pt x="522" y="78"/>
                  </a:cubicBezTo>
                  <a:lnTo>
                    <a:pt x="522" y="78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498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69" y="233"/>
                    <a:pt x="58" y="35"/>
                    <a:pt x="47" y="23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23"/>
                  </a:cubicBezTo>
                  <a:lnTo>
                    <a:pt x="47" y="23"/>
                  </a:lnTo>
                  <a:cubicBezTo>
                    <a:pt x="46" y="33"/>
                    <a:pt x="33" y="226"/>
                    <a:pt x="0" y="544"/>
                  </a:cubicBezTo>
                  <a:lnTo>
                    <a:pt x="0" y="579"/>
                  </a:lnTo>
                  <a:lnTo>
                    <a:pt x="556" y="579"/>
                  </a:lnTo>
                  <a:lnTo>
                    <a:pt x="591" y="533"/>
                  </a:lnTo>
                  <a:lnTo>
                    <a:pt x="591" y="521"/>
                  </a:lnTo>
                  <a:lnTo>
                    <a:pt x="591" y="498"/>
                  </a:lnTo>
                  <a:lnTo>
                    <a:pt x="591" y="475"/>
                  </a:lnTo>
                  <a:lnTo>
                    <a:pt x="591" y="405"/>
                  </a:lnTo>
                  <a:lnTo>
                    <a:pt x="591" y="267"/>
                  </a:lnTo>
                  <a:lnTo>
                    <a:pt x="591" y="23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9;p32">
              <a:extLst>
                <a:ext uri="{FF2B5EF4-FFF2-40B4-BE49-F238E27FC236}">
                  <a16:creationId xmlns:a16="http://schemas.microsoft.com/office/drawing/2014/main" id="{7AC35E05-F0F3-D4F7-FF7D-EDA6B3227023}"/>
                </a:ext>
              </a:extLst>
            </p:cNvPr>
            <p:cNvSpPr/>
            <p:nvPr/>
          </p:nvSpPr>
          <p:spPr>
            <a:xfrm>
              <a:off x="-1617364" y="4324519"/>
              <a:ext cx="34256" cy="27602"/>
            </a:xfrm>
            <a:custGeom>
              <a:avLst/>
              <a:gdLst/>
              <a:ahLst/>
              <a:cxnLst/>
              <a:rect l="l" t="t" r="r" b="b"/>
              <a:pathLst>
                <a:path w="592" h="477" extrusionOk="0">
                  <a:moveTo>
                    <a:pt x="578" y="1"/>
                  </a:moveTo>
                  <a:cubicBezTo>
                    <a:pt x="557" y="1"/>
                    <a:pt x="434" y="125"/>
                    <a:pt x="279" y="303"/>
                  </a:cubicBezTo>
                  <a:cubicBezTo>
                    <a:pt x="252" y="329"/>
                    <a:pt x="232" y="349"/>
                    <a:pt x="209" y="378"/>
                  </a:cubicBezTo>
                  <a:lnTo>
                    <a:pt x="209" y="378"/>
                  </a:lnTo>
                  <a:cubicBezTo>
                    <a:pt x="110" y="297"/>
                    <a:pt x="44" y="244"/>
                    <a:pt x="18" y="244"/>
                  </a:cubicBezTo>
                  <a:cubicBezTo>
                    <a:pt x="16" y="244"/>
                    <a:pt x="14" y="244"/>
                    <a:pt x="12" y="245"/>
                  </a:cubicBezTo>
                  <a:cubicBezTo>
                    <a:pt x="1" y="245"/>
                    <a:pt x="93" y="337"/>
                    <a:pt x="209" y="453"/>
                  </a:cubicBezTo>
                  <a:lnTo>
                    <a:pt x="232" y="476"/>
                  </a:lnTo>
                  <a:lnTo>
                    <a:pt x="267" y="453"/>
                  </a:lnTo>
                  <a:cubicBezTo>
                    <a:pt x="290" y="419"/>
                    <a:pt x="325" y="384"/>
                    <a:pt x="348" y="349"/>
                  </a:cubicBezTo>
                  <a:cubicBezTo>
                    <a:pt x="499" y="175"/>
                    <a:pt x="591" y="13"/>
                    <a:pt x="580" y="2"/>
                  </a:cubicBezTo>
                  <a:cubicBezTo>
                    <a:pt x="579" y="1"/>
                    <a:pt x="579" y="1"/>
                    <a:pt x="578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60;p32">
              <a:extLst>
                <a:ext uri="{FF2B5EF4-FFF2-40B4-BE49-F238E27FC236}">
                  <a16:creationId xmlns:a16="http://schemas.microsoft.com/office/drawing/2014/main" id="{BE256260-F207-D20A-F711-D720F691B19B}"/>
                </a:ext>
              </a:extLst>
            </p:cNvPr>
            <p:cNvSpPr/>
            <p:nvPr/>
          </p:nvSpPr>
          <p:spPr>
            <a:xfrm>
              <a:off x="-1610652" y="4277012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0" y="23"/>
                    <a:pt x="0" y="47"/>
                  </a:cubicBezTo>
                  <a:cubicBezTo>
                    <a:pt x="0" y="58"/>
                    <a:pt x="788" y="70"/>
                    <a:pt x="1749" y="81"/>
                  </a:cubicBezTo>
                  <a:cubicBezTo>
                    <a:pt x="2722" y="81"/>
                    <a:pt x="3510" y="70"/>
                    <a:pt x="3510" y="47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61;p32">
              <a:extLst>
                <a:ext uri="{FF2B5EF4-FFF2-40B4-BE49-F238E27FC236}">
                  <a16:creationId xmlns:a16="http://schemas.microsoft.com/office/drawing/2014/main" id="{2A4A86CA-0B6B-9B82-67F5-8CC6E66C3D23}"/>
                </a:ext>
              </a:extLst>
            </p:cNvPr>
            <p:cNvSpPr/>
            <p:nvPr/>
          </p:nvSpPr>
          <p:spPr>
            <a:xfrm>
              <a:off x="-1664929" y="4264918"/>
              <a:ext cx="34198" cy="33562"/>
            </a:xfrm>
            <a:custGeom>
              <a:avLst/>
              <a:gdLst/>
              <a:ahLst/>
              <a:cxnLst/>
              <a:rect l="l" t="t" r="r" b="b"/>
              <a:pathLst>
                <a:path w="591" h="580" extrusionOk="0">
                  <a:moveTo>
                    <a:pt x="47" y="36"/>
                  </a:moveTo>
                  <a:lnTo>
                    <a:pt x="47" y="36"/>
                  </a:lnTo>
                  <a:cubicBezTo>
                    <a:pt x="58" y="47"/>
                    <a:pt x="266" y="58"/>
                    <a:pt x="521" y="90"/>
                  </a:cubicBezTo>
                  <a:lnTo>
                    <a:pt x="521" y="90"/>
                  </a:lnTo>
                  <a:lnTo>
                    <a:pt x="521" y="302"/>
                  </a:lnTo>
                  <a:lnTo>
                    <a:pt x="521" y="441"/>
                  </a:lnTo>
                  <a:lnTo>
                    <a:pt x="521" y="510"/>
                  </a:lnTo>
                  <a:lnTo>
                    <a:pt x="521" y="522"/>
                  </a:lnTo>
                  <a:lnTo>
                    <a:pt x="70" y="522"/>
                  </a:lnTo>
                  <a:cubicBezTo>
                    <a:pt x="69" y="240"/>
                    <a:pt x="58" y="47"/>
                    <a:pt x="47" y="36"/>
                  </a:cubicBezTo>
                  <a:close/>
                  <a:moveTo>
                    <a:pt x="568" y="1"/>
                  </a:moveTo>
                  <a:cubicBezTo>
                    <a:pt x="233" y="1"/>
                    <a:pt x="25" y="24"/>
                    <a:pt x="46" y="35"/>
                  </a:cubicBezTo>
                  <a:lnTo>
                    <a:pt x="46" y="35"/>
                  </a:lnTo>
                  <a:cubicBezTo>
                    <a:pt x="44" y="45"/>
                    <a:pt x="22" y="239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45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87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6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62;p32">
              <a:extLst>
                <a:ext uri="{FF2B5EF4-FFF2-40B4-BE49-F238E27FC236}">
                  <a16:creationId xmlns:a16="http://schemas.microsoft.com/office/drawing/2014/main" id="{6FBB6522-254C-CE56-1376-38818C2023DA}"/>
                </a:ext>
              </a:extLst>
            </p:cNvPr>
            <p:cNvSpPr/>
            <p:nvPr/>
          </p:nvSpPr>
          <p:spPr>
            <a:xfrm>
              <a:off x="-1654860" y="4256875"/>
              <a:ext cx="34198" cy="27544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574" y="0"/>
                  </a:moveTo>
                  <a:cubicBezTo>
                    <a:pt x="534" y="0"/>
                    <a:pt x="411" y="124"/>
                    <a:pt x="278" y="302"/>
                  </a:cubicBezTo>
                  <a:cubicBezTo>
                    <a:pt x="251" y="329"/>
                    <a:pt x="231" y="349"/>
                    <a:pt x="208" y="377"/>
                  </a:cubicBezTo>
                  <a:lnTo>
                    <a:pt x="208" y="377"/>
                  </a:lnTo>
                  <a:cubicBezTo>
                    <a:pt x="108" y="297"/>
                    <a:pt x="35" y="243"/>
                    <a:pt x="15" y="243"/>
                  </a:cubicBezTo>
                  <a:cubicBezTo>
                    <a:pt x="14" y="243"/>
                    <a:pt x="12" y="243"/>
                    <a:pt x="12" y="244"/>
                  </a:cubicBezTo>
                  <a:cubicBezTo>
                    <a:pt x="0" y="244"/>
                    <a:pt x="81" y="337"/>
                    <a:pt x="197" y="452"/>
                  </a:cubicBezTo>
                  <a:lnTo>
                    <a:pt x="232" y="476"/>
                  </a:lnTo>
                  <a:lnTo>
                    <a:pt x="255" y="452"/>
                  </a:lnTo>
                  <a:cubicBezTo>
                    <a:pt x="290" y="418"/>
                    <a:pt x="313" y="371"/>
                    <a:pt x="347" y="348"/>
                  </a:cubicBezTo>
                  <a:cubicBezTo>
                    <a:pt x="486" y="175"/>
                    <a:pt x="591" y="12"/>
                    <a:pt x="579" y="1"/>
                  </a:cubicBezTo>
                  <a:cubicBezTo>
                    <a:pt x="578" y="0"/>
                    <a:pt x="576" y="0"/>
                    <a:pt x="574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63;p32">
              <a:extLst>
                <a:ext uri="{FF2B5EF4-FFF2-40B4-BE49-F238E27FC236}">
                  <a16:creationId xmlns:a16="http://schemas.microsoft.com/office/drawing/2014/main" id="{AFA008CC-6C68-1224-699B-AB900732CB58}"/>
                </a:ext>
              </a:extLst>
            </p:cNvPr>
            <p:cNvSpPr/>
            <p:nvPr/>
          </p:nvSpPr>
          <p:spPr>
            <a:xfrm>
              <a:off x="-1013546" y="3938445"/>
              <a:ext cx="569739" cy="496771"/>
            </a:xfrm>
            <a:custGeom>
              <a:avLst/>
              <a:gdLst/>
              <a:ahLst/>
              <a:cxnLst/>
              <a:rect l="l" t="t" r="r" b="b"/>
              <a:pathLst>
                <a:path w="9846" h="8585" extrusionOk="0">
                  <a:moveTo>
                    <a:pt x="6361" y="1"/>
                  </a:moveTo>
                  <a:cubicBezTo>
                    <a:pt x="6302" y="1"/>
                    <a:pt x="6243" y="5"/>
                    <a:pt x="6186" y="14"/>
                  </a:cubicBezTo>
                  <a:lnTo>
                    <a:pt x="1761" y="14"/>
                  </a:lnTo>
                  <a:cubicBezTo>
                    <a:pt x="1217" y="26"/>
                    <a:pt x="777" y="26"/>
                    <a:pt x="464" y="26"/>
                  </a:cubicBezTo>
                  <a:lnTo>
                    <a:pt x="1" y="26"/>
                  </a:lnTo>
                  <a:cubicBezTo>
                    <a:pt x="1" y="26"/>
                    <a:pt x="24" y="26"/>
                    <a:pt x="12" y="60"/>
                  </a:cubicBezTo>
                  <a:lnTo>
                    <a:pt x="453" y="60"/>
                  </a:lnTo>
                  <a:cubicBezTo>
                    <a:pt x="754" y="60"/>
                    <a:pt x="1194" y="72"/>
                    <a:pt x="1738" y="72"/>
                  </a:cubicBezTo>
                  <a:cubicBezTo>
                    <a:pt x="2850" y="84"/>
                    <a:pt x="4390" y="84"/>
                    <a:pt x="6174" y="107"/>
                  </a:cubicBezTo>
                  <a:cubicBezTo>
                    <a:pt x="6228" y="100"/>
                    <a:pt x="6283" y="97"/>
                    <a:pt x="6338" y="97"/>
                  </a:cubicBezTo>
                  <a:cubicBezTo>
                    <a:pt x="6576" y="97"/>
                    <a:pt x="6817" y="158"/>
                    <a:pt x="7043" y="280"/>
                  </a:cubicBezTo>
                  <a:cubicBezTo>
                    <a:pt x="7321" y="419"/>
                    <a:pt x="7564" y="639"/>
                    <a:pt x="7737" y="894"/>
                  </a:cubicBezTo>
                  <a:cubicBezTo>
                    <a:pt x="8050" y="1358"/>
                    <a:pt x="8201" y="1902"/>
                    <a:pt x="8293" y="2400"/>
                  </a:cubicBezTo>
                  <a:cubicBezTo>
                    <a:pt x="8398" y="2909"/>
                    <a:pt x="8490" y="3419"/>
                    <a:pt x="8548" y="3894"/>
                  </a:cubicBezTo>
                  <a:cubicBezTo>
                    <a:pt x="8676" y="4855"/>
                    <a:pt x="8757" y="5724"/>
                    <a:pt x="8919" y="6430"/>
                  </a:cubicBezTo>
                  <a:cubicBezTo>
                    <a:pt x="9093" y="7137"/>
                    <a:pt x="9324" y="7693"/>
                    <a:pt x="9510" y="8052"/>
                  </a:cubicBezTo>
                  <a:cubicBezTo>
                    <a:pt x="9602" y="8226"/>
                    <a:pt x="9695" y="8365"/>
                    <a:pt x="9753" y="8457"/>
                  </a:cubicBezTo>
                  <a:cubicBezTo>
                    <a:pt x="9776" y="8503"/>
                    <a:pt x="9799" y="8527"/>
                    <a:pt x="9822" y="8561"/>
                  </a:cubicBezTo>
                  <a:lnTo>
                    <a:pt x="9845" y="8585"/>
                  </a:lnTo>
                  <a:cubicBezTo>
                    <a:pt x="9845" y="8585"/>
                    <a:pt x="9845" y="8573"/>
                    <a:pt x="9834" y="8538"/>
                  </a:cubicBezTo>
                  <a:cubicBezTo>
                    <a:pt x="9822" y="8515"/>
                    <a:pt x="9799" y="8480"/>
                    <a:pt x="9776" y="8446"/>
                  </a:cubicBezTo>
                  <a:cubicBezTo>
                    <a:pt x="9730" y="8341"/>
                    <a:pt x="9648" y="8214"/>
                    <a:pt x="9556" y="8017"/>
                  </a:cubicBezTo>
                  <a:cubicBezTo>
                    <a:pt x="9382" y="7658"/>
                    <a:pt x="9150" y="7114"/>
                    <a:pt x="9000" y="6396"/>
                  </a:cubicBezTo>
                  <a:cubicBezTo>
                    <a:pt x="8838" y="5689"/>
                    <a:pt x="8768" y="4820"/>
                    <a:pt x="8629" y="3871"/>
                  </a:cubicBezTo>
                  <a:cubicBezTo>
                    <a:pt x="8560" y="3384"/>
                    <a:pt x="8490" y="2898"/>
                    <a:pt x="8386" y="2377"/>
                  </a:cubicBezTo>
                  <a:cubicBezTo>
                    <a:pt x="8282" y="1856"/>
                    <a:pt x="8143" y="1300"/>
                    <a:pt x="7819" y="836"/>
                  </a:cubicBezTo>
                  <a:cubicBezTo>
                    <a:pt x="7633" y="570"/>
                    <a:pt x="7390" y="338"/>
                    <a:pt x="7100" y="188"/>
                  </a:cubicBezTo>
                  <a:cubicBezTo>
                    <a:pt x="6866" y="75"/>
                    <a:pt x="6610" y="1"/>
                    <a:pt x="6361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64;p32">
              <a:extLst>
                <a:ext uri="{FF2B5EF4-FFF2-40B4-BE49-F238E27FC236}">
                  <a16:creationId xmlns:a16="http://schemas.microsoft.com/office/drawing/2014/main" id="{37990C8A-3E31-8083-148C-C1584554CF79}"/>
                </a:ext>
              </a:extLst>
            </p:cNvPr>
            <p:cNvSpPr/>
            <p:nvPr/>
          </p:nvSpPr>
          <p:spPr>
            <a:xfrm>
              <a:off x="-1855246" y="3936536"/>
              <a:ext cx="1192308" cy="715848"/>
            </a:xfrm>
            <a:custGeom>
              <a:avLst/>
              <a:gdLst/>
              <a:ahLst/>
              <a:cxnLst/>
              <a:rect l="l" t="t" r="r" b="b"/>
              <a:pathLst>
                <a:path w="20605" h="12371" extrusionOk="0">
                  <a:moveTo>
                    <a:pt x="20604" y="12324"/>
                  </a:moveTo>
                  <a:cubicBezTo>
                    <a:pt x="20546" y="12335"/>
                    <a:pt x="20477" y="12335"/>
                    <a:pt x="20372" y="12347"/>
                  </a:cubicBezTo>
                  <a:cubicBezTo>
                    <a:pt x="20477" y="12347"/>
                    <a:pt x="20558" y="12335"/>
                    <a:pt x="20604" y="12324"/>
                  </a:cubicBezTo>
                  <a:close/>
                  <a:moveTo>
                    <a:pt x="14489" y="1"/>
                  </a:moveTo>
                  <a:cubicBezTo>
                    <a:pt x="14188" y="1"/>
                    <a:pt x="13898" y="105"/>
                    <a:pt x="13643" y="244"/>
                  </a:cubicBezTo>
                  <a:cubicBezTo>
                    <a:pt x="13319" y="406"/>
                    <a:pt x="13076" y="638"/>
                    <a:pt x="12844" y="904"/>
                  </a:cubicBezTo>
                  <a:cubicBezTo>
                    <a:pt x="12624" y="1159"/>
                    <a:pt x="12439" y="1460"/>
                    <a:pt x="12288" y="1784"/>
                  </a:cubicBezTo>
                  <a:cubicBezTo>
                    <a:pt x="12138" y="2097"/>
                    <a:pt x="12034" y="2433"/>
                    <a:pt x="11929" y="2780"/>
                  </a:cubicBezTo>
                  <a:cubicBezTo>
                    <a:pt x="11825" y="3116"/>
                    <a:pt x="11744" y="3464"/>
                    <a:pt x="11675" y="3823"/>
                  </a:cubicBezTo>
                  <a:cubicBezTo>
                    <a:pt x="11512" y="4552"/>
                    <a:pt x="11443" y="5270"/>
                    <a:pt x="11385" y="6023"/>
                  </a:cubicBezTo>
                  <a:cubicBezTo>
                    <a:pt x="11350" y="6405"/>
                    <a:pt x="11327" y="6776"/>
                    <a:pt x="11281" y="7158"/>
                  </a:cubicBezTo>
                  <a:cubicBezTo>
                    <a:pt x="11234" y="7529"/>
                    <a:pt x="11165" y="7888"/>
                    <a:pt x="11061" y="8270"/>
                  </a:cubicBezTo>
                  <a:cubicBezTo>
                    <a:pt x="10829" y="9081"/>
                    <a:pt x="10482" y="9880"/>
                    <a:pt x="10007" y="10540"/>
                  </a:cubicBezTo>
                  <a:cubicBezTo>
                    <a:pt x="9764" y="10876"/>
                    <a:pt x="9486" y="11177"/>
                    <a:pt x="9150" y="11409"/>
                  </a:cubicBezTo>
                  <a:cubicBezTo>
                    <a:pt x="8814" y="11640"/>
                    <a:pt x="8466" y="11860"/>
                    <a:pt x="8096" y="11988"/>
                  </a:cubicBezTo>
                  <a:cubicBezTo>
                    <a:pt x="7714" y="12138"/>
                    <a:pt x="7331" y="12208"/>
                    <a:pt x="6938" y="12231"/>
                  </a:cubicBezTo>
                  <a:cubicBezTo>
                    <a:pt x="6752" y="12266"/>
                    <a:pt x="6544" y="12277"/>
                    <a:pt x="6358" y="12277"/>
                  </a:cubicBezTo>
                  <a:cubicBezTo>
                    <a:pt x="6150" y="12266"/>
                    <a:pt x="5965" y="12231"/>
                    <a:pt x="5791" y="12162"/>
                  </a:cubicBezTo>
                  <a:cubicBezTo>
                    <a:pt x="5617" y="12092"/>
                    <a:pt x="5444" y="11999"/>
                    <a:pt x="5281" y="11907"/>
                  </a:cubicBezTo>
                  <a:cubicBezTo>
                    <a:pt x="5108" y="11803"/>
                    <a:pt x="4969" y="11698"/>
                    <a:pt x="4818" y="11571"/>
                  </a:cubicBezTo>
                  <a:cubicBezTo>
                    <a:pt x="4679" y="11444"/>
                    <a:pt x="4563" y="11305"/>
                    <a:pt x="4459" y="11154"/>
                  </a:cubicBezTo>
                  <a:cubicBezTo>
                    <a:pt x="4355" y="10992"/>
                    <a:pt x="4285" y="10818"/>
                    <a:pt x="4227" y="10644"/>
                  </a:cubicBezTo>
                  <a:cubicBezTo>
                    <a:pt x="4112" y="10297"/>
                    <a:pt x="3996" y="9949"/>
                    <a:pt x="3915" y="9602"/>
                  </a:cubicBezTo>
                  <a:cubicBezTo>
                    <a:pt x="3822" y="9255"/>
                    <a:pt x="3764" y="8907"/>
                    <a:pt x="3718" y="8560"/>
                  </a:cubicBezTo>
                  <a:cubicBezTo>
                    <a:pt x="3695" y="8386"/>
                    <a:pt x="3683" y="8212"/>
                    <a:pt x="3648" y="8038"/>
                  </a:cubicBezTo>
                  <a:cubicBezTo>
                    <a:pt x="3625" y="7865"/>
                    <a:pt x="3579" y="7691"/>
                    <a:pt x="3521" y="7529"/>
                  </a:cubicBezTo>
                  <a:cubicBezTo>
                    <a:pt x="3405" y="7216"/>
                    <a:pt x="3278" y="6892"/>
                    <a:pt x="3116" y="6602"/>
                  </a:cubicBezTo>
                  <a:cubicBezTo>
                    <a:pt x="2953" y="6313"/>
                    <a:pt x="2791" y="6035"/>
                    <a:pt x="2594" y="5780"/>
                  </a:cubicBezTo>
                  <a:cubicBezTo>
                    <a:pt x="2386" y="5537"/>
                    <a:pt x="2177" y="5282"/>
                    <a:pt x="1899" y="5143"/>
                  </a:cubicBezTo>
                  <a:cubicBezTo>
                    <a:pt x="1795" y="5086"/>
                    <a:pt x="1666" y="5044"/>
                    <a:pt x="1534" y="5044"/>
                  </a:cubicBezTo>
                  <a:cubicBezTo>
                    <a:pt x="1505" y="5044"/>
                    <a:pt x="1477" y="5046"/>
                    <a:pt x="1448" y="5050"/>
                  </a:cubicBezTo>
                  <a:lnTo>
                    <a:pt x="1332" y="5074"/>
                  </a:lnTo>
                  <a:cubicBezTo>
                    <a:pt x="1286" y="5085"/>
                    <a:pt x="1262" y="5085"/>
                    <a:pt x="1216" y="5097"/>
                  </a:cubicBezTo>
                  <a:cubicBezTo>
                    <a:pt x="1135" y="5131"/>
                    <a:pt x="1077" y="5155"/>
                    <a:pt x="996" y="5189"/>
                  </a:cubicBezTo>
                  <a:cubicBezTo>
                    <a:pt x="730" y="5317"/>
                    <a:pt x="510" y="5537"/>
                    <a:pt x="359" y="5780"/>
                  </a:cubicBezTo>
                  <a:cubicBezTo>
                    <a:pt x="58" y="6266"/>
                    <a:pt x="0" y="6834"/>
                    <a:pt x="70" y="7344"/>
                  </a:cubicBezTo>
                  <a:cubicBezTo>
                    <a:pt x="116" y="7598"/>
                    <a:pt x="174" y="7830"/>
                    <a:pt x="243" y="8062"/>
                  </a:cubicBezTo>
                  <a:cubicBezTo>
                    <a:pt x="324" y="8293"/>
                    <a:pt x="394" y="8513"/>
                    <a:pt x="475" y="8722"/>
                  </a:cubicBezTo>
                  <a:cubicBezTo>
                    <a:pt x="649" y="9127"/>
                    <a:pt x="811" y="9509"/>
                    <a:pt x="915" y="9880"/>
                  </a:cubicBezTo>
                  <a:cubicBezTo>
                    <a:pt x="1019" y="10239"/>
                    <a:pt x="1054" y="10586"/>
                    <a:pt x="1054" y="10899"/>
                  </a:cubicBezTo>
                  <a:cubicBezTo>
                    <a:pt x="1054" y="11223"/>
                    <a:pt x="996" y="11501"/>
                    <a:pt x="903" y="11710"/>
                  </a:cubicBezTo>
                  <a:cubicBezTo>
                    <a:pt x="799" y="11930"/>
                    <a:pt x="649" y="12081"/>
                    <a:pt x="521" y="12173"/>
                  </a:cubicBezTo>
                  <a:cubicBezTo>
                    <a:pt x="394" y="12266"/>
                    <a:pt x="278" y="12312"/>
                    <a:pt x="185" y="12335"/>
                  </a:cubicBezTo>
                  <a:cubicBezTo>
                    <a:pt x="104" y="12370"/>
                    <a:pt x="58" y="12370"/>
                    <a:pt x="58" y="12370"/>
                  </a:cubicBezTo>
                  <a:cubicBezTo>
                    <a:pt x="58" y="12370"/>
                    <a:pt x="104" y="12370"/>
                    <a:pt x="266" y="12335"/>
                  </a:cubicBezTo>
                  <a:cubicBezTo>
                    <a:pt x="336" y="12312"/>
                    <a:pt x="463" y="12277"/>
                    <a:pt x="591" y="12173"/>
                  </a:cubicBezTo>
                  <a:cubicBezTo>
                    <a:pt x="730" y="12092"/>
                    <a:pt x="880" y="11930"/>
                    <a:pt x="985" y="11710"/>
                  </a:cubicBezTo>
                  <a:cubicBezTo>
                    <a:pt x="1089" y="11501"/>
                    <a:pt x="1147" y="11223"/>
                    <a:pt x="1147" y="10899"/>
                  </a:cubicBezTo>
                  <a:cubicBezTo>
                    <a:pt x="1147" y="10586"/>
                    <a:pt x="1100" y="10239"/>
                    <a:pt x="996" y="9857"/>
                  </a:cubicBezTo>
                  <a:cubicBezTo>
                    <a:pt x="903" y="9486"/>
                    <a:pt x="741" y="9092"/>
                    <a:pt x="568" y="8687"/>
                  </a:cubicBezTo>
                  <a:cubicBezTo>
                    <a:pt x="475" y="8490"/>
                    <a:pt x="405" y="8270"/>
                    <a:pt x="336" y="8038"/>
                  </a:cubicBezTo>
                  <a:cubicBezTo>
                    <a:pt x="266" y="7818"/>
                    <a:pt x="185" y="7575"/>
                    <a:pt x="162" y="7332"/>
                  </a:cubicBezTo>
                  <a:cubicBezTo>
                    <a:pt x="104" y="6834"/>
                    <a:pt x="162" y="6290"/>
                    <a:pt x="452" y="5803"/>
                  </a:cubicBezTo>
                  <a:cubicBezTo>
                    <a:pt x="591" y="5572"/>
                    <a:pt x="799" y="5375"/>
                    <a:pt x="1054" y="5247"/>
                  </a:cubicBezTo>
                  <a:cubicBezTo>
                    <a:pt x="1213" y="5178"/>
                    <a:pt x="1389" y="5121"/>
                    <a:pt x="1561" y="5121"/>
                  </a:cubicBezTo>
                  <a:cubicBezTo>
                    <a:pt x="1677" y="5121"/>
                    <a:pt x="1792" y="5147"/>
                    <a:pt x="1899" y="5213"/>
                  </a:cubicBezTo>
                  <a:cubicBezTo>
                    <a:pt x="2154" y="5363"/>
                    <a:pt x="2374" y="5595"/>
                    <a:pt x="2560" y="5838"/>
                  </a:cubicBezTo>
                  <a:cubicBezTo>
                    <a:pt x="2757" y="6081"/>
                    <a:pt x="2907" y="6359"/>
                    <a:pt x="3069" y="6649"/>
                  </a:cubicBezTo>
                  <a:cubicBezTo>
                    <a:pt x="3359" y="7228"/>
                    <a:pt x="3625" y="7865"/>
                    <a:pt x="3660" y="8571"/>
                  </a:cubicBezTo>
                  <a:cubicBezTo>
                    <a:pt x="3706" y="8919"/>
                    <a:pt x="3764" y="9278"/>
                    <a:pt x="3857" y="9625"/>
                  </a:cubicBezTo>
                  <a:cubicBezTo>
                    <a:pt x="3938" y="9996"/>
                    <a:pt x="4042" y="10343"/>
                    <a:pt x="4170" y="10691"/>
                  </a:cubicBezTo>
                  <a:cubicBezTo>
                    <a:pt x="4227" y="10864"/>
                    <a:pt x="4297" y="11050"/>
                    <a:pt x="4401" y="11212"/>
                  </a:cubicBezTo>
                  <a:cubicBezTo>
                    <a:pt x="4505" y="11362"/>
                    <a:pt x="4633" y="11513"/>
                    <a:pt x="4783" y="11640"/>
                  </a:cubicBezTo>
                  <a:cubicBezTo>
                    <a:pt x="4922" y="11756"/>
                    <a:pt x="5084" y="11872"/>
                    <a:pt x="5247" y="11976"/>
                  </a:cubicBezTo>
                  <a:cubicBezTo>
                    <a:pt x="5397" y="12081"/>
                    <a:pt x="5571" y="12162"/>
                    <a:pt x="5768" y="12231"/>
                  </a:cubicBezTo>
                  <a:cubicBezTo>
                    <a:pt x="5942" y="12312"/>
                    <a:pt x="6138" y="12347"/>
                    <a:pt x="6347" y="12347"/>
                  </a:cubicBezTo>
                  <a:cubicBezTo>
                    <a:pt x="6544" y="12335"/>
                    <a:pt x="6729" y="12324"/>
                    <a:pt x="6938" y="12312"/>
                  </a:cubicBezTo>
                  <a:cubicBezTo>
                    <a:pt x="7343" y="12266"/>
                    <a:pt x="7748" y="12208"/>
                    <a:pt x="8119" y="12057"/>
                  </a:cubicBezTo>
                  <a:cubicBezTo>
                    <a:pt x="8501" y="11918"/>
                    <a:pt x="8860" y="11710"/>
                    <a:pt x="9196" y="11467"/>
                  </a:cubicBezTo>
                  <a:cubicBezTo>
                    <a:pt x="9532" y="11235"/>
                    <a:pt x="9821" y="10922"/>
                    <a:pt x="10065" y="10586"/>
                  </a:cubicBezTo>
                  <a:cubicBezTo>
                    <a:pt x="10551" y="9903"/>
                    <a:pt x="10899" y="9104"/>
                    <a:pt x="11130" y="8282"/>
                  </a:cubicBezTo>
                  <a:cubicBezTo>
                    <a:pt x="11223" y="7911"/>
                    <a:pt x="11304" y="7529"/>
                    <a:pt x="11350" y="7158"/>
                  </a:cubicBezTo>
                  <a:cubicBezTo>
                    <a:pt x="11397" y="6776"/>
                    <a:pt x="11420" y="6405"/>
                    <a:pt x="11454" y="6023"/>
                  </a:cubicBezTo>
                  <a:cubicBezTo>
                    <a:pt x="11512" y="5282"/>
                    <a:pt x="11582" y="4552"/>
                    <a:pt x="11732" y="3834"/>
                  </a:cubicBezTo>
                  <a:cubicBezTo>
                    <a:pt x="11802" y="3487"/>
                    <a:pt x="11883" y="3139"/>
                    <a:pt x="11987" y="2792"/>
                  </a:cubicBezTo>
                  <a:cubicBezTo>
                    <a:pt x="12091" y="2444"/>
                    <a:pt x="12196" y="2120"/>
                    <a:pt x="12335" y="1796"/>
                  </a:cubicBezTo>
                  <a:cubicBezTo>
                    <a:pt x="12485" y="1483"/>
                    <a:pt x="12671" y="1194"/>
                    <a:pt x="12891" y="927"/>
                  </a:cubicBezTo>
                  <a:cubicBezTo>
                    <a:pt x="13099" y="672"/>
                    <a:pt x="13365" y="441"/>
                    <a:pt x="13655" y="290"/>
                  </a:cubicBezTo>
                  <a:cubicBezTo>
                    <a:pt x="13898" y="151"/>
                    <a:pt x="14176" y="59"/>
                    <a:pt x="14466" y="59"/>
                  </a:cubicBezTo>
                  <a:cubicBezTo>
                    <a:pt x="14755" y="59"/>
                    <a:pt x="15033" y="163"/>
                    <a:pt x="15230" y="348"/>
                  </a:cubicBezTo>
                  <a:cubicBezTo>
                    <a:pt x="15439" y="522"/>
                    <a:pt x="15589" y="765"/>
                    <a:pt x="15705" y="1020"/>
                  </a:cubicBezTo>
                  <a:cubicBezTo>
                    <a:pt x="15821" y="1263"/>
                    <a:pt x="15913" y="1518"/>
                    <a:pt x="15995" y="1784"/>
                  </a:cubicBezTo>
                  <a:cubicBezTo>
                    <a:pt x="16342" y="2815"/>
                    <a:pt x="16550" y="3823"/>
                    <a:pt x="16689" y="4796"/>
                  </a:cubicBezTo>
                  <a:cubicBezTo>
                    <a:pt x="16840" y="5768"/>
                    <a:pt x="16910" y="6672"/>
                    <a:pt x="16967" y="7529"/>
                  </a:cubicBezTo>
                  <a:cubicBezTo>
                    <a:pt x="17025" y="8374"/>
                    <a:pt x="17130" y="9162"/>
                    <a:pt x="17350" y="9845"/>
                  </a:cubicBezTo>
                  <a:cubicBezTo>
                    <a:pt x="17558" y="10529"/>
                    <a:pt x="17894" y="11096"/>
                    <a:pt x="18288" y="11501"/>
                  </a:cubicBezTo>
                  <a:cubicBezTo>
                    <a:pt x="18682" y="11907"/>
                    <a:pt x="19110" y="12138"/>
                    <a:pt x="19492" y="12254"/>
                  </a:cubicBezTo>
                  <a:cubicBezTo>
                    <a:pt x="19748" y="12334"/>
                    <a:pt x="19971" y="12359"/>
                    <a:pt x="20153" y="12359"/>
                  </a:cubicBezTo>
                  <a:cubicBezTo>
                    <a:pt x="20235" y="12359"/>
                    <a:pt x="20308" y="12354"/>
                    <a:pt x="20372" y="12347"/>
                  </a:cubicBezTo>
                  <a:lnTo>
                    <a:pt x="20372" y="12347"/>
                  </a:lnTo>
                  <a:cubicBezTo>
                    <a:pt x="20326" y="12352"/>
                    <a:pt x="20274" y="12355"/>
                    <a:pt x="20218" y="12355"/>
                  </a:cubicBezTo>
                  <a:cubicBezTo>
                    <a:pt x="20026" y="12355"/>
                    <a:pt x="19782" y="12321"/>
                    <a:pt x="19504" y="12231"/>
                  </a:cubicBezTo>
                  <a:cubicBezTo>
                    <a:pt x="19145" y="12115"/>
                    <a:pt x="18705" y="11884"/>
                    <a:pt x="18334" y="11478"/>
                  </a:cubicBezTo>
                  <a:cubicBezTo>
                    <a:pt x="17952" y="11073"/>
                    <a:pt x="17616" y="10517"/>
                    <a:pt x="17419" y="9834"/>
                  </a:cubicBezTo>
                  <a:cubicBezTo>
                    <a:pt x="17199" y="9150"/>
                    <a:pt x="17118" y="8374"/>
                    <a:pt x="17060" y="7517"/>
                  </a:cubicBezTo>
                  <a:cubicBezTo>
                    <a:pt x="17002" y="6660"/>
                    <a:pt x="16921" y="5745"/>
                    <a:pt x="16794" y="4784"/>
                  </a:cubicBezTo>
                  <a:cubicBezTo>
                    <a:pt x="16655" y="3823"/>
                    <a:pt x="16446" y="2792"/>
                    <a:pt x="16099" y="1773"/>
                  </a:cubicBezTo>
                  <a:cubicBezTo>
                    <a:pt x="16018" y="1518"/>
                    <a:pt x="15913" y="1252"/>
                    <a:pt x="15798" y="997"/>
                  </a:cubicBezTo>
                  <a:cubicBezTo>
                    <a:pt x="15682" y="742"/>
                    <a:pt x="15520" y="499"/>
                    <a:pt x="15300" y="302"/>
                  </a:cubicBezTo>
                  <a:cubicBezTo>
                    <a:pt x="15091" y="117"/>
                    <a:pt x="14802" y="1"/>
                    <a:pt x="144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65;p32">
              <a:extLst>
                <a:ext uri="{FF2B5EF4-FFF2-40B4-BE49-F238E27FC236}">
                  <a16:creationId xmlns:a16="http://schemas.microsoft.com/office/drawing/2014/main" id="{D3305A43-D4CD-2B64-73AA-69A201F4D955}"/>
                </a:ext>
              </a:extLst>
            </p:cNvPr>
            <p:cNvSpPr/>
            <p:nvPr/>
          </p:nvSpPr>
          <p:spPr>
            <a:xfrm>
              <a:off x="-1770821" y="4225338"/>
              <a:ext cx="508055" cy="306395"/>
            </a:xfrm>
            <a:custGeom>
              <a:avLst/>
              <a:gdLst/>
              <a:ahLst/>
              <a:cxnLst/>
              <a:rect l="l" t="t" r="r" b="b"/>
              <a:pathLst>
                <a:path w="8780" h="5295" extrusionOk="0">
                  <a:moveTo>
                    <a:pt x="5204" y="1"/>
                  </a:moveTo>
                  <a:cubicBezTo>
                    <a:pt x="5102" y="1"/>
                    <a:pt x="5001" y="1"/>
                    <a:pt x="4899" y="1"/>
                  </a:cubicBezTo>
                  <a:cubicBezTo>
                    <a:pt x="4506" y="1"/>
                    <a:pt x="4112" y="36"/>
                    <a:pt x="3753" y="36"/>
                  </a:cubicBezTo>
                  <a:cubicBezTo>
                    <a:pt x="3035" y="48"/>
                    <a:pt x="2363" y="48"/>
                    <a:pt x="1819" y="59"/>
                  </a:cubicBezTo>
                  <a:cubicBezTo>
                    <a:pt x="1263" y="83"/>
                    <a:pt x="811" y="94"/>
                    <a:pt x="498" y="94"/>
                  </a:cubicBezTo>
                  <a:cubicBezTo>
                    <a:pt x="336" y="106"/>
                    <a:pt x="220" y="106"/>
                    <a:pt x="139" y="106"/>
                  </a:cubicBezTo>
                  <a:cubicBezTo>
                    <a:pt x="47" y="129"/>
                    <a:pt x="0" y="129"/>
                    <a:pt x="0" y="129"/>
                  </a:cubicBezTo>
                  <a:lnTo>
                    <a:pt x="1819" y="129"/>
                  </a:lnTo>
                  <a:cubicBezTo>
                    <a:pt x="2363" y="129"/>
                    <a:pt x="3012" y="106"/>
                    <a:pt x="3753" y="106"/>
                  </a:cubicBezTo>
                  <a:cubicBezTo>
                    <a:pt x="4112" y="106"/>
                    <a:pt x="4506" y="83"/>
                    <a:pt x="4899" y="83"/>
                  </a:cubicBezTo>
                  <a:cubicBezTo>
                    <a:pt x="5037" y="74"/>
                    <a:pt x="5177" y="69"/>
                    <a:pt x="5318" y="69"/>
                  </a:cubicBezTo>
                  <a:cubicBezTo>
                    <a:pt x="5582" y="69"/>
                    <a:pt x="5851" y="88"/>
                    <a:pt x="6116" y="140"/>
                  </a:cubicBezTo>
                  <a:cubicBezTo>
                    <a:pt x="6220" y="152"/>
                    <a:pt x="6312" y="187"/>
                    <a:pt x="6405" y="222"/>
                  </a:cubicBezTo>
                  <a:cubicBezTo>
                    <a:pt x="6486" y="256"/>
                    <a:pt x="6567" y="326"/>
                    <a:pt x="6637" y="395"/>
                  </a:cubicBezTo>
                  <a:cubicBezTo>
                    <a:pt x="6776" y="546"/>
                    <a:pt x="6892" y="696"/>
                    <a:pt x="6984" y="870"/>
                  </a:cubicBezTo>
                  <a:cubicBezTo>
                    <a:pt x="7170" y="1218"/>
                    <a:pt x="7274" y="1600"/>
                    <a:pt x="7332" y="1959"/>
                  </a:cubicBezTo>
                  <a:cubicBezTo>
                    <a:pt x="7401" y="2318"/>
                    <a:pt x="7436" y="2665"/>
                    <a:pt x="7494" y="2990"/>
                  </a:cubicBezTo>
                  <a:cubicBezTo>
                    <a:pt x="7552" y="3314"/>
                    <a:pt x="7610" y="3615"/>
                    <a:pt x="7691" y="3870"/>
                  </a:cubicBezTo>
                  <a:cubicBezTo>
                    <a:pt x="7795" y="4148"/>
                    <a:pt x="7922" y="4356"/>
                    <a:pt x="8050" y="4542"/>
                  </a:cubicBezTo>
                  <a:cubicBezTo>
                    <a:pt x="8189" y="4715"/>
                    <a:pt x="8316" y="4854"/>
                    <a:pt x="8420" y="4970"/>
                  </a:cubicBezTo>
                  <a:cubicBezTo>
                    <a:pt x="8536" y="5086"/>
                    <a:pt x="8617" y="5167"/>
                    <a:pt x="8675" y="5225"/>
                  </a:cubicBezTo>
                  <a:cubicBezTo>
                    <a:pt x="8710" y="5248"/>
                    <a:pt x="8733" y="5260"/>
                    <a:pt x="8745" y="5283"/>
                  </a:cubicBezTo>
                  <a:cubicBezTo>
                    <a:pt x="8768" y="5294"/>
                    <a:pt x="8779" y="5294"/>
                    <a:pt x="8779" y="5294"/>
                  </a:cubicBezTo>
                  <a:cubicBezTo>
                    <a:pt x="8779" y="5294"/>
                    <a:pt x="8733" y="5260"/>
                    <a:pt x="8687" y="5213"/>
                  </a:cubicBezTo>
                  <a:cubicBezTo>
                    <a:pt x="8629" y="5155"/>
                    <a:pt x="8548" y="5074"/>
                    <a:pt x="8444" y="4958"/>
                  </a:cubicBezTo>
                  <a:cubicBezTo>
                    <a:pt x="8339" y="4843"/>
                    <a:pt x="8223" y="4681"/>
                    <a:pt x="8096" y="4507"/>
                  </a:cubicBezTo>
                  <a:cubicBezTo>
                    <a:pt x="7969" y="4333"/>
                    <a:pt x="7841" y="4113"/>
                    <a:pt x="7749" y="3858"/>
                  </a:cubicBezTo>
                  <a:cubicBezTo>
                    <a:pt x="7668" y="3592"/>
                    <a:pt x="7610" y="3291"/>
                    <a:pt x="7563" y="2978"/>
                  </a:cubicBezTo>
                  <a:cubicBezTo>
                    <a:pt x="7517" y="2654"/>
                    <a:pt x="7471" y="2306"/>
                    <a:pt x="7413" y="1947"/>
                  </a:cubicBezTo>
                  <a:cubicBezTo>
                    <a:pt x="7355" y="1588"/>
                    <a:pt x="7262" y="1206"/>
                    <a:pt x="7065" y="847"/>
                  </a:cubicBezTo>
                  <a:cubicBezTo>
                    <a:pt x="6973" y="662"/>
                    <a:pt x="6857" y="488"/>
                    <a:pt x="6706" y="337"/>
                  </a:cubicBezTo>
                  <a:cubicBezTo>
                    <a:pt x="6660" y="314"/>
                    <a:pt x="6637" y="268"/>
                    <a:pt x="6590" y="233"/>
                  </a:cubicBezTo>
                  <a:cubicBezTo>
                    <a:pt x="6544" y="210"/>
                    <a:pt x="6486" y="164"/>
                    <a:pt x="6451" y="152"/>
                  </a:cubicBezTo>
                  <a:cubicBezTo>
                    <a:pt x="6359" y="106"/>
                    <a:pt x="6243" y="94"/>
                    <a:pt x="6139" y="59"/>
                  </a:cubicBezTo>
                  <a:cubicBezTo>
                    <a:pt x="5817" y="7"/>
                    <a:pt x="5509" y="1"/>
                    <a:pt x="5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66;p32">
              <a:extLst>
                <a:ext uri="{FF2B5EF4-FFF2-40B4-BE49-F238E27FC236}">
                  <a16:creationId xmlns:a16="http://schemas.microsoft.com/office/drawing/2014/main" id="{25F55CA8-ACC5-CF8E-FE0E-658C4709D37A}"/>
                </a:ext>
              </a:extLst>
            </p:cNvPr>
            <p:cNvSpPr/>
            <p:nvPr/>
          </p:nvSpPr>
          <p:spPr>
            <a:xfrm>
              <a:off x="497071" y="1948130"/>
              <a:ext cx="47623" cy="50979"/>
            </a:xfrm>
            <a:custGeom>
              <a:avLst/>
              <a:gdLst/>
              <a:ahLst/>
              <a:cxnLst/>
              <a:rect l="l" t="t" r="r" b="b"/>
              <a:pathLst>
                <a:path w="823" h="881" extrusionOk="0">
                  <a:moveTo>
                    <a:pt x="684" y="0"/>
                  </a:moveTo>
                  <a:cubicBezTo>
                    <a:pt x="626" y="0"/>
                    <a:pt x="568" y="12"/>
                    <a:pt x="521" y="47"/>
                  </a:cubicBezTo>
                  <a:cubicBezTo>
                    <a:pt x="220" y="197"/>
                    <a:pt x="0" y="533"/>
                    <a:pt x="0" y="881"/>
                  </a:cubicBezTo>
                  <a:lnTo>
                    <a:pt x="452" y="869"/>
                  </a:lnTo>
                  <a:cubicBezTo>
                    <a:pt x="406" y="684"/>
                    <a:pt x="475" y="475"/>
                    <a:pt x="626" y="359"/>
                  </a:cubicBezTo>
                  <a:cubicBezTo>
                    <a:pt x="684" y="313"/>
                    <a:pt x="730" y="290"/>
                    <a:pt x="765" y="244"/>
                  </a:cubicBezTo>
                  <a:cubicBezTo>
                    <a:pt x="811" y="197"/>
                    <a:pt x="823" y="139"/>
                    <a:pt x="811" y="81"/>
                  </a:cubicBezTo>
                  <a:cubicBezTo>
                    <a:pt x="799" y="24"/>
                    <a:pt x="741" y="0"/>
                    <a:pt x="684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67;p32">
              <a:extLst>
                <a:ext uri="{FF2B5EF4-FFF2-40B4-BE49-F238E27FC236}">
                  <a16:creationId xmlns:a16="http://schemas.microsoft.com/office/drawing/2014/main" id="{AFCC8862-AC10-33F7-A229-869618E8EA02}"/>
                </a:ext>
              </a:extLst>
            </p:cNvPr>
            <p:cNvSpPr/>
            <p:nvPr/>
          </p:nvSpPr>
          <p:spPr>
            <a:xfrm>
              <a:off x="-648940" y="1629122"/>
              <a:ext cx="1187621" cy="3026339"/>
            </a:xfrm>
            <a:custGeom>
              <a:avLst/>
              <a:gdLst/>
              <a:ahLst/>
              <a:cxnLst/>
              <a:rect l="l" t="t" r="r" b="b"/>
              <a:pathLst>
                <a:path w="20524" h="52300" extrusionOk="0">
                  <a:moveTo>
                    <a:pt x="19817" y="0"/>
                  </a:moveTo>
                  <a:lnTo>
                    <a:pt x="17072" y="186"/>
                  </a:lnTo>
                  <a:cubicBezTo>
                    <a:pt x="15694" y="290"/>
                    <a:pt x="14663" y="1483"/>
                    <a:pt x="14756" y="2861"/>
                  </a:cubicBezTo>
                  <a:cubicBezTo>
                    <a:pt x="14883" y="4818"/>
                    <a:pt x="14837" y="7459"/>
                    <a:pt x="13910" y="9092"/>
                  </a:cubicBezTo>
                  <a:cubicBezTo>
                    <a:pt x="12289" y="11883"/>
                    <a:pt x="9880" y="12370"/>
                    <a:pt x="10065" y="17975"/>
                  </a:cubicBezTo>
                  <a:cubicBezTo>
                    <a:pt x="10250" y="23569"/>
                    <a:pt x="10493" y="24160"/>
                    <a:pt x="9382" y="25608"/>
                  </a:cubicBezTo>
                  <a:cubicBezTo>
                    <a:pt x="8270" y="27056"/>
                    <a:pt x="5838" y="26303"/>
                    <a:pt x="4784" y="29604"/>
                  </a:cubicBezTo>
                  <a:cubicBezTo>
                    <a:pt x="3718" y="32893"/>
                    <a:pt x="4471" y="49362"/>
                    <a:pt x="2792" y="51099"/>
                  </a:cubicBezTo>
                  <a:cubicBezTo>
                    <a:pt x="2792" y="51099"/>
                    <a:pt x="1660" y="52193"/>
                    <a:pt x="368" y="52292"/>
                  </a:cubicBezTo>
                  <a:lnTo>
                    <a:pt x="8038" y="52292"/>
                  </a:lnTo>
                  <a:cubicBezTo>
                    <a:pt x="8710" y="52292"/>
                    <a:pt x="9382" y="52038"/>
                    <a:pt x="9868" y="51563"/>
                  </a:cubicBezTo>
                  <a:cubicBezTo>
                    <a:pt x="10216" y="51215"/>
                    <a:pt x="10505" y="50729"/>
                    <a:pt x="10505" y="50057"/>
                  </a:cubicBezTo>
                  <a:cubicBezTo>
                    <a:pt x="10505" y="48934"/>
                    <a:pt x="10887" y="32904"/>
                    <a:pt x="11513" y="31538"/>
                  </a:cubicBezTo>
                  <a:cubicBezTo>
                    <a:pt x="12127" y="30183"/>
                    <a:pt x="15358" y="28781"/>
                    <a:pt x="15856" y="25619"/>
                  </a:cubicBezTo>
                  <a:cubicBezTo>
                    <a:pt x="16342" y="22469"/>
                    <a:pt x="16169" y="17350"/>
                    <a:pt x="16169" y="16447"/>
                  </a:cubicBezTo>
                  <a:cubicBezTo>
                    <a:pt x="16169" y="15578"/>
                    <a:pt x="16342" y="13864"/>
                    <a:pt x="18010" y="11883"/>
                  </a:cubicBezTo>
                  <a:cubicBezTo>
                    <a:pt x="20523" y="8884"/>
                    <a:pt x="20176" y="5594"/>
                    <a:pt x="20257" y="4483"/>
                  </a:cubicBezTo>
                  <a:cubicBezTo>
                    <a:pt x="20315" y="3371"/>
                    <a:pt x="19817" y="0"/>
                    <a:pt x="19817" y="0"/>
                  </a:cubicBezTo>
                  <a:close/>
                  <a:moveTo>
                    <a:pt x="0" y="52292"/>
                  </a:moveTo>
                  <a:cubicBezTo>
                    <a:pt x="61" y="52297"/>
                    <a:pt x="122" y="52300"/>
                    <a:pt x="182" y="52300"/>
                  </a:cubicBezTo>
                  <a:cubicBezTo>
                    <a:pt x="245" y="52300"/>
                    <a:pt x="307" y="52297"/>
                    <a:pt x="368" y="52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68;p32">
              <a:extLst>
                <a:ext uri="{FF2B5EF4-FFF2-40B4-BE49-F238E27FC236}">
                  <a16:creationId xmlns:a16="http://schemas.microsoft.com/office/drawing/2014/main" id="{5F100B7D-0345-C8AA-A0F5-0C3292006381}"/>
                </a:ext>
              </a:extLst>
            </p:cNvPr>
            <p:cNvSpPr/>
            <p:nvPr/>
          </p:nvSpPr>
          <p:spPr>
            <a:xfrm>
              <a:off x="218279" y="1656666"/>
              <a:ext cx="299625" cy="177588"/>
            </a:xfrm>
            <a:custGeom>
              <a:avLst/>
              <a:gdLst/>
              <a:ahLst/>
              <a:cxnLst/>
              <a:rect l="l" t="t" r="r" b="b"/>
              <a:pathLst>
                <a:path w="5178" h="3069" extrusionOk="0">
                  <a:moveTo>
                    <a:pt x="2840" y="1"/>
                  </a:moveTo>
                  <a:cubicBezTo>
                    <a:pt x="1799" y="1"/>
                    <a:pt x="724" y="83"/>
                    <a:pt x="487" y="405"/>
                  </a:cubicBezTo>
                  <a:cubicBezTo>
                    <a:pt x="0" y="1076"/>
                    <a:pt x="0" y="1968"/>
                    <a:pt x="0" y="1968"/>
                  </a:cubicBezTo>
                  <a:cubicBezTo>
                    <a:pt x="70" y="1679"/>
                    <a:pt x="336" y="1459"/>
                    <a:pt x="626" y="1401"/>
                  </a:cubicBezTo>
                  <a:cubicBezTo>
                    <a:pt x="663" y="1395"/>
                    <a:pt x="700" y="1392"/>
                    <a:pt x="738" y="1392"/>
                  </a:cubicBezTo>
                  <a:cubicBezTo>
                    <a:pt x="993" y="1392"/>
                    <a:pt x="1249" y="1525"/>
                    <a:pt x="1390" y="1737"/>
                  </a:cubicBezTo>
                  <a:cubicBezTo>
                    <a:pt x="1622" y="2084"/>
                    <a:pt x="1575" y="2605"/>
                    <a:pt x="1900" y="2872"/>
                  </a:cubicBezTo>
                  <a:cubicBezTo>
                    <a:pt x="2097" y="3057"/>
                    <a:pt x="2398" y="3068"/>
                    <a:pt x="2664" y="3068"/>
                  </a:cubicBezTo>
                  <a:cubicBezTo>
                    <a:pt x="3521" y="3045"/>
                    <a:pt x="4355" y="2953"/>
                    <a:pt x="5177" y="2744"/>
                  </a:cubicBezTo>
                  <a:lnTo>
                    <a:pt x="4992" y="92"/>
                  </a:lnTo>
                  <a:cubicBezTo>
                    <a:pt x="4992" y="92"/>
                    <a:pt x="3935" y="1"/>
                    <a:pt x="28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69;p32">
              <a:extLst>
                <a:ext uri="{FF2B5EF4-FFF2-40B4-BE49-F238E27FC236}">
                  <a16:creationId xmlns:a16="http://schemas.microsoft.com/office/drawing/2014/main" id="{CAB4B1D4-5444-306D-4E37-D19D5124ABD5}"/>
                </a:ext>
              </a:extLst>
            </p:cNvPr>
            <p:cNvSpPr/>
            <p:nvPr/>
          </p:nvSpPr>
          <p:spPr>
            <a:xfrm>
              <a:off x="196174" y="1613961"/>
              <a:ext cx="434335" cy="235048"/>
            </a:xfrm>
            <a:custGeom>
              <a:avLst/>
              <a:gdLst/>
              <a:ahLst/>
              <a:cxnLst/>
              <a:rect l="l" t="t" r="r" b="b"/>
              <a:pathLst>
                <a:path w="7506" h="4062" extrusionOk="0">
                  <a:moveTo>
                    <a:pt x="5047" y="1"/>
                  </a:moveTo>
                  <a:cubicBezTo>
                    <a:pt x="4886" y="1"/>
                    <a:pt x="4724" y="4"/>
                    <a:pt x="4563" y="8"/>
                  </a:cubicBezTo>
                  <a:cubicBezTo>
                    <a:pt x="3614" y="42"/>
                    <a:pt x="2629" y="66"/>
                    <a:pt x="1760" y="483"/>
                  </a:cubicBezTo>
                  <a:cubicBezTo>
                    <a:pt x="892" y="888"/>
                    <a:pt x="0" y="1502"/>
                    <a:pt x="208" y="3714"/>
                  </a:cubicBezTo>
                  <a:lnTo>
                    <a:pt x="206" y="3783"/>
                  </a:lnTo>
                  <a:lnTo>
                    <a:pt x="206" y="3783"/>
                  </a:lnTo>
                  <a:cubicBezTo>
                    <a:pt x="238" y="3302"/>
                    <a:pt x="346" y="2855"/>
                    <a:pt x="463" y="2359"/>
                  </a:cubicBezTo>
                  <a:cubicBezTo>
                    <a:pt x="637" y="1664"/>
                    <a:pt x="1123" y="1143"/>
                    <a:pt x="1714" y="1050"/>
                  </a:cubicBezTo>
                  <a:cubicBezTo>
                    <a:pt x="1749" y="1045"/>
                    <a:pt x="1784" y="1043"/>
                    <a:pt x="1818" y="1043"/>
                  </a:cubicBezTo>
                  <a:cubicBezTo>
                    <a:pt x="2534" y="1043"/>
                    <a:pt x="3208" y="2023"/>
                    <a:pt x="3208" y="2023"/>
                  </a:cubicBezTo>
                  <a:cubicBezTo>
                    <a:pt x="3208" y="2023"/>
                    <a:pt x="6115" y="1606"/>
                    <a:pt x="7505" y="1502"/>
                  </a:cubicBezTo>
                  <a:cubicBezTo>
                    <a:pt x="7401" y="1143"/>
                    <a:pt x="6683" y="216"/>
                    <a:pt x="6162" y="100"/>
                  </a:cubicBezTo>
                  <a:cubicBezTo>
                    <a:pt x="5797" y="19"/>
                    <a:pt x="5422" y="1"/>
                    <a:pt x="5047" y="1"/>
                  </a:cubicBezTo>
                  <a:close/>
                  <a:moveTo>
                    <a:pt x="206" y="3783"/>
                  </a:moveTo>
                  <a:cubicBezTo>
                    <a:pt x="200" y="3874"/>
                    <a:pt x="197" y="3967"/>
                    <a:pt x="197" y="4061"/>
                  </a:cubicBezTo>
                  <a:lnTo>
                    <a:pt x="206" y="37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70;p32">
              <a:extLst>
                <a:ext uri="{FF2B5EF4-FFF2-40B4-BE49-F238E27FC236}">
                  <a16:creationId xmlns:a16="http://schemas.microsoft.com/office/drawing/2014/main" id="{3CDF513E-EAC6-01B1-C440-B0171CEB0741}"/>
                </a:ext>
              </a:extLst>
            </p:cNvPr>
            <p:cNvSpPr/>
            <p:nvPr/>
          </p:nvSpPr>
          <p:spPr>
            <a:xfrm>
              <a:off x="322782" y="1623914"/>
              <a:ext cx="211844" cy="26039"/>
            </a:xfrm>
            <a:custGeom>
              <a:avLst/>
              <a:gdLst/>
              <a:ahLst/>
              <a:cxnLst/>
              <a:rect l="l" t="t" r="r" b="b"/>
              <a:pathLst>
                <a:path w="3661" h="450" extrusionOk="0">
                  <a:moveTo>
                    <a:pt x="3622" y="1"/>
                  </a:moveTo>
                  <a:cubicBezTo>
                    <a:pt x="3597" y="1"/>
                    <a:pt x="3562" y="4"/>
                    <a:pt x="3522" y="9"/>
                  </a:cubicBezTo>
                  <a:cubicBezTo>
                    <a:pt x="3418" y="9"/>
                    <a:pt x="3290" y="33"/>
                    <a:pt x="3128" y="33"/>
                  </a:cubicBezTo>
                  <a:cubicBezTo>
                    <a:pt x="2792" y="44"/>
                    <a:pt x="2329" y="67"/>
                    <a:pt x="1831" y="125"/>
                  </a:cubicBezTo>
                  <a:cubicBezTo>
                    <a:pt x="1321" y="183"/>
                    <a:pt x="870" y="241"/>
                    <a:pt x="534" y="322"/>
                  </a:cubicBezTo>
                  <a:cubicBezTo>
                    <a:pt x="360" y="345"/>
                    <a:pt x="233" y="380"/>
                    <a:pt x="152" y="403"/>
                  </a:cubicBezTo>
                  <a:cubicBezTo>
                    <a:pt x="47" y="438"/>
                    <a:pt x="1" y="449"/>
                    <a:pt x="1" y="449"/>
                  </a:cubicBezTo>
                  <a:cubicBezTo>
                    <a:pt x="1" y="449"/>
                    <a:pt x="59" y="438"/>
                    <a:pt x="152" y="415"/>
                  </a:cubicBezTo>
                  <a:cubicBezTo>
                    <a:pt x="267" y="403"/>
                    <a:pt x="395" y="380"/>
                    <a:pt x="534" y="345"/>
                  </a:cubicBezTo>
                  <a:cubicBezTo>
                    <a:pt x="858" y="287"/>
                    <a:pt x="1321" y="229"/>
                    <a:pt x="1831" y="172"/>
                  </a:cubicBezTo>
                  <a:cubicBezTo>
                    <a:pt x="2329" y="114"/>
                    <a:pt x="2792" y="90"/>
                    <a:pt x="3128" y="56"/>
                  </a:cubicBezTo>
                  <a:cubicBezTo>
                    <a:pt x="3279" y="44"/>
                    <a:pt x="3406" y="44"/>
                    <a:pt x="3522" y="33"/>
                  </a:cubicBezTo>
                  <a:cubicBezTo>
                    <a:pt x="3603" y="33"/>
                    <a:pt x="3661" y="9"/>
                    <a:pt x="3661" y="9"/>
                  </a:cubicBezTo>
                  <a:cubicBezTo>
                    <a:pt x="3661" y="4"/>
                    <a:pt x="3646" y="1"/>
                    <a:pt x="36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71;p32">
              <a:extLst>
                <a:ext uri="{FF2B5EF4-FFF2-40B4-BE49-F238E27FC236}">
                  <a16:creationId xmlns:a16="http://schemas.microsoft.com/office/drawing/2014/main" id="{8D175091-267B-28B8-3FC5-59FD8ED97BA6}"/>
                </a:ext>
              </a:extLst>
            </p:cNvPr>
            <p:cNvSpPr/>
            <p:nvPr/>
          </p:nvSpPr>
          <p:spPr>
            <a:xfrm>
              <a:off x="-306497" y="3463376"/>
              <a:ext cx="319762" cy="47796"/>
            </a:xfrm>
            <a:custGeom>
              <a:avLst/>
              <a:gdLst/>
              <a:ahLst/>
              <a:cxnLst/>
              <a:rect l="l" t="t" r="r" b="b"/>
              <a:pathLst>
                <a:path w="5526" h="826" extrusionOk="0">
                  <a:moveTo>
                    <a:pt x="5521" y="0"/>
                  </a:moveTo>
                  <a:cubicBezTo>
                    <a:pt x="5441" y="0"/>
                    <a:pt x="4223" y="159"/>
                    <a:pt x="2757" y="383"/>
                  </a:cubicBezTo>
                  <a:cubicBezTo>
                    <a:pt x="1240" y="615"/>
                    <a:pt x="1" y="812"/>
                    <a:pt x="1" y="823"/>
                  </a:cubicBezTo>
                  <a:cubicBezTo>
                    <a:pt x="1" y="825"/>
                    <a:pt x="6" y="825"/>
                    <a:pt x="16" y="825"/>
                  </a:cubicBezTo>
                  <a:cubicBezTo>
                    <a:pt x="161" y="825"/>
                    <a:pt x="1348" y="669"/>
                    <a:pt x="2769" y="453"/>
                  </a:cubicBezTo>
                  <a:cubicBezTo>
                    <a:pt x="4286" y="221"/>
                    <a:pt x="5525" y="12"/>
                    <a:pt x="5525" y="1"/>
                  </a:cubicBezTo>
                  <a:cubicBezTo>
                    <a:pt x="5525" y="1"/>
                    <a:pt x="5524" y="0"/>
                    <a:pt x="55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72;p32">
              <a:extLst>
                <a:ext uri="{FF2B5EF4-FFF2-40B4-BE49-F238E27FC236}">
                  <a16:creationId xmlns:a16="http://schemas.microsoft.com/office/drawing/2014/main" id="{8972BF22-80D1-A9B2-7FC6-EBEC021C6E3C}"/>
                </a:ext>
              </a:extLst>
            </p:cNvPr>
            <p:cNvSpPr/>
            <p:nvPr/>
          </p:nvSpPr>
          <p:spPr>
            <a:xfrm>
              <a:off x="-263619" y="3426516"/>
              <a:ext cx="293607" cy="5671"/>
            </a:xfrm>
            <a:custGeom>
              <a:avLst/>
              <a:gdLst/>
              <a:ahLst/>
              <a:cxnLst/>
              <a:rect l="l" t="t" r="r" b="b"/>
              <a:pathLst>
                <a:path w="5074" h="98" extrusionOk="0">
                  <a:moveTo>
                    <a:pt x="2537" y="1"/>
                  </a:moveTo>
                  <a:cubicBezTo>
                    <a:pt x="1136" y="12"/>
                    <a:pt x="1" y="47"/>
                    <a:pt x="1" y="59"/>
                  </a:cubicBezTo>
                  <a:cubicBezTo>
                    <a:pt x="1" y="85"/>
                    <a:pt x="639" y="98"/>
                    <a:pt x="1550" y="98"/>
                  </a:cubicBezTo>
                  <a:cubicBezTo>
                    <a:pt x="1853" y="98"/>
                    <a:pt x="2187" y="96"/>
                    <a:pt x="2537" y="94"/>
                  </a:cubicBezTo>
                  <a:cubicBezTo>
                    <a:pt x="3939" y="70"/>
                    <a:pt x="5074" y="47"/>
                    <a:pt x="5074" y="36"/>
                  </a:cubicBezTo>
                  <a:cubicBezTo>
                    <a:pt x="5074" y="12"/>
                    <a:pt x="3939" y="1"/>
                    <a:pt x="2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73;p32">
              <a:extLst>
                <a:ext uri="{FF2B5EF4-FFF2-40B4-BE49-F238E27FC236}">
                  <a16:creationId xmlns:a16="http://schemas.microsoft.com/office/drawing/2014/main" id="{39DF609A-33CA-7DE6-A171-9E4226101B52}"/>
                </a:ext>
              </a:extLst>
            </p:cNvPr>
            <p:cNvSpPr/>
            <p:nvPr/>
          </p:nvSpPr>
          <p:spPr>
            <a:xfrm>
              <a:off x="-628167" y="1834195"/>
              <a:ext cx="837769" cy="2821497"/>
            </a:xfrm>
            <a:custGeom>
              <a:avLst/>
              <a:gdLst/>
              <a:ahLst/>
              <a:cxnLst/>
              <a:rect l="l" t="t" r="r" b="b"/>
              <a:pathLst>
                <a:path w="14478" h="48760" extrusionOk="0">
                  <a:moveTo>
                    <a:pt x="14443" y="0"/>
                  </a:moveTo>
                  <a:lnTo>
                    <a:pt x="14443" y="139"/>
                  </a:lnTo>
                  <a:cubicBezTo>
                    <a:pt x="14454" y="232"/>
                    <a:pt x="14454" y="371"/>
                    <a:pt x="14454" y="545"/>
                  </a:cubicBezTo>
                  <a:cubicBezTo>
                    <a:pt x="14454" y="915"/>
                    <a:pt x="14454" y="1448"/>
                    <a:pt x="14408" y="2132"/>
                  </a:cubicBezTo>
                  <a:cubicBezTo>
                    <a:pt x="14362" y="2826"/>
                    <a:pt x="14281" y="3660"/>
                    <a:pt x="13980" y="4587"/>
                  </a:cubicBezTo>
                  <a:cubicBezTo>
                    <a:pt x="13899" y="4819"/>
                    <a:pt x="13817" y="5050"/>
                    <a:pt x="13702" y="5282"/>
                  </a:cubicBezTo>
                  <a:cubicBezTo>
                    <a:pt x="13644" y="5398"/>
                    <a:pt x="13586" y="5513"/>
                    <a:pt x="13516" y="5629"/>
                  </a:cubicBezTo>
                  <a:lnTo>
                    <a:pt x="13296" y="5977"/>
                  </a:lnTo>
                  <a:cubicBezTo>
                    <a:pt x="12995" y="6440"/>
                    <a:pt x="12625" y="6903"/>
                    <a:pt x="12219" y="7367"/>
                  </a:cubicBezTo>
                  <a:cubicBezTo>
                    <a:pt x="11814" y="7830"/>
                    <a:pt x="11385" y="8328"/>
                    <a:pt x="11003" y="8872"/>
                  </a:cubicBezTo>
                  <a:cubicBezTo>
                    <a:pt x="10632" y="9417"/>
                    <a:pt x="10308" y="10065"/>
                    <a:pt x="10100" y="10760"/>
                  </a:cubicBezTo>
                  <a:cubicBezTo>
                    <a:pt x="9984" y="11107"/>
                    <a:pt x="9903" y="11467"/>
                    <a:pt x="9833" y="11826"/>
                  </a:cubicBezTo>
                  <a:cubicBezTo>
                    <a:pt x="9787" y="12185"/>
                    <a:pt x="9729" y="12567"/>
                    <a:pt x="9718" y="12949"/>
                  </a:cubicBezTo>
                  <a:cubicBezTo>
                    <a:pt x="9706" y="13146"/>
                    <a:pt x="9694" y="13331"/>
                    <a:pt x="9694" y="13528"/>
                  </a:cubicBezTo>
                  <a:lnTo>
                    <a:pt x="9694" y="14130"/>
                  </a:lnTo>
                  <a:cubicBezTo>
                    <a:pt x="9694" y="14513"/>
                    <a:pt x="9706" y="14918"/>
                    <a:pt x="9718" y="15323"/>
                  </a:cubicBezTo>
                  <a:cubicBezTo>
                    <a:pt x="9752" y="16134"/>
                    <a:pt x="9787" y="16968"/>
                    <a:pt x="9822" y="17813"/>
                  </a:cubicBezTo>
                  <a:cubicBezTo>
                    <a:pt x="9833" y="18242"/>
                    <a:pt x="9845" y="18670"/>
                    <a:pt x="9845" y="19111"/>
                  </a:cubicBezTo>
                  <a:cubicBezTo>
                    <a:pt x="9845" y="19539"/>
                    <a:pt x="9845" y="19979"/>
                    <a:pt x="9775" y="20408"/>
                  </a:cubicBezTo>
                  <a:cubicBezTo>
                    <a:pt x="9752" y="20628"/>
                    <a:pt x="9694" y="20848"/>
                    <a:pt x="9613" y="21045"/>
                  </a:cubicBezTo>
                  <a:cubicBezTo>
                    <a:pt x="9532" y="21253"/>
                    <a:pt x="9440" y="21450"/>
                    <a:pt x="9312" y="21635"/>
                  </a:cubicBezTo>
                  <a:cubicBezTo>
                    <a:pt x="9254" y="21728"/>
                    <a:pt x="9196" y="21832"/>
                    <a:pt x="9127" y="21913"/>
                  </a:cubicBezTo>
                  <a:lnTo>
                    <a:pt x="9023" y="22041"/>
                  </a:lnTo>
                  <a:cubicBezTo>
                    <a:pt x="8976" y="22087"/>
                    <a:pt x="8953" y="22133"/>
                    <a:pt x="8907" y="22180"/>
                  </a:cubicBezTo>
                  <a:lnTo>
                    <a:pt x="8791" y="22307"/>
                  </a:lnTo>
                  <a:lnTo>
                    <a:pt x="8664" y="22411"/>
                  </a:lnTo>
                  <a:cubicBezTo>
                    <a:pt x="8617" y="22434"/>
                    <a:pt x="8571" y="22481"/>
                    <a:pt x="8536" y="22504"/>
                  </a:cubicBezTo>
                  <a:lnTo>
                    <a:pt x="8386" y="22597"/>
                  </a:lnTo>
                  <a:cubicBezTo>
                    <a:pt x="8015" y="22828"/>
                    <a:pt x="7575" y="22990"/>
                    <a:pt x="7146" y="23164"/>
                  </a:cubicBezTo>
                  <a:cubicBezTo>
                    <a:pt x="6706" y="23338"/>
                    <a:pt x="6278" y="23523"/>
                    <a:pt x="5896" y="23813"/>
                  </a:cubicBezTo>
                  <a:cubicBezTo>
                    <a:pt x="5513" y="24102"/>
                    <a:pt x="5189" y="24450"/>
                    <a:pt x="4957" y="24855"/>
                  </a:cubicBezTo>
                  <a:cubicBezTo>
                    <a:pt x="4911" y="24901"/>
                    <a:pt x="4876" y="24959"/>
                    <a:pt x="4853" y="25006"/>
                  </a:cubicBezTo>
                  <a:lnTo>
                    <a:pt x="4784" y="25156"/>
                  </a:lnTo>
                  <a:lnTo>
                    <a:pt x="4622" y="25481"/>
                  </a:lnTo>
                  <a:cubicBezTo>
                    <a:pt x="4540" y="25701"/>
                    <a:pt x="4448" y="25909"/>
                    <a:pt x="4378" y="26129"/>
                  </a:cubicBezTo>
                  <a:cubicBezTo>
                    <a:pt x="4239" y="26581"/>
                    <a:pt x="4170" y="27032"/>
                    <a:pt x="4112" y="27473"/>
                  </a:cubicBezTo>
                  <a:cubicBezTo>
                    <a:pt x="4054" y="27924"/>
                    <a:pt x="4008" y="28376"/>
                    <a:pt x="3985" y="28804"/>
                  </a:cubicBezTo>
                  <a:cubicBezTo>
                    <a:pt x="3846" y="30577"/>
                    <a:pt x="3799" y="32279"/>
                    <a:pt x="3741" y="33901"/>
                  </a:cubicBezTo>
                  <a:cubicBezTo>
                    <a:pt x="3649" y="37143"/>
                    <a:pt x="3579" y="40085"/>
                    <a:pt x="3405" y="42529"/>
                  </a:cubicBezTo>
                  <a:cubicBezTo>
                    <a:pt x="3313" y="43768"/>
                    <a:pt x="3220" y="44880"/>
                    <a:pt x="3046" y="45830"/>
                  </a:cubicBezTo>
                  <a:cubicBezTo>
                    <a:pt x="2954" y="46316"/>
                    <a:pt x="2861" y="46745"/>
                    <a:pt x="2699" y="47139"/>
                  </a:cubicBezTo>
                  <a:cubicBezTo>
                    <a:pt x="2629" y="47324"/>
                    <a:pt x="2525" y="47498"/>
                    <a:pt x="2375" y="47625"/>
                  </a:cubicBezTo>
                  <a:cubicBezTo>
                    <a:pt x="2247" y="47741"/>
                    <a:pt x="2108" y="47857"/>
                    <a:pt x="1958" y="47961"/>
                  </a:cubicBezTo>
                  <a:cubicBezTo>
                    <a:pt x="1413" y="48355"/>
                    <a:pt x="904" y="48552"/>
                    <a:pt x="556" y="48656"/>
                  </a:cubicBezTo>
                  <a:cubicBezTo>
                    <a:pt x="383" y="48714"/>
                    <a:pt x="232" y="48725"/>
                    <a:pt x="151" y="48748"/>
                  </a:cubicBezTo>
                  <a:cubicBezTo>
                    <a:pt x="47" y="48748"/>
                    <a:pt x="0" y="48760"/>
                    <a:pt x="0" y="48760"/>
                  </a:cubicBezTo>
                  <a:cubicBezTo>
                    <a:pt x="0" y="48760"/>
                    <a:pt x="47" y="48760"/>
                    <a:pt x="163" y="48748"/>
                  </a:cubicBezTo>
                  <a:cubicBezTo>
                    <a:pt x="244" y="48748"/>
                    <a:pt x="394" y="48714"/>
                    <a:pt x="568" y="48667"/>
                  </a:cubicBezTo>
                  <a:cubicBezTo>
                    <a:pt x="915" y="48575"/>
                    <a:pt x="1425" y="48378"/>
                    <a:pt x="1981" y="47972"/>
                  </a:cubicBezTo>
                  <a:cubicBezTo>
                    <a:pt x="2131" y="47880"/>
                    <a:pt x="2270" y="47776"/>
                    <a:pt x="2421" y="47648"/>
                  </a:cubicBezTo>
                  <a:cubicBezTo>
                    <a:pt x="2560" y="47509"/>
                    <a:pt x="2664" y="47324"/>
                    <a:pt x="2757" y="47139"/>
                  </a:cubicBezTo>
                  <a:cubicBezTo>
                    <a:pt x="2931" y="46745"/>
                    <a:pt x="3023" y="46293"/>
                    <a:pt x="3116" y="45818"/>
                  </a:cubicBezTo>
                  <a:cubicBezTo>
                    <a:pt x="3290" y="44845"/>
                    <a:pt x="3405" y="43745"/>
                    <a:pt x="3498" y="42517"/>
                  </a:cubicBezTo>
                  <a:cubicBezTo>
                    <a:pt x="3683" y="40074"/>
                    <a:pt x="3753" y="37132"/>
                    <a:pt x="3857" y="33889"/>
                  </a:cubicBezTo>
                  <a:cubicBezTo>
                    <a:pt x="3915" y="32267"/>
                    <a:pt x="3973" y="30565"/>
                    <a:pt x="4100" y="28793"/>
                  </a:cubicBezTo>
                  <a:cubicBezTo>
                    <a:pt x="4135" y="28341"/>
                    <a:pt x="4170" y="27913"/>
                    <a:pt x="4228" y="27461"/>
                  </a:cubicBezTo>
                  <a:cubicBezTo>
                    <a:pt x="4286" y="27009"/>
                    <a:pt x="4344" y="26558"/>
                    <a:pt x="4471" y="26129"/>
                  </a:cubicBezTo>
                  <a:cubicBezTo>
                    <a:pt x="4552" y="25909"/>
                    <a:pt x="4622" y="25712"/>
                    <a:pt x="4714" y="25492"/>
                  </a:cubicBezTo>
                  <a:lnTo>
                    <a:pt x="4865" y="25191"/>
                  </a:lnTo>
                  <a:lnTo>
                    <a:pt x="4946" y="25029"/>
                  </a:lnTo>
                  <a:cubicBezTo>
                    <a:pt x="4969" y="24982"/>
                    <a:pt x="5004" y="24925"/>
                    <a:pt x="5027" y="24878"/>
                  </a:cubicBezTo>
                  <a:cubicBezTo>
                    <a:pt x="5259" y="24496"/>
                    <a:pt x="5583" y="24149"/>
                    <a:pt x="5953" y="23871"/>
                  </a:cubicBezTo>
                  <a:cubicBezTo>
                    <a:pt x="6336" y="23593"/>
                    <a:pt x="6753" y="23396"/>
                    <a:pt x="7181" y="23222"/>
                  </a:cubicBezTo>
                  <a:cubicBezTo>
                    <a:pt x="7610" y="23048"/>
                    <a:pt x="8050" y="22898"/>
                    <a:pt x="8444" y="22655"/>
                  </a:cubicBezTo>
                  <a:lnTo>
                    <a:pt x="8594" y="22562"/>
                  </a:lnTo>
                  <a:cubicBezTo>
                    <a:pt x="8629" y="22539"/>
                    <a:pt x="8675" y="22492"/>
                    <a:pt x="8721" y="22469"/>
                  </a:cubicBezTo>
                  <a:lnTo>
                    <a:pt x="8849" y="22353"/>
                  </a:lnTo>
                  <a:lnTo>
                    <a:pt x="8965" y="22214"/>
                  </a:lnTo>
                  <a:cubicBezTo>
                    <a:pt x="9011" y="22180"/>
                    <a:pt x="9034" y="22133"/>
                    <a:pt x="9081" y="22087"/>
                  </a:cubicBezTo>
                  <a:lnTo>
                    <a:pt x="9185" y="21960"/>
                  </a:lnTo>
                  <a:cubicBezTo>
                    <a:pt x="9243" y="21867"/>
                    <a:pt x="9312" y="21786"/>
                    <a:pt x="9370" y="21682"/>
                  </a:cubicBezTo>
                  <a:cubicBezTo>
                    <a:pt x="9486" y="21496"/>
                    <a:pt x="9590" y="21276"/>
                    <a:pt x="9671" y="21079"/>
                  </a:cubicBezTo>
                  <a:cubicBezTo>
                    <a:pt x="9752" y="20859"/>
                    <a:pt x="9810" y="20639"/>
                    <a:pt x="9833" y="20419"/>
                  </a:cubicBezTo>
                  <a:cubicBezTo>
                    <a:pt x="9903" y="19991"/>
                    <a:pt x="9903" y="19539"/>
                    <a:pt x="9903" y="19111"/>
                  </a:cubicBezTo>
                  <a:cubicBezTo>
                    <a:pt x="9903" y="18670"/>
                    <a:pt x="9891" y="18242"/>
                    <a:pt x="9880" y="17813"/>
                  </a:cubicBezTo>
                  <a:cubicBezTo>
                    <a:pt x="9845" y="16979"/>
                    <a:pt x="9810" y="16134"/>
                    <a:pt x="9775" y="15323"/>
                  </a:cubicBezTo>
                  <a:cubicBezTo>
                    <a:pt x="9775" y="14918"/>
                    <a:pt x="9752" y="14524"/>
                    <a:pt x="9752" y="14130"/>
                  </a:cubicBezTo>
                  <a:lnTo>
                    <a:pt x="9752" y="13528"/>
                  </a:lnTo>
                  <a:cubicBezTo>
                    <a:pt x="9752" y="13343"/>
                    <a:pt x="9764" y="13146"/>
                    <a:pt x="9775" y="12949"/>
                  </a:cubicBezTo>
                  <a:cubicBezTo>
                    <a:pt x="9775" y="12567"/>
                    <a:pt x="9845" y="12208"/>
                    <a:pt x="9891" y="11826"/>
                  </a:cubicBezTo>
                  <a:cubicBezTo>
                    <a:pt x="9984" y="11467"/>
                    <a:pt x="10042" y="11107"/>
                    <a:pt x="10158" y="10760"/>
                  </a:cubicBezTo>
                  <a:cubicBezTo>
                    <a:pt x="10366" y="10065"/>
                    <a:pt x="10690" y="9440"/>
                    <a:pt x="11061" y="8884"/>
                  </a:cubicBezTo>
                  <a:cubicBezTo>
                    <a:pt x="11443" y="8339"/>
                    <a:pt x="11860" y="7841"/>
                    <a:pt x="12266" y="7378"/>
                  </a:cubicBezTo>
                  <a:cubicBezTo>
                    <a:pt x="12671" y="6915"/>
                    <a:pt x="13030" y="6452"/>
                    <a:pt x="13343" y="5988"/>
                  </a:cubicBezTo>
                  <a:lnTo>
                    <a:pt x="13551" y="5641"/>
                  </a:lnTo>
                  <a:cubicBezTo>
                    <a:pt x="13632" y="5525"/>
                    <a:pt x="13690" y="5409"/>
                    <a:pt x="13748" y="5293"/>
                  </a:cubicBezTo>
                  <a:cubicBezTo>
                    <a:pt x="13841" y="5050"/>
                    <a:pt x="13945" y="4819"/>
                    <a:pt x="14014" y="4587"/>
                  </a:cubicBezTo>
                  <a:cubicBezTo>
                    <a:pt x="14304" y="3660"/>
                    <a:pt x="14397" y="2803"/>
                    <a:pt x="14443" y="2132"/>
                  </a:cubicBezTo>
                  <a:cubicBezTo>
                    <a:pt x="14478" y="1448"/>
                    <a:pt x="14478" y="915"/>
                    <a:pt x="14466" y="545"/>
                  </a:cubicBezTo>
                  <a:cubicBezTo>
                    <a:pt x="14454" y="186"/>
                    <a:pt x="14443" y="0"/>
                    <a:pt x="144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5" name="Google Shape;574;p32">
              <a:extLst>
                <a:ext uri="{FF2B5EF4-FFF2-40B4-BE49-F238E27FC236}">
                  <a16:creationId xmlns:a16="http://schemas.microsoft.com/office/drawing/2014/main" id="{240EF96B-5FA6-537F-5D70-D0603D7683A9}"/>
                </a:ext>
              </a:extLst>
            </p:cNvPr>
            <p:cNvSpPr/>
            <p:nvPr/>
          </p:nvSpPr>
          <p:spPr>
            <a:xfrm>
              <a:off x="-173813" y="1611010"/>
              <a:ext cx="804960" cy="3044046"/>
            </a:xfrm>
            <a:custGeom>
              <a:avLst/>
              <a:gdLst/>
              <a:ahLst/>
              <a:cxnLst/>
              <a:rect l="l" t="t" r="r" b="b"/>
              <a:pathLst>
                <a:path w="13911" h="52606" extrusionOk="0">
                  <a:moveTo>
                    <a:pt x="6589" y="3814"/>
                  </a:moveTo>
                  <a:lnTo>
                    <a:pt x="6591" y="3846"/>
                  </a:lnTo>
                  <a:cubicBezTo>
                    <a:pt x="6591" y="3846"/>
                    <a:pt x="6591" y="3836"/>
                    <a:pt x="6589" y="3814"/>
                  </a:cubicBezTo>
                  <a:close/>
                  <a:moveTo>
                    <a:pt x="11200" y="1"/>
                  </a:moveTo>
                  <a:cubicBezTo>
                    <a:pt x="10853" y="1"/>
                    <a:pt x="10529" y="24"/>
                    <a:pt x="10204" y="47"/>
                  </a:cubicBezTo>
                  <a:cubicBezTo>
                    <a:pt x="9556" y="93"/>
                    <a:pt x="8977" y="221"/>
                    <a:pt x="8456" y="406"/>
                  </a:cubicBezTo>
                  <a:cubicBezTo>
                    <a:pt x="7946" y="615"/>
                    <a:pt x="7483" y="858"/>
                    <a:pt x="7182" y="1194"/>
                  </a:cubicBezTo>
                  <a:cubicBezTo>
                    <a:pt x="6880" y="1530"/>
                    <a:pt x="6718" y="1912"/>
                    <a:pt x="6649" y="2248"/>
                  </a:cubicBezTo>
                  <a:cubicBezTo>
                    <a:pt x="6614" y="2421"/>
                    <a:pt x="6568" y="2583"/>
                    <a:pt x="6556" y="2722"/>
                  </a:cubicBezTo>
                  <a:cubicBezTo>
                    <a:pt x="6545" y="2873"/>
                    <a:pt x="6545" y="3000"/>
                    <a:pt x="6545" y="3116"/>
                  </a:cubicBezTo>
                  <a:cubicBezTo>
                    <a:pt x="6556" y="3348"/>
                    <a:pt x="6556" y="3533"/>
                    <a:pt x="6568" y="3649"/>
                  </a:cubicBezTo>
                  <a:cubicBezTo>
                    <a:pt x="6581" y="3730"/>
                    <a:pt x="6587" y="3784"/>
                    <a:pt x="6589" y="3814"/>
                  </a:cubicBezTo>
                  <a:lnTo>
                    <a:pt x="6589" y="3814"/>
                  </a:lnTo>
                  <a:lnTo>
                    <a:pt x="6579" y="3626"/>
                  </a:lnTo>
                  <a:cubicBezTo>
                    <a:pt x="6568" y="3510"/>
                    <a:pt x="6568" y="3325"/>
                    <a:pt x="6556" y="3093"/>
                  </a:cubicBezTo>
                  <a:cubicBezTo>
                    <a:pt x="6545" y="2977"/>
                    <a:pt x="6556" y="2838"/>
                    <a:pt x="6568" y="2699"/>
                  </a:cubicBezTo>
                  <a:cubicBezTo>
                    <a:pt x="6579" y="2549"/>
                    <a:pt x="6626" y="2410"/>
                    <a:pt x="6660" y="2236"/>
                  </a:cubicBezTo>
                  <a:cubicBezTo>
                    <a:pt x="6730" y="1900"/>
                    <a:pt x="6892" y="1530"/>
                    <a:pt x="7193" y="1194"/>
                  </a:cubicBezTo>
                  <a:cubicBezTo>
                    <a:pt x="7494" y="858"/>
                    <a:pt x="7946" y="626"/>
                    <a:pt x="8456" y="429"/>
                  </a:cubicBezTo>
                  <a:cubicBezTo>
                    <a:pt x="8954" y="232"/>
                    <a:pt x="9556" y="117"/>
                    <a:pt x="10193" y="59"/>
                  </a:cubicBezTo>
                  <a:cubicBezTo>
                    <a:pt x="10506" y="35"/>
                    <a:pt x="10830" y="24"/>
                    <a:pt x="11177" y="24"/>
                  </a:cubicBezTo>
                  <a:cubicBezTo>
                    <a:pt x="11525" y="24"/>
                    <a:pt x="11872" y="35"/>
                    <a:pt x="12220" y="140"/>
                  </a:cubicBezTo>
                  <a:cubicBezTo>
                    <a:pt x="12393" y="174"/>
                    <a:pt x="12567" y="256"/>
                    <a:pt x="12741" y="325"/>
                  </a:cubicBezTo>
                  <a:cubicBezTo>
                    <a:pt x="12891" y="406"/>
                    <a:pt x="13054" y="522"/>
                    <a:pt x="13204" y="638"/>
                  </a:cubicBezTo>
                  <a:cubicBezTo>
                    <a:pt x="13343" y="777"/>
                    <a:pt x="13494" y="904"/>
                    <a:pt x="13609" y="1066"/>
                  </a:cubicBezTo>
                  <a:cubicBezTo>
                    <a:pt x="13719" y="1209"/>
                    <a:pt x="13829" y="1372"/>
                    <a:pt x="13850" y="1556"/>
                  </a:cubicBezTo>
                  <a:lnTo>
                    <a:pt x="13850" y="1556"/>
                  </a:lnTo>
                  <a:cubicBezTo>
                    <a:pt x="13190" y="1616"/>
                    <a:pt x="12507" y="1763"/>
                    <a:pt x="11803" y="1842"/>
                  </a:cubicBezTo>
                  <a:lnTo>
                    <a:pt x="11768" y="1842"/>
                  </a:lnTo>
                  <a:lnTo>
                    <a:pt x="11768" y="1877"/>
                  </a:lnTo>
                  <a:cubicBezTo>
                    <a:pt x="11861" y="2583"/>
                    <a:pt x="11942" y="3302"/>
                    <a:pt x="11988" y="4078"/>
                  </a:cubicBezTo>
                  <a:cubicBezTo>
                    <a:pt x="12000" y="4263"/>
                    <a:pt x="12000" y="4460"/>
                    <a:pt x="12000" y="4657"/>
                  </a:cubicBezTo>
                  <a:cubicBezTo>
                    <a:pt x="12000" y="4842"/>
                    <a:pt x="11988" y="5027"/>
                    <a:pt x="11988" y="5236"/>
                  </a:cubicBezTo>
                  <a:cubicBezTo>
                    <a:pt x="11988" y="5641"/>
                    <a:pt x="11988" y="6023"/>
                    <a:pt x="11953" y="6429"/>
                  </a:cubicBezTo>
                  <a:cubicBezTo>
                    <a:pt x="11895" y="7239"/>
                    <a:pt x="11780" y="8073"/>
                    <a:pt x="11536" y="8884"/>
                  </a:cubicBezTo>
                  <a:cubicBezTo>
                    <a:pt x="11305" y="9695"/>
                    <a:pt x="10946" y="10505"/>
                    <a:pt x="10448" y="11235"/>
                  </a:cubicBezTo>
                  <a:cubicBezTo>
                    <a:pt x="9973" y="11988"/>
                    <a:pt x="9313" y="12625"/>
                    <a:pt x="8861" y="13459"/>
                  </a:cubicBezTo>
                  <a:cubicBezTo>
                    <a:pt x="8386" y="14270"/>
                    <a:pt x="8050" y="15173"/>
                    <a:pt x="7946" y="16134"/>
                  </a:cubicBezTo>
                  <a:cubicBezTo>
                    <a:pt x="7900" y="16609"/>
                    <a:pt x="7934" y="17107"/>
                    <a:pt x="7934" y="17582"/>
                  </a:cubicBezTo>
                  <a:cubicBezTo>
                    <a:pt x="7934" y="18057"/>
                    <a:pt x="7946" y="18555"/>
                    <a:pt x="7946" y="19041"/>
                  </a:cubicBezTo>
                  <a:cubicBezTo>
                    <a:pt x="7958" y="20026"/>
                    <a:pt x="7946" y="21022"/>
                    <a:pt x="7923" y="22029"/>
                  </a:cubicBezTo>
                  <a:cubicBezTo>
                    <a:pt x="7876" y="23188"/>
                    <a:pt x="7819" y="24346"/>
                    <a:pt x="7668" y="25458"/>
                  </a:cubicBezTo>
                  <a:cubicBezTo>
                    <a:pt x="7610" y="26025"/>
                    <a:pt x="7483" y="26558"/>
                    <a:pt x="7286" y="27079"/>
                  </a:cubicBezTo>
                  <a:cubicBezTo>
                    <a:pt x="7066" y="27600"/>
                    <a:pt x="6776" y="28064"/>
                    <a:pt x="6440" y="28492"/>
                  </a:cubicBezTo>
                  <a:cubicBezTo>
                    <a:pt x="5780" y="29349"/>
                    <a:pt x="4935" y="30044"/>
                    <a:pt x="4159" y="30750"/>
                  </a:cubicBezTo>
                  <a:cubicBezTo>
                    <a:pt x="4054" y="30843"/>
                    <a:pt x="3962" y="30947"/>
                    <a:pt x="3869" y="31028"/>
                  </a:cubicBezTo>
                  <a:cubicBezTo>
                    <a:pt x="3777" y="31133"/>
                    <a:pt x="3695" y="31214"/>
                    <a:pt x="3603" y="31318"/>
                  </a:cubicBezTo>
                  <a:lnTo>
                    <a:pt x="3487" y="31480"/>
                  </a:lnTo>
                  <a:cubicBezTo>
                    <a:pt x="3441" y="31526"/>
                    <a:pt x="3406" y="31584"/>
                    <a:pt x="3371" y="31642"/>
                  </a:cubicBezTo>
                  <a:lnTo>
                    <a:pt x="3267" y="31816"/>
                  </a:lnTo>
                  <a:cubicBezTo>
                    <a:pt x="3244" y="31874"/>
                    <a:pt x="3232" y="31943"/>
                    <a:pt x="3197" y="32001"/>
                  </a:cubicBezTo>
                  <a:cubicBezTo>
                    <a:pt x="3070" y="32511"/>
                    <a:pt x="3024" y="33009"/>
                    <a:pt x="2966" y="33519"/>
                  </a:cubicBezTo>
                  <a:cubicBezTo>
                    <a:pt x="2780" y="35522"/>
                    <a:pt x="2688" y="37433"/>
                    <a:pt x="2607" y="39228"/>
                  </a:cubicBezTo>
                  <a:cubicBezTo>
                    <a:pt x="2514" y="41024"/>
                    <a:pt x="2456" y="42680"/>
                    <a:pt x="2421" y="44209"/>
                  </a:cubicBezTo>
                  <a:cubicBezTo>
                    <a:pt x="2364" y="45726"/>
                    <a:pt x="2329" y="47104"/>
                    <a:pt x="2306" y="48320"/>
                  </a:cubicBezTo>
                  <a:cubicBezTo>
                    <a:pt x="2282" y="48922"/>
                    <a:pt x="2282" y="49490"/>
                    <a:pt x="2271" y="50011"/>
                  </a:cubicBezTo>
                  <a:cubicBezTo>
                    <a:pt x="2271" y="50266"/>
                    <a:pt x="2282" y="50521"/>
                    <a:pt x="2248" y="50752"/>
                  </a:cubicBezTo>
                  <a:cubicBezTo>
                    <a:pt x="2213" y="50984"/>
                    <a:pt x="2132" y="51181"/>
                    <a:pt x="2028" y="51366"/>
                  </a:cubicBezTo>
                  <a:cubicBezTo>
                    <a:pt x="1819" y="51748"/>
                    <a:pt x="1530" y="52003"/>
                    <a:pt x="1263" y="52177"/>
                  </a:cubicBezTo>
                  <a:cubicBezTo>
                    <a:pt x="985" y="52374"/>
                    <a:pt x="719" y="52455"/>
                    <a:pt x="510" y="52513"/>
                  </a:cubicBezTo>
                  <a:cubicBezTo>
                    <a:pt x="290" y="52571"/>
                    <a:pt x="117" y="52582"/>
                    <a:pt x="1" y="52605"/>
                  </a:cubicBezTo>
                  <a:cubicBezTo>
                    <a:pt x="117" y="52605"/>
                    <a:pt x="290" y="52582"/>
                    <a:pt x="510" y="52524"/>
                  </a:cubicBezTo>
                  <a:cubicBezTo>
                    <a:pt x="719" y="52490"/>
                    <a:pt x="997" y="52385"/>
                    <a:pt x="1275" y="52212"/>
                  </a:cubicBezTo>
                  <a:cubicBezTo>
                    <a:pt x="1553" y="52038"/>
                    <a:pt x="1842" y="51772"/>
                    <a:pt x="2051" y="51401"/>
                  </a:cubicBezTo>
                  <a:cubicBezTo>
                    <a:pt x="2167" y="51216"/>
                    <a:pt x="2248" y="50996"/>
                    <a:pt x="2282" y="50764"/>
                  </a:cubicBezTo>
                  <a:cubicBezTo>
                    <a:pt x="2329" y="50532"/>
                    <a:pt x="2317" y="50289"/>
                    <a:pt x="2329" y="50023"/>
                  </a:cubicBezTo>
                  <a:cubicBezTo>
                    <a:pt x="2340" y="49513"/>
                    <a:pt x="2364" y="48957"/>
                    <a:pt x="2375" y="48343"/>
                  </a:cubicBezTo>
                  <a:cubicBezTo>
                    <a:pt x="2398" y="47127"/>
                    <a:pt x="2433" y="45749"/>
                    <a:pt x="2491" y="44232"/>
                  </a:cubicBezTo>
                  <a:cubicBezTo>
                    <a:pt x="2549" y="42715"/>
                    <a:pt x="2607" y="41047"/>
                    <a:pt x="2688" y="39252"/>
                  </a:cubicBezTo>
                  <a:cubicBezTo>
                    <a:pt x="2780" y="37468"/>
                    <a:pt x="2885" y="35545"/>
                    <a:pt x="3070" y="33553"/>
                  </a:cubicBezTo>
                  <a:cubicBezTo>
                    <a:pt x="3116" y="33055"/>
                    <a:pt x="3174" y="32534"/>
                    <a:pt x="3290" y="32048"/>
                  </a:cubicBezTo>
                  <a:cubicBezTo>
                    <a:pt x="3302" y="31990"/>
                    <a:pt x="3313" y="31932"/>
                    <a:pt x="3348" y="31874"/>
                  </a:cubicBezTo>
                  <a:lnTo>
                    <a:pt x="3429" y="31712"/>
                  </a:lnTo>
                  <a:cubicBezTo>
                    <a:pt x="3464" y="31654"/>
                    <a:pt x="3487" y="31596"/>
                    <a:pt x="3533" y="31550"/>
                  </a:cubicBezTo>
                  <a:lnTo>
                    <a:pt x="3649" y="31387"/>
                  </a:lnTo>
                  <a:cubicBezTo>
                    <a:pt x="3730" y="31295"/>
                    <a:pt x="3823" y="31202"/>
                    <a:pt x="3904" y="31098"/>
                  </a:cubicBezTo>
                  <a:cubicBezTo>
                    <a:pt x="3997" y="31017"/>
                    <a:pt x="4078" y="30913"/>
                    <a:pt x="4182" y="30832"/>
                  </a:cubicBezTo>
                  <a:cubicBezTo>
                    <a:pt x="4969" y="30113"/>
                    <a:pt x="5803" y="29419"/>
                    <a:pt x="6487" y="28550"/>
                  </a:cubicBezTo>
                  <a:cubicBezTo>
                    <a:pt x="6823" y="28121"/>
                    <a:pt x="7124" y="27647"/>
                    <a:pt x="7344" y="27125"/>
                  </a:cubicBezTo>
                  <a:cubicBezTo>
                    <a:pt x="7552" y="26604"/>
                    <a:pt x="7691" y="26048"/>
                    <a:pt x="7749" y="25481"/>
                  </a:cubicBezTo>
                  <a:cubicBezTo>
                    <a:pt x="7888" y="24369"/>
                    <a:pt x="7946" y="23211"/>
                    <a:pt x="7992" y="22053"/>
                  </a:cubicBezTo>
                  <a:cubicBezTo>
                    <a:pt x="8015" y="21045"/>
                    <a:pt x="8015" y="20037"/>
                    <a:pt x="8015" y="19053"/>
                  </a:cubicBezTo>
                  <a:cubicBezTo>
                    <a:pt x="8015" y="18566"/>
                    <a:pt x="8004" y="18092"/>
                    <a:pt x="8004" y="17594"/>
                  </a:cubicBezTo>
                  <a:cubicBezTo>
                    <a:pt x="7992" y="17107"/>
                    <a:pt x="7958" y="16621"/>
                    <a:pt x="8015" y="16146"/>
                  </a:cubicBezTo>
                  <a:cubicBezTo>
                    <a:pt x="8108" y="15208"/>
                    <a:pt x="8456" y="14304"/>
                    <a:pt x="8919" y="13517"/>
                  </a:cubicBezTo>
                  <a:cubicBezTo>
                    <a:pt x="9371" y="12706"/>
                    <a:pt x="10031" y="12046"/>
                    <a:pt x="10506" y="11293"/>
                  </a:cubicBezTo>
                  <a:cubicBezTo>
                    <a:pt x="11004" y="10540"/>
                    <a:pt x="11363" y="9753"/>
                    <a:pt x="11606" y="8919"/>
                  </a:cubicBezTo>
                  <a:cubicBezTo>
                    <a:pt x="11861" y="8096"/>
                    <a:pt x="11976" y="7274"/>
                    <a:pt x="12034" y="6463"/>
                  </a:cubicBezTo>
                  <a:cubicBezTo>
                    <a:pt x="12046" y="6058"/>
                    <a:pt x="12058" y="5653"/>
                    <a:pt x="12058" y="5259"/>
                  </a:cubicBezTo>
                  <a:cubicBezTo>
                    <a:pt x="12058" y="5074"/>
                    <a:pt x="12069" y="4888"/>
                    <a:pt x="12069" y="4680"/>
                  </a:cubicBezTo>
                  <a:cubicBezTo>
                    <a:pt x="12069" y="4494"/>
                    <a:pt x="12069" y="4286"/>
                    <a:pt x="12058" y="4101"/>
                  </a:cubicBezTo>
                  <a:cubicBezTo>
                    <a:pt x="12012" y="3359"/>
                    <a:pt x="11932" y="2628"/>
                    <a:pt x="11842" y="1931"/>
                  </a:cubicBezTo>
                  <a:lnTo>
                    <a:pt x="11842" y="1931"/>
                  </a:lnTo>
                  <a:cubicBezTo>
                    <a:pt x="12550" y="1839"/>
                    <a:pt x="13236" y="1703"/>
                    <a:pt x="13887" y="1645"/>
                  </a:cubicBezTo>
                  <a:lnTo>
                    <a:pt x="13911" y="1645"/>
                  </a:lnTo>
                  <a:lnTo>
                    <a:pt x="13911" y="1611"/>
                  </a:lnTo>
                  <a:cubicBezTo>
                    <a:pt x="13911" y="1495"/>
                    <a:pt x="13864" y="1391"/>
                    <a:pt x="13830" y="1309"/>
                  </a:cubicBezTo>
                  <a:cubicBezTo>
                    <a:pt x="13783" y="1205"/>
                    <a:pt x="13725" y="1136"/>
                    <a:pt x="13667" y="1043"/>
                  </a:cubicBezTo>
                  <a:cubicBezTo>
                    <a:pt x="13552" y="893"/>
                    <a:pt x="13401" y="754"/>
                    <a:pt x="13262" y="626"/>
                  </a:cubicBezTo>
                  <a:cubicBezTo>
                    <a:pt x="13111" y="499"/>
                    <a:pt x="12961" y="395"/>
                    <a:pt x="12787" y="313"/>
                  </a:cubicBezTo>
                  <a:cubicBezTo>
                    <a:pt x="12613" y="232"/>
                    <a:pt x="12440" y="163"/>
                    <a:pt x="12266" y="117"/>
                  </a:cubicBezTo>
                  <a:cubicBezTo>
                    <a:pt x="11895" y="24"/>
                    <a:pt x="11548" y="1"/>
                    <a:pt x="1120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6" name="Google Shape;575;p32">
              <a:extLst>
                <a:ext uri="{FF2B5EF4-FFF2-40B4-BE49-F238E27FC236}">
                  <a16:creationId xmlns:a16="http://schemas.microsoft.com/office/drawing/2014/main" id="{B739531B-D676-EAE1-063F-082A0C5CEBF1}"/>
                </a:ext>
              </a:extLst>
            </p:cNvPr>
            <p:cNvSpPr/>
            <p:nvPr/>
          </p:nvSpPr>
          <p:spPr>
            <a:xfrm>
              <a:off x="221635" y="1671768"/>
              <a:ext cx="408874" cy="80027"/>
            </a:xfrm>
            <a:custGeom>
              <a:avLst/>
              <a:gdLst/>
              <a:ahLst/>
              <a:cxnLst/>
              <a:rect l="l" t="t" r="r" b="b"/>
              <a:pathLst>
                <a:path w="7066" h="1383" extrusionOk="0">
                  <a:moveTo>
                    <a:pt x="1369" y="0"/>
                  </a:moveTo>
                  <a:cubicBezTo>
                    <a:pt x="1233" y="0"/>
                    <a:pt x="1103" y="21"/>
                    <a:pt x="985" y="63"/>
                  </a:cubicBezTo>
                  <a:cubicBezTo>
                    <a:pt x="776" y="144"/>
                    <a:pt x="602" y="259"/>
                    <a:pt x="487" y="387"/>
                  </a:cubicBezTo>
                  <a:cubicBezTo>
                    <a:pt x="243" y="642"/>
                    <a:pt x="139" y="908"/>
                    <a:pt x="70" y="1093"/>
                  </a:cubicBezTo>
                  <a:cubicBezTo>
                    <a:pt x="35" y="1198"/>
                    <a:pt x="23" y="1267"/>
                    <a:pt x="12" y="1313"/>
                  </a:cubicBezTo>
                  <a:cubicBezTo>
                    <a:pt x="0" y="1360"/>
                    <a:pt x="0" y="1383"/>
                    <a:pt x="0" y="1383"/>
                  </a:cubicBezTo>
                  <a:cubicBezTo>
                    <a:pt x="0" y="1383"/>
                    <a:pt x="12" y="1360"/>
                    <a:pt x="23" y="1313"/>
                  </a:cubicBezTo>
                  <a:cubicBezTo>
                    <a:pt x="35" y="1267"/>
                    <a:pt x="70" y="1198"/>
                    <a:pt x="93" y="1105"/>
                  </a:cubicBezTo>
                  <a:cubicBezTo>
                    <a:pt x="174" y="931"/>
                    <a:pt x="290" y="676"/>
                    <a:pt x="533" y="433"/>
                  </a:cubicBezTo>
                  <a:cubicBezTo>
                    <a:pt x="649" y="317"/>
                    <a:pt x="811" y="202"/>
                    <a:pt x="996" y="144"/>
                  </a:cubicBezTo>
                  <a:cubicBezTo>
                    <a:pt x="1110" y="94"/>
                    <a:pt x="1242" y="70"/>
                    <a:pt x="1377" y="70"/>
                  </a:cubicBezTo>
                  <a:cubicBezTo>
                    <a:pt x="1462" y="70"/>
                    <a:pt x="1548" y="80"/>
                    <a:pt x="1633" y="97"/>
                  </a:cubicBezTo>
                  <a:cubicBezTo>
                    <a:pt x="1853" y="144"/>
                    <a:pt x="2062" y="271"/>
                    <a:pt x="2235" y="445"/>
                  </a:cubicBezTo>
                  <a:cubicBezTo>
                    <a:pt x="2409" y="619"/>
                    <a:pt x="2571" y="839"/>
                    <a:pt x="2722" y="1059"/>
                  </a:cubicBezTo>
                  <a:lnTo>
                    <a:pt x="2733" y="1070"/>
                  </a:lnTo>
                  <a:lnTo>
                    <a:pt x="2757" y="1070"/>
                  </a:lnTo>
                  <a:cubicBezTo>
                    <a:pt x="2838" y="1059"/>
                    <a:pt x="2919" y="1059"/>
                    <a:pt x="2988" y="1035"/>
                  </a:cubicBezTo>
                  <a:cubicBezTo>
                    <a:pt x="4123" y="908"/>
                    <a:pt x="5131" y="781"/>
                    <a:pt x="5872" y="688"/>
                  </a:cubicBezTo>
                  <a:cubicBezTo>
                    <a:pt x="6231" y="653"/>
                    <a:pt x="6521" y="607"/>
                    <a:pt x="6741" y="572"/>
                  </a:cubicBezTo>
                  <a:cubicBezTo>
                    <a:pt x="6833" y="561"/>
                    <a:pt x="6914" y="561"/>
                    <a:pt x="6972" y="549"/>
                  </a:cubicBezTo>
                  <a:cubicBezTo>
                    <a:pt x="7030" y="549"/>
                    <a:pt x="7065" y="526"/>
                    <a:pt x="7065" y="526"/>
                  </a:cubicBezTo>
                  <a:lnTo>
                    <a:pt x="6961" y="526"/>
                  </a:lnTo>
                  <a:cubicBezTo>
                    <a:pt x="6903" y="526"/>
                    <a:pt x="6833" y="526"/>
                    <a:pt x="6729" y="549"/>
                  </a:cubicBezTo>
                  <a:cubicBezTo>
                    <a:pt x="6509" y="561"/>
                    <a:pt x="6220" y="584"/>
                    <a:pt x="5861" y="630"/>
                  </a:cubicBezTo>
                  <a:cubicBezTo>
                    <a:pt x="5108" y="723"/>
                    <a:pt x="4088" y="839"/>
                    <a:pt x="2977" y="966"/>
                  </a:cubicBezTo>
                  <a:cubicBezTo>
                    <a:pt x="2902" y="977"/>
                    <a:pt x="2828" y="977"/>
                    <a:pt x="2763" y="986"/>
                  </a:cubicBezTo>
                  <a:lnTo>
                    <a:pt x="2763" y="986"/>
                  </a:lnTo>
                  <a:cubicBezTo>
                    <a:pt x="2617" y="764"/>
                    <a:pt x="2460" y="554"/>
                    <a:pt x="2282" y="387"/>
                  </a:cubicBezTo>
                  <a:cubicBezTo>
                    <a:pt x="2108" y="213"/>
                    <a:pt x="1876" y="63"/>
                    <a:pt x="1645" y="28"/>
                  </a:cubicBezTo>
                  <a:cubicBezTo>
                    <a:pt x="1552" y="9"/>
                    <a:pt x="1459" y="0"/>
                    <a:pt x="1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76;p32">
              <a:extLst>
                <a:ext uri="{FF2B5EF4-FFF2-40B4-BE49-F238E27FC236}">
                  <a16:creationId xmlns:a16="http://schemas.microsoft.com/office/drawing/2014/main" id="{7F7D31EE-7D3D-EB32-1DA7-201D36FCA7F2}"/>
                </a:ext>
              </a:extLst>
            </p:cNvPr>
            <p:cNvSpPr/>
            <p:nvPr/>
          </p:nvSpPr>
          <p:spPr>
            <a:xfrm>
              <a:off x="439438" y="1992918"/>
              <a:ext cx="83789" cy="52599"/>
            </a:xfrm>
            <a:custGeom>
              <a:avLst/>
              <a:gdLst/>
              <a:ahLst/>
              <a:cxnLst/>
              <a:rect l="l" t="t" r="r" b="b"/>
              <a:pathLst>
                <a:path w="1448" h="909" extrusionOk="0">
                  <a:moveTo>
                    <a:pt x="1382" y="0"/>
                  </a:moveTo>
                  <a:cubicBezTo>
                    <a:pt x="1377" y="0"/>
                    <a:pt x="1372" y="1"/>
                    <a:pt x="1367" y="2"/>
                  </a:cubicBezTo>
                  <a:cubicBezTo>
                    <a:pt x="1031" y="153"/>
                    <a:pt x="660" y="280"/>
                    <a:pt x="324" y="431"/>
                  </a:cubicBezTo>
                  <a:cubicBezTo>
                    <a:pt x="243" y="454"/>
                    <a:pt x="139" y="500"/>
                    <a:pt x="81" y="570"/>
                  </a:cubicBezTo>
                  <a:cubicBezTo>
                    <a:pt x="23" y="639"/>
                    <a:pt x="0" y="755"/>
                    <a:pt x="58" y="836"/>
                  </a:cubicBezTo>
                  <a:cubicBezTo>
                    <a:pt x="96" y="890"/>
                    <a:pt x="154" y="909"/>
                    <a:pt x="219" y="909"/>
                  </a:cubicBezTo>
                  <a:cubicBezTo>
                    <a:pt x="293" y="909"/>
                    <a:pt x="378" y="884"/>
                    <a:pt x="452" y="859"/>
                  </a:cubicBezTo>
                  <a:lnTo>
                    <a:pt x="1321" y="524"/>
                  </a:lnTo>
                  <a:cubicBezTo>
                    <a:pt x="1390" y="512"/>
                    <a:pt x="1436" y="442"/>
                    <a:pt x="1436" y="373"/>
                  </a:cubicBezTo>
                  <a:lnTo>
                    <a:pt x="1448" y="49"/>
                  </a:lnTo>
                  <a:cubicBezTo>
                    <a:pt x="1448" y="29"/>
                    <a:pt x="1413" y="0"/>
                    <a:pt x="1382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77;p32">
              <a:extLst>
                <a:ext uri="{FF2B5EF4-FFF2-40B4-BE49-F238E27FC236}">
                  <a16:creationId xmlns:a16="http://schemas.microsoft.com/office/drawing/2014/main" id="{9F0E3BAC-0B5E-F7CB-B01A-E50DBF7BB321}"/>
                </a:ext>
              </a:extLst>
            </p:cNvPr>
            <p:cNvSpPr/>
            <p:nvPr/>
          </p:nvSpPr>
          <p:spPr>
            <a:xfrm>
              <a:off x="437412" y="2023817"/>
              <a:ext cx="89170" cy="51905"/>
            </a:xfrm>
            <a:custGeom>
              <a:avLst/>
              <a:gdLst/>
              <a:ahLst/>
              <a:cxnLst/>
              <a:rect l="l" t="t" r="r" b="b"/>
              <a:pathLst>
                <a:path w="1541" h="897" extrusionOk="0">
                  <a:moveTo>
                    <a:pt x="1375" y="1"/>
                  </a:moveTo>
                  <a:cubicBezTo>
                    <a:pt x="1361" y="1"/>
                    <a:pt x="1346" y="4"/>
                    <a:pt x="1332" y="13"/>
                  </a:cubicBezTo>
                  <a:cubicBezTo>
                    <a:pt x="1008" y="152"/>
                    <a:pt x="649" y="279"/>
                    <a:pt x="336" y="418"/>
                  </a:cubicBezTo>
                  <a:cubicBezTo>
                    <a:pt x="255" y="441"/>
                    <a:pt x="151" y="488"/>
                    <a:pt x="93" y="557"/>
                  </a:cubicBezTo>
                  <a:cubicBezTo>
                    <a:pt x="35" y="627"/>
                    <a:pt x="0" y="742"/>
                    <a:pt x="58" y="823"/>
                  </a:cubicBezTo>
                  <a:cubicBezTo>
                    <a:pt x="101" y="877"/>
                    <a:pt x="162" y="896"/>
                    <a:pt x="228" y="896"/>
                  </a:cubicBezTo>
                  <a:cubicBezTo>
                    <a:pt x="303" y="896"/>
                    <a:pt x="384" y="871"/>
                    <a:pt x="452" y="847"/>
                  </a:cubicBezTo>
                  <a:cubicBezTo>
                    <a:pt x="661" y="777"/>
                    <a:pt x="1008" y="650"/>
                    <a:pt x="1263" y="545"/>
                  </a:cubicBezTo>
                  <a:cubicBezTo>
                    <a:pt x="1437" y="488"/>
                    <a:pt x="1541" y="302"/>
                    <a:pt x="1495" y="129"/>
                  </a:cubicBezTo>
                  <a:lnTo>
                    <a:pt x="1483" y="82"/>
                  </a:lnTo>
                  <a:cubicBezTo>
                    <a:pt x="1465" y="38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78;p32">
              <a:extLst>
                <a:ext uri="{FF2B5EF4-FFF2-40B4-BE49-F238E27FC236}">
                  <a16:creationId xmlns:a16="http://schemas.microsoft.com/office/drawing/2014/main" id="{BAD80B6E-A775-C879-9531-ED471D065730}"/>
                </a:ext>
              </a:extLst>
            </p:cNvPr>
            <p:cNvSpPr/>
            <p:nvPr/>
          </p:nvSpPr>
          <p:spPr>
            <a:xfrm>
              <a:off x="432031" y="2056048"/>
              <a:ext cx="87203" cy="53814"/>
            </a:xfrm>
            <a:custGeom>
              <a:avLst/>
              <a:gdLst/>
              <a:ahLst/>
              <a:cxnLst/>
              <a:rect l="l" t="t" r="r" b="b"/>
              <a:pathLst>
                <a:path w="1507" h="930" extrusionOk="0">
                  <a:moveTo>
                    <a:pt x="1449" y="0"/>
                  </a:moveTo>
                  <a:lnTo>
                    <a:pt x="1449" y="0"/>
                  </a:lnTo>
                  <a:cubicBezTo>
                    <a:pt x="1078" y="139"/>
                    <a:pt x="696" y="301"/>
                    <a:pt x="325" y="452"/>
                  </a:cubicBezTo>
                  <a:cubicBezTo>
                    <a:pt x="244" y="475"/>
                    <a:pt x="140" y="521"/>
                    <a:pt x="82" y="591"/>
                  </a:cubicBezTo>
                  <a:cubicBezTo>
                    <a:pt x="24" y="660"/>
                    <a:pt x="1" y="776"/>
                    <a:pt x="59" y="857"/>
                  </a:cubicBezTo>
                  <a:cubicBezTo>
                    <a:pt x="96" y="911"/>
                    <a:pt x="154" y="930"/>
                    <a:pt x="218" y="930"/>
                  </a:cubicBezTo>
                  <a:cubicBezTo>
                    <a:pt x="291" y="930"/>
                    <a:pt x="373" y="905"/>
                    <a:pt x="441" y="880"/>
                  </a:cubicBezTo>
                  <a:cubicBezTo>
                    <a:pt x="638" y="811"/>
                    <a:pt x="881" y="707"/>
                    <a:pt x="1113" y="625"/>
                  </a:cubicBezTo>
                  <a:cubicBezTo>
                    <a:pt x="1367" y="521"/>
                    <a:pt x="1506" y="266"/>
                    <a:pt x="144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79;p32">
              <a:extLst>
                <a:ext uri="{FF2B5EF4-FFF2-40B4-BE49-F238E27FC236}">
                  <a16:creationId xmlns:a16="http://schemas.microsoft.com/office/drawing/2014/main" id="{C780FA4B-355D-2D9C-9870-DCB79A654C10}"/>
                </a:ext>
              </a:extLst>
            </p:cNvPr>
            <p:cNvSpPr/>
            <p:nvPr/>
          </p:nvSpPr>
          <p:spPr>
            <a:xfrm>
              <a:off x="33979" y="2453405"/>
              <a:ext cx="276132" cy="97965"/>
            </a:xfrm>
            <a:custGeom>
              <a:avLst/>
              <a:gdLst/>
              <a:ahLst/>
              <a:cxnLst/>
              <a:rect l="l" t="t" r="r" b="b"/>
              <a:pathLst>
                <a:path w="4772" h="1693" extrusionOk="0">
                  <a:moveTo>
                    <a:pt x="4769" y="0"/>
                  </a:moveTo>
                  <a:cubicBezTo>
                    <a:pt x="4708" y="0"/>
                    <a:pt x="3656" y="362"/>
                    <a:pt x="2374" y="812"/>
                  </a:cubicBezTo>
                  <a:cubicBezTo>
                    <a:pt x="1054" y="1287"/>
                    <a:pt x="0" y="1680"/>
                    <a:pt x="0" y="1692"/>
                  </a:cubicBezTo>
                  <a:cubicBezTo>
                    <a:pt x="0" y="1692"/>
                    <a:pt x="0" y="1692"/>
                    <a:pt x="1" y="1692"/>
                  </a:cubicBezTo>
                  <a:cubicBezTo>
                    <a:pt x="34" y="1692"/>
                    <a:pt x="1109" y="1337"/>
                    <a:pt x="2398" y="881"/>
                  </a:cubicBezTo>
                  <a:cubicBezTo>
                    <a:pt x="3718" y="406"/>
                    <a:pt x="4772" y="13"/>
                    <a:pt x="4772" y="1"/>
                  </a:cubicBezTo>
                  <a:cubicBezTo>
                    <a:pt x="4772" y="0"/>
                    <a:pt x="477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80;p32">
              <a:extLst>
                <a:ext uri="{FF2B5EF4-FFF2-40B4-BE49-F238E27FC236}">
                  <a16:creationId xmlns:a16="http://schemas.microsoft.com/office/drawing/2014/main" id="{44068D1F-43AD-907E-378A-E820DB6B0615}"/>
                </a:ext>
              </a:extLst>
            </p:cNvPr>
            <p:cNvSpPr/>
            <p:nvPr/>
          </p:nvSpPr>
          <p:spPr>
            <a:xfrm>
              <a:off x="117073" y="2486967"/>
              <a:ext cx="160865" cy="95246"/>
            </a:xfrm>
            <a:custGeom>
              <a:avLst/>
              <a:gdLst/>
              <a:ahLst/>
              <a:cxnLst/>
              <a:rect l="l" t="t" r="r" b="b"/>
              <a:pathLst>
                <a:path w="2780" h="1646" extrusionOk="0">
                  <a:moveTo>
                    <a:pt x="2780" y="0"/>
                  </a:moveTo>
                  <a:cubicBezTo>
                    <a:pt x="2757" y="0"/>
                    <a:pt x="2618" y="81"/>
                    <a:pt x="2375" y="243"/>
                  </a:cubicBezTo>
                  <a:cubicBezTo>
                    <a:pt x="2097" y="406"/>
                    <a:pt x="1761" y="602"/>
                    <a:pt x="1390" y="823"/>
                  </a:cubicBezTo>
                  <a:cubicBezTo>
                    <a:pt x="1008" y="1031"/>
                    <a:pt x="672" y="1239"/>
                    <a:pt x="406" y="1402"/>
                  </a:cubicBezTo>
                  <a:cubicBezTo>
                    <a:pt x="139" y="1541"/>
                    <a:pt x="0" y="1633"/>
                    <a:pt x="0" y="1645"/>
                  </a:cubicBezTo>
                  <a:cubicBezTo>
                    <a:pt x="0" y="1646"/>
                    <a:pt x="1" y="1646"/>
                    <a:pt x="2" y="1646"/>
                  </a:cubicBezTo>
                  <a:cubicBezTo>
                    <a:pt x="20" y="1646"/>
                    <a:pt x="168" y="1567"/>
                    <a:pt x="417" y="1448"/>
                  </a:cubicBezTo>
                  <a:cubicBezTo>
                    <a:pt x="672" y="1297"/>
                    <a:pt x="1043" y="1112"/>
                    <a:pt x="1413" y="880"/>
                  </a:cubicBezTo>
                  <a:cubicBezTo>
                    <a:pt x="1807" y="649"/>
                    <a:pt x="2143" y="429"/>
                    <a:pt x="2386" y="267"/>
                  </a:cubicBezTo>
                  <a:cubicBezTo>
                    <a:pt x="2629" y="116"/>
                    <a:pt x="2780" y="12"/>
                    <a:pt x="27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Frame 301">
            <a:extLst>
              <a:ext uri="{FF2B5EF4-FFF2-40B4-BE49-F238E27FC236}">
                <a16:creationId xmlns:a16="http://schemas.microsoft.com/office/drawing/2014/main" id="{DCA53E5A-919C-F100-1BF8-02EF9F3ED979}"/>
              </a:ext>
            </a:extLst>
          </p:cNvPr>
          <p:cNvSpPr/>
          <p:nvPr/>
        </p:nvSpPr>
        <p:spPr>
          <a:xfrm>
            <a:off x="-9363541" y="-9953265"/>
            <a:ext cx="32461026" cy="26822400"/>
          </a:xfrm>
          <a:prstGeom prst="frame">
            <a:avLst>
              <a:gd name="adj1" fmla="val 102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03" name="Frame 302">
            <a:extLst>
              <a:ext uri="{FF2B5EF4-FFF2-40B4-BE49-F238E27FC236}">
                <a16:creationId xmlns:a16="http://schemas.microsoft.com/office/drawing/2014/main" id="{9253DCF3-557B-ECC0-35FF-AFBB74D7AFFF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Google Shape;388;p27">
            <a:extLst>
              <a:ext uri="{FF2B5EF4-FFF2-40B4-BE49-F238E27FC236}">
                <a16:creationId xmlns:a16="http://schemas.microsoft.com/office/drawing/2014/main" id="{BCC390E2-D301-4F68-5843-0F8A0969B90F}"/>
              </a:ext>
            </a:extLst>
          </p:cNvPr>
          <p:cNvSpPr txBox="1"/>
          <p:nvPr/>
        </p:nvSpPr>
        <p:spPr>
          <a:xfrm>
            <a:off x="522526" y="1811266"/>
            <a:ext cx="11146948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 can compute ‘Fare Per Km’ and ‘Fare/Km per Person’ to understand and visualize the data in hand: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 Per Km = Fare Amount / Distance Travelled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Fare/Km Per Person = Fare Per Km/ Passenger Count</a:t>
            </a:r>
            <a:endParaRPr lang="en-US" sz="32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2288627-9541-78A3-40D5-9F52F2097FC4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3155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9588160"/>
                  </p:ext>
                </p:extLst>
              </p:nvPr>
            </p:nvGraphicFramePr>
            <p:xfrm>
              <a:off x="-8740615" y="8388466"/>
              <a:ext cx="4357355" cy="441443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357355" cy="4414437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2474023" ay="-527350" az="-45768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7823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740615" y="8388466"/>
                <a:ext cx="4357355" cy="4414437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C450302F-163C-FCD4-1967-D3F3ED327863}"/>
              </a:ext>
            </a:extLst>
          </p:cNvPr>
          <p:cNvSpPr/>
          <p:nvPr/>
        </p:nvSpPr>
        <p:spPr>
          <a:xfrm>
            <a:off x="-6863353" y="10388812"/>
            <a:ext cx="405113" cy="438837"/>
          </a:xfrm>
          <a:prstGeom prst="star4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Google Shape;388;p27">
            <a:extLst>
              <a:ext uri="{FF2B5EF4-FFF2-40B4-BE49-F238E27FC236}">
                <a16:creationId xmlns:a16="http://schemas.microsoft.com/office/drawing/2014/main" id="{109DCE8B-4F0F-E6E0-77A2-126E8BA01E26}"/>
              </a:ext>
            </a:extLst>
          </p:cNvPr>
          <p:cNvSpPr txBox="1"/>
          <p:nvPr/>
        </p:nvSpPr>
        <p:spPr>
          <a:xfrm>
            <a:off x="21911710" y="-10968897"/>
            <a:ext cx="729703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Caveats Found in the Dataset:</a:t>
            </a:r>
            <a:endParaRPr lang="en-US" sz="36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8EB41C-FAFA-D502-D982-06EAD620F716}"/>
              </a:ext>
            </a:extLst>
          </p:cNvPr>
          <p:cNvSpPr txBox="1"/>
          <p:nvPr/>
        </p:nvSpPr>
        <p:spPr>
          <a:xfrm>
            <a:off x="22448606" y="-9886379"/>
            <a:ext cx="6088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Fira Sans Extra Condensed" panose="020B0503050000020004" pitchFamily="34" charset="0"/>
              </a:rPr>
              <a:t>Null Values in the dataset are </a:t>
            </a:r>
            <a:r>
              <a:rPr lang="en-US" sz="2800" b="1" dirty="0">
                <a:latin typeface="Fira Sans Extra Condensed" panose="020B0503050000020004" pitchFamily="34" charset="0"/>
              </a:rPr>
              <a:t>Zeroes</a:t>
            </a:r>
            <a:r>
              <a:rPr lang="en-US" sz="2800" dirty="0">
                <a:latin typeface="Fira Sans Extra Condensed" panose="020B0503050000020004" pitchFamily="34" charset="0"/>
              </a:rPr>
              <a:t>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136" name="Google Shape;388;p27">
            <a:extLst>
              <a:ext uri="{FF2B5EF4-FFF2-40B4-BE49-F238E27FC236}">
                <a16:creationId xmlns:a16="http://schemas.microsoft.com/office/drawing/2014/main" id="{56B129A2-E571-6878-CAC7-9874EA174829}"/>
              </a:ext>
            </a:extLst>
          </p:cNvPr>
          <p:cNvSpPr txBox="1"/>
          <p:nvPr/>
        </p:nvSpPr>
        <p:spPr>
          <a:xfrm>
            <a:off x="21960871" y="-9045950"/>
            <a:ext cx="6390351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According to the data, uber transactions has occurred at 0 Latitude and Longitude, which is incorrect.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Fira Sans Extra Condensed"/>
                <a:sym typeface="Fira Sans Extra Condensed"/>
              </a:rPr>
              <a:t>We have replaced zeroes with null values.</a:t>
            </a:r>
            <a:endParaRPr lang="en-US" sz="2800" dirty="0">
              <a:latin typeface="Fira Sans Extra Condensed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137" name="Google Shape;388;p27">
            <a:extLst>
              <a:ext uri="{FF2B5EF4-FFF2-40B4-BE49-F238E27FC236}">
                <a16:creationId xmlns:a16="http://schemas.microsoft.com/office/drawing/2014/main" id="{48DE671C-B725-4411-A613-96DD58B9C9ED}"/>
              </a:ext>
            </a:extLst>
          </p:cNvPr>
          <p:cNvSpPr txBox="1"/>
          <p:nvPr/>
        </p:nvSpPr>
        <p:spPr>
          <a:xfrm>
            <a:off x="25424552" y="-573657"/>
            <a:ext cx="11146948" cy="2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In order to build a model that is accurate, we need to deal with the outliers and anomalies found in the dataset.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Upon analyzing the dataset:</a:t>
            </a: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1CE2EDF5-4D02-1547-8957-C703AFABC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53567" y="1946391"/>
            <a:ext cx="11217934" cy="1899699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190FF24A-B03E-81AA-C625-83E5EB3C8B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53566" y="4200943"/>
            <a:ext cx="11217934" cy="60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04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7613E-23C2-852C-2BDC-462A88BB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326" y="1838485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40A18AE1-6BEF-EF04-333B-40933330EFA8}"/>
              </a:ext>
            </a:extLst>
          </p:cNvPr>
          <p:cNvSpPr txBox="1"/>
          <p:nvPr/>
        </p:nvSpPr>
        <p:spPr>
          <a:xfrm>
            <a:off x="19999534" y="1151374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" name="Google Shape;434;p32">
            <a:extLst>
              <a:ext uri="{FF2B5EF4-FFF2-40B4-BE49-F238E27FC236}">
                <a16:creationId xmlns:a16="http://schemas.microsoft.com/office/drawing/2014/main" id="{5F9133D3-9926-DD22-81E2-0BA809B8E3C4}"/>
              </a:ext>
            </a:extLst>
          </p:cNvPr>
          <p:cNvGrpSpPr/>
          <p:nvPr/>
        </p:nvGrpSpPr>
        <p:grpSpPr>
          <a:xfrm>
            <a:off x="-12519774" y="1333546"/>
            <a:ext cx="3892926" cy="4248778"/>
            <a:chOff x="-2327075" y="1525833"/>
            <a:chExt cx="2958222" cy="3136617"/>
          </a:xfrm>
        </p:grpSpPr>
        <p:sp>
          <p:nvSpPr>
            <p:cNvPr id="16" name="Google Shape;435;p32">
              <a:extLst>
                <a:ext uri="{FF2B5EF4-FFF2-40B4-BE49-F238E27FC236}">
                  <a16:creationId xmlns:a16="http://schemas.microsoft.com/office/drawing/2014/main" id="{D4079A91-EC8D-54D5-6188-7BFC4403E5E7}"/>
                </a:ext>
              </a:extLst>
            </p:cNvPr>
            <p:cNvSpPr/>
            <p:nvPr/>
          </p:nvSpPr>
          <p:spPr>
            <a:xfrm>
              <a:off x="-2327075" y="4651628"/>
              <a:ext cx="2871782" cy="3414"/>
            </a:xfrm>
            <a:custGeom>
              <a:avLst/>
              <a:gdLst/>
              <a:ahLst/>
              <a:cxnLst/>
              <a:rect l="l" t="t" r="r" b="b"/>
              <a:pathLst>
                <a:path w="49629" h="59" extrusionOk="0">
                  <a:moveTo>
                    <a:pt x="24820" y="0"/>
                  </a:moveTo>
                  <a:cubicBezTo>
                    <a:pt x="11107" y="0"/>
                    <a:pt x="0" y="12"/>
                    <a:pt x="0" y="24"/>
                  </a:cubicBezTo>
                  <a:cubicBezTo>
                    <a:pt x="0" y="35"/>
                    <a:pt x="11107" y="58"/>
                    <a:pt x="24820" y="58"/>
                  </a:cubicBezTo>
                  <a:cubicBezTo>
                    <a:pt x="38510" y="58"/>
                    <a:pt x="49629" y="35"/>
                    <a:pt x="49629" y="24"/>
                  </a:cubicBezTo>
                  <a:cubicBezTo>
                    <a:pt x="49629" y="12"/>
                    <a:pt x="38510" y="0"/>
                    <a:pt x="24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6;p32">
              <a:extLst>
                <a:ext uri="{FF2B5EF4-FFF2-40B4-BE49-F238E27FC236}">
                  <a16:creationId xmlns:a16="http://schemas.microsoft.com/office/drawing/2014/main" id="{17C75999-6AE7-C53D-FEB2-12F93DBD9BD5}"/>
                </a:ext>
              </a:extLst>
            </p:cNvPr>
            <p:cNvSpPr/>
            <p:nvPr/>
          </p:nvSpPr>
          <p:spPr>
            <a:xfrm>
              <a:off x="-1144899" y="4517613"/>
              <a:ext cx="357259" cy="144836"/>
            </a:xfrm>
            <a:custGeom>
              <a:avLst/>
              <a:gdLst/>
              <a:ahLst/>
              <a:cxnLst/>
              <a:rect l="l" t="t" r="r" b="b"/>
              <a:pathLst>
                <a:path w="6174" h="2503" extrusionOk="0">
                  <a:moveTo>
                    <a:pt x="3070" y="0"/>
                  </a:moveTo>
                  <a:lnTo>
                    <a:pt x="2699" y="1587"/>
                  </a:lnTo>
                  <a:cubicBezTo>
                    <a:pt x="2699" y="1587"/>
                    <a:pt x="1" y="2224"/>
                    <a:pt x="638" y="2432"/>
                  </a:cubicBezTo>
                  <a:cubicBezTo>
                    <a:pt x="811" y="2483"/>
                    <a:pt x="1243" y="2502"/>
                    <a:pt x="1790" y="2502"/>
                  </a:cubicBezTo>
                  <a:cubicBezTo>
                    <a:pt x="3104" y="2502"/>
                    <a:pt x="5081" y="2392"/>
                    <a:pt x="5711" y="2351"/>
                  </a:cubicBezTo>
                  <a:lnTo>
                    <a:pt x="5908" y="2340"/>
                  </a:lnTo>
                  <a:lnTo>
                    <a:pt x="6174" y="70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;p32">
              <a:extLst>
                <a:ext uri="{FF2B5EF4-FFF2-40B4-BE49-F238E27FC236}">
                  <a16:creationId xmlns:a16="http://schemas.microsoft.com/office/drawing/2014/main" id="{3B859A6D-BDE4-CB42-ACC8-68BF74DF0B72}"/>
                </a:ext>
              </a:extLst>
            </p:cNvPr>
            <p:cNvSpPr/>
            <p:nvPr/>
          </p:nvSpPr>
          <p:spPr>
            <a:xfrm>
              <a:off x="-870099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1097" y="0"/>
                  </a:moveTo>
                  <a:cubicBezTo>
                    <a:pt x="849" y="0"/>
                    <a:pt x="612" y="82"/>
                    <a:pt x="406" y="245"/>
                  </a:cubicBezTo>
                  <a:cubicBezTo>
                    <a:pt x="186" y="407"/>
                    <a:pt x="47" y="662"/>
                    <a:pt x="0" y="928"/>
                  </a:cubicBezTo>
                  <a:lnTo>
                    <a:pt x="1159" y="882"/>
                  </a:lnTo>
                  <a:lnTo>
                    <a:pt x="1147" y="2"/>
                  </a:lnTo>
                  <a:cubicBezTo>
                    <a:pt x="1130" y="1"/>
                    <a:pt x="1114" y="0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38;p32">
              <a:extLst>
                <a:ext uri="{FF2B5EF4-FFF2-40B4-BE49-F238E27FC236}">
                  <a16:creationId xmlns:a16="http://schemas.microsoft.com/office/drawing/2014/main" id="{15FEA60E-171E-20BE-59F6-890DA46A6A24}"/>
                </a:ext>
              </a:extLst>
            </p:cNvPr>
            <p:cNvSpPr/>
            <p:nvPr/>
          </p:nvSpPr>
          <p:spPr>
            <a:xfrm>
              <a:off x="-1120075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950" y="1"/>
                  </a:moveTo>
                  <a:cubicBezTo>
                    <a:pt x="950" y="1"/>
                    <a:pt x="0" y="290"/>
                    <a:pt x="128" y="441"/>
                  </a:cubicBezTo>
                  <a:cubicBezTo>
                    <a:pt x="176" y="508"/>
                    <a:pt x="827" y="537"/>
                    <a:pt x="1687" y="537"/>
                  </a:cubicBezTo>
                  <a:cubicBezTo>
                    <a:pt x="2908" y="537"/>
                    <a:pt x="4548" y="478"/>
                    <a:pt x="5479" y="383"/>
                  </a:cubicBezTo>
                  <a:lnTo>
                    <a:pt x="5479" y="314"/>
                  </a:lnTo>
                  <a:lnTo>
                    <a:pt x="1240" y="395"/>
                  </a:lnTo>
                  <a:cubicBezTo>
                    <a:pt x="1240" y="395"/>
                    <a:pt x="1240" y="395"/>
                    <a:pt x="1240" y="395"/>
                  </a:cubicBezTo>
                  <a:cubicBezTo>
                    <a:pt x="1237" y="395"/>
                    <a:pt x="1133" y="1"/>
                    <a:pt x="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9;p32">
              <a:extLst>
                <a:ext uri="{FF2B5EF4-FFF2-40B4-BE49-F238E27FC236}">
                  <a16:creationId xmlns:a16="http://schemas.microsoft.com/office/drawing/2014/main" id="{9775EE0F-5A4B-9515-62A3-6BA4B4065D9C}"/>
                </a:ext>
              </a:extLst>
            </p:cNvPr>
            <p:cNvSpPr/>
            <p:nvPr/>
          </p:nvSpPr>
          <p:spPr>
            <a:xfrm>
              <a:off x="-1110701" y="4648272"/>
              <a:ext cx="310330" cy="6018"/>
            </a:xfrm>
            <a:custGeom>
              <a:avLst/>
              <a:gdLst/>
              <a:ahLst/>
              <a:cxnLst/>
              <a:rect l="l" t="t" r="r" b="b"/>
              <a:pathLst>
                <a:path w="5363" h="104" extrusionOk="0">
                  <a:moveTo>
                    <a:pt x="5305" y="1"/>
                  </a:moveTo>
                  <a:cubicBezTo>
                    <a:pt x="5259" y="1"/>
                    <a:pt x="5201" y="1"/>
                    <a:pt x="5143" y="12"/>
                  </a:cubicBezTo>
                  <a:lnTo>
                    <a:pt x="5305" y="12"/>
                  </a:lnTo>
                  <a:cubicBezTo>
                    <a:pt x="5351" y="1"/>
                    <a:pt x="5363" y="1"/>
                    <a:pt x="5363" y="1"/>
                  </a:cubicBezTo>
                  <a:close/>
                  <a:moveTo>
                    <a:pt x="5143" y="12"/>
                  </a:moveTo>
                  <a:cubicBezTo>
                    <a:pt x="4981" y="12"/>
                    <a:pt x="4795" y="12"/>
                    <a:pt x="4564" y="24"/>
                  </a:cubicBezTo>
                  <a:cubicBezTo>
                    <a:pt x="4077" y="35"/>
                    <a:pt x="3406" y="58"/>
                    <a:pt x="2653" y="70"/>
                  </a:cubicBezTo>
                  <a:lnTo>
                    <a:pt x="0" y="70"/>
                  </a:lnTo>
                  <a:cubicBezTo>
                    <a:pt x="47" y="82"/>
                    <a:pt x="105" y="82"/>
                    <a:pt x="163" y="82"/>
                  </a:cubicBezTo>
                  <a:cubicBezTo>
                    <a:pt x="325" y="82"/>
                    <a:pt x="510" y="93"/>
                    <a:pt x="742" y="93"/>
                  </a:cubicBezTo>
                  <a:cubicBezTo>
                    <a:pt x="1074" y="93"/>
                    <a:pt x="1478" y="104"/>
                    <a:pt x="1933" y="104"/>
                  </a:cubicBezTo>
                  <a:cubicBezTo>
                    <a:pt x="2161" y="104"/>
                    <a:pt x="2402" y="101"/>
                    <a:pt x="2653" y="93"/>
                  </a:cubicBezTo>
                  <a:cubicBezTo>
                    <a:pt x="3406" y="82"/>
                    <a:pt x="4077" y="70"/>
                    <a:pt x="4564" y="35"/>
                  </a:cubicBezTo>
                  <a:cubicBezTo>
                    <a:pt x="4795" y="24"/>
                    <a:pt x="4981" y="24"/>
                    <a:pt x="5143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40;p32">
              <a:extLst>
                <a:ext uri="{FF2B5EF4-FFF2-40B4-BE49-F238E27FC236}">
                  <a16:creationId xmlns:a16="http://schemas.microsoft.com/office/drawing/2014/main" id="{B3A97F95-A5CE-54B1-12FC-B5CC94B68508}"/>
                </a:ext>
              </a:extLst>
            </p:cNvPr>
            <p:cNvSpPr/>
            <p:nvPr/>
          </p:nvSpPr>
          <p:spPr>
            <a:xfrm>
              <a:off x="-1067128" y="4627903"/>
              <a:ext cx="19501" cy="28470"/>
            </a:xfrm>
            <a:custGeom>
              <a:avLst/>
              <a:gdLst/>
              <a:ahLst/>
              <a:cxnLst/>
              <a:rect l="l" t="t" r="r" b="b"/>
              <a:pathLst>
                <a:path w="337" h="492" extrusionOk="0">
                  <a:moveTo>
                    <a:pt x="9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7"/>
                    <a:pt x="116" y="75"/>
                    <a:pt x="209" y="214"/>
                  </a:cubicBezTo>
                  <a:cubicBezTo>
                    <a:pt x="290" y="364"/>
                    <a:pt x="301" y="492"/>
                    <a:pt x="325" y="492"/>
                  </a:cubicBezTo>
                  <a:cubicBezTo>
                    <a:pt x="325" y="492"/>
                    <a:pt x="336" y="353"/>
                    <a:pt x="232" y="202"/>
                  </a:cubicBezTo>
                  <a:cubicBezTo>
                    <a:pt x="162" y="63"/>
                    <a:pt x="41" y="0"/>
                    <a:pt x="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41;p32">
              <a:extLst>
                <a:ext uri="{FF2B5EF4-FFF2-40B4-BE49-F238E27FC236}">
                  <a16:creationId xmlns:a16="http://schemas.microsoft.com/office/drawing/2014/main" id="{48540C74-86EB-0B70-A5A2-DA941876472F}"/>
                </a:ext>
              </a:extLst>
            </p:cNvPr>
            <p:cNvSpPr/>
            <p:nvPr/>
          </p:nvSpPr>
          <p:spPr>
            <a:xfrm>
              <a:off x="-1004808" y="4612743"/>
              <a:ext cx="10763" cy="15508"/>
            </a:xfrm>
            <a:custGeom>
              <a:avLst/>
              <a:gdLst/>
              <a:ahLst/>
              <a:cxnLst/>
              <a:rect l="l" t="t" r="r" b="b"/>
              <a:pathLst>
                <a:path w="186" h="268" extrusionOk="0">
                  <a:moveTo>
                    <a:pt x="0" y="1"/>
                  </a:moveTo>
                  <a:cubicBezTo>
                    <a:pt x="0" y="12"/>
                    <a:pt x="24" y="70"/>
                    <a:pt x="70" y="151"/>
                  </a:cubicBezTo>
                  <a:cubicBezTo>
                    <a:pt x="116" y="221"/>
                    <a:pt x="163" y="267"/>
                    <a:pt x="174" y="267"/>
                  </a:cubicBezTo>
                  <a:cubicBezTo>
                    <a:pt x="186" y="267"/>
                    <a:pt x="163" y="209"/>
                    <a:pt x="105" y="117"/>
                  </a:cubicBezTo>
                  <a:cubicBezTo>
                    <a:pt x="58" y="47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42;p32">
              <a:extLst>
                <a:ext uri="{FF2B5EF4-FFF2-40B4-BE49-F238E27FC236}">
                  <a16:creationId xmlns:a16="http://schemas.microsoft.com/office/drawing/2014/main" id="{214BB81A-DE2D-128D-7D6A-0462A41BCDE8}"/>
                </a:ext>
              </a:extLst>
            </p:cNvPr>
            <p:cNvSpPr/>
            <p:nvPr/>
          </p:nvSpPr>
          <p:spPr>
            <a:xfrm>
              <a:off x="-992078" y="4609965"/>
              <a:ext cx="12094" cy="10589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4" y="1"/>
                  </a:moveTo>
                  <a:cubicBezTo>
                    <a:pt x="13" y="1"/>
                    <a:pt x="12" y="1"/>
                    <a:pt x="12" y="2"/>
                  </a:cubicBezTo>
                  <a:cubicBezTo>
                    <a:pt x="0" y="2"/>
                    <a:pt x="35" y="60"/>
                    <a:pt x="93" y="107"/>
                  </a:cubicBezTo>
                  <a:cubicBezTo>
                    <a:pt x="140" y="144"/>
                    <a:pt x="188" y="182"/>
                    <a:pt x="203" y="182"/>
                  </a:cubicBezTo>
                  <a:cubicBezTo>
                    <a:pt x="207" y="182"/>
                    <a:pt x="209" y="180"/>
                    <a:pt x="209" y="176"/>
                  </a:cubicBezTo>
                  <a:cubicBezTo>
                    <a:pt x="209" y="165"/>
                    <a:pt x="186" y="118"/>
                    <a:pt x="128" y="83"/>
                  </a:cubicBezTo>
                  <a:cubicBezTo>
                    <a:pt x="76" y="42"/>
                    <a:pt x="24" y="1"/>
                    <a:pt x="1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43;p32">
              <a:extLst>
                <a:ext uri="{FF2B5EF4-FFF2-40B4-BE49-F238E27FC236}">
                  <a16:creationId xmlns:a16="http://schemas.microsoft.com/office/drawing/2014/main" id="{F8B08C4C-7BB4-D3D1-19DE-E5C8982FF14A}"/>
                </a:ext>
              </a:extLst>
            </p:cNvPr>
            <p:cNvSpPr/>
            <p:nvPr/>
          </p:nvSpPr>
          <p:spPr>
            <a:xfrm>
              <a:off x="-99005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62" y="0"/>
                  </a:moveTo>
                  <a:cubicBezTo>
                    <a:pt x="70" y="12"/>
                    <a:pt x="0" y="12"/>
                    <a:pt x="0" y="24"/>
                  </a:cubicBezTo>
                  <a:cubicBezTo>
                    <a:pt x="0" y="47"/>
                    <a:pt x="93" y="47"/>
                    <a:pt x="174" y="47"/>
                  </a:cubicBezTo>
                  <a:cubicBezTo>
                    <a:pt x="267" y="24"/>
                    <a:pt x="336" y="24"/>
                    <a:pt x="336" y="12"/>
                  </a:cubicBezTo>
                  <a:cubicBezTo>
                    <a:pt x="336" y="0"/>
                    <a:pt x="267" y="0"/>
                    <a:pt x="16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44;p32">
              <a:extLst>
                <a:ext uri="{FF2B5EF4-FFF2-40B4-BE49-F238E27FC236}">
                  <a16:creationId xmlns:a16="http://schemas.microsoft.com/office/drawing/2014/main" id="{A22832AF-4DB8-8BA7-69BA-22515691E23F}"/>
                </a:ext>
              </a:extLst>
            </p:cNvPr>
            <p:cNvSpPr/>
            <p:nvPr/>
          </p:nvSpPr>
          <p:spPr>
            <a:xfrm>
              <a:off x="-988722" y="4589828"/>
              <a:ext cx="21468" cy="3993"/>
            </a:xfrm>
            <a:custGeom>
              <a:avLst/>
              <a:gdLst/>
              <a:ahLst/>
              <a:cxnLst/>
              <a:rect l="l" t="t" r="r" b="b"/>
              <a:pathLst>
                <a:path w="371" h="69" extrusionOk="0">
                  <a:moveTo>
                    <a:pt x="362" y="1"/>
                  </a:moveTo>
                  <a:cubicBezTo>
                    <a:pt x="342" y="1"/>
                    <a:pt x="295" y="17"/>
                    <a:pt x="229" y="17"/>
                  </a:cubicBezTo>
                  <a:cubicBezTo>
                    <a:pt x="215" y="17"/>
                    <a:pt x="201" y="16"/>
                    <a:pt x="186" y="15"/>
                  </a:cubicBezTo>
                  <a:cubicBezTo>
                    <a:pt x="134" y="26"/>
                    <a:pt x="87" y="26"/>
                    <a:pt x="54" y="26"/>
                  </a:cubicBezTo>
                  <a:cubicBezTo>
                    <a:pt x="21" y="26"/>
                    <a:pt x="0" y="26"/>
                    <a:pt x="0" y="38"/>
                  </a:cubicBezTo>
                  <a:cubicBezTo>
                    <a:pt x="0" y="47"/>
                    <a:pt x="47" y="69"/>
                    <a:pt x="115" y="69"/>
                  </a:cubicBezTo>
                  <a:cubicBezTo>
                    <a:pt x="137" y="69"/>
                    <a:pt x="161" y="66"/>
                    <a:pt x="186" y="61"/>
                  </a:cubicBezTo>
                  <a:cubicBezTo>
                    <a:pt x="301" y="49"/>
                    <a:pt x="371" y="26"/>
                    <a:pt x="371" y="3"/>
                  </a:cubicBezTo>
                  <a:cubicBezTo>
                    <a:pt x="369" y="1"/>
                    <a:pt x="366" y="1"/>
                    <a:pt x="36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45;p32">
              <a:extLst>
                <a:ext uri="{FF2B5EF4-FFF2-40B4-BE49-F238E27FC236}">
                  <a16:creationId xmlns:a16="http://schemas.microsoft.com/office/drawing/2014/main" id="{7CED771F-0AEF-2681-B705-E9839486107A}"/>
                </a:ext>
              </a:extLst>
            </p:cNvPr>
            <p:cNvSpPr/>
            <p:nvPr/>
          </p:nvSpPr>
          <p:spPr>
            <a:xfrm>
              <a:off x="-1036981" y="4596193"/>
              <a:ext cx="36223" cy="19327"/>
            </a:xfrm>
            <a:custGeom>
              <a:avLst/>
              <a:gdLst/>
              <a:ahLst/>
              <a:cxnLst/>
              <a:rect l="l" t="t" r="r" b="b"/>
              <a:pathLst>
                <a:path w="626" h="334" extrusionOk="0">
                  <a:moveTo>
                    <a:pt x="174" y="27"/>
                  </a:moveTo>
                  <a:cubicBezTo>
                    <a:pt x="221" y="27"/>
                    <a:pt x="269" y="37"/>
                    <a:pt x="313" y="44"/>
                  </a:cubicBezTo>
                  <a:cubicBezTo>
                    <a:pt x="383" y="67"/>
                    <a:pt x="441" y="113"/>
                    <a:pt x="487" y="159"/>
                  </a:cubicBezTo>
                  <a:cubicBezTo>
                    <a:pt x="525" y="197"/>
                    <a:pt x="548" y="238"/>
                    <a:pt x="561" y="270"/>
                  </a:cubicBezTo>
                  <a:lnTo>
                    <a:pt x="561" y="270"/>
                  </a:lnTo>
                  <a:cubicBezTo>
                    <a:pt x="524" y="265"/>
                    <a:pt x="471" y="257"/>
                    <a:pt x="406" y="240"/>
                  </a:cubicBezTo>
                  <a:cubicBezTo>
                    <a:pt x="336" y="229"/>
                    <a:pt x="267" y="217"/>
                    <a:pt x="197" y="183"/>
                  </a:cubicBezTo>
                  <a:cubicBezTo>
                    <a:pt x="151" y="171"/>
                    <a:pt x="105" y="159"/>
                    <a:pt x="82" y="148"/>
                  </a:cubicBezTo>
                  <a:cubicBezTo>
                    <a:pt x="47" y="113"/>
                    <a:pt x="35" y="90"/>
                    <a:pt x="58" y="55"/>
                  </a:cubicBezTo>
                  <a:cubicBezTo>
                    <a:pt x="95" y="34"/>
                    <a:pt x="134" y="27"/>
                    <a:pt x="174" y="27"/>
                  </a:cubicBezTo>
                  <a:close/>
                  <a:moveTo>
                    <a:pt x="212" y="0"/>
                  </a:moveTo>
                  <a:cubicBezTo>
                    <a:pt x="157" y="0"/>
                    <a:pt x="101" y="13"/>
                    <a:pt x="47" y="44"/>
                  </a:cubicBezTo>
                  <a:cubicBezTo>
                    <a:pt x="24" y="55"/>
                    <a:pt x="0" y="101"/>
                    <a:pt x="24" y="125"/>
                  </a:cubicBezTo>
                  <a:cubicBezTo>
                    <a:pt x="35" y="159"/>
                    <a:pt x="58" y="171"/>
                    <a:pt x="82" y="183"/>
                  </a:cubicBezTo>
                  <a:lnTo>
                    <a:pt x="209" y="229"/>
                  </a:lnTo>
                  <a:cubicBezTo>
                    <a:pt x="278" y="264"/>
                    <a:pt x="371" y="275"/>
                    <a:pt x="429" y="275"/>
                  </a:cubicBezTo>
                  <a:cubicBezTo>
                    <a:pt x="471" y="279"/>
                    <a:pt x="507" y="280"/>
                    <a:pt x="537" y="280"/>
                  </a:cubicBezTo>
                  <a:cubicBezTo>
                    <a:pt x="547" y="280"/>
                    <a:pt x="556" y="280"/>
                    <a:pt x="565" y="280"/>
                  </a:cubicBezTo>
                  <a:lnTo>
                    <a:pt x="565" y="280"/>
                  </a:lnTo>
                  <a:cubicBezTo>
                    <a:pt x="577" y="311"/>
                    <a:pt x="580" y="333"/>
                    <a:pt x="580" y="333"/>
                  </a:cubicBezTo>
                  <a:cubicBezTo>
                    <a:pt x="601" y="333"/>
                    <a:pt x="603" y="302"/>
                    <a:pt x="583" y="279"/>
                  </a:cubicBezTo>
                  <a:lnTo>
                    <a:pt x="583" y="279"/>
                  </a:lnTo>
                  <a:cubicBezTo>
                    <a:pt x="611" y="278"/>
                    <a:pt x="626" y="275"/>
                    <a:pt x="626" y="275"/>
                  </a:cubicBezTo>
                  <a:cubicBezTo>
                    <a:pt x="626" y="275"/>
                    <a:pt x="609" y="275"/>
                    <a:pt x="578" y="272"/>
                  </a:cubicBezTo>
                  <a:lnTo>
                    <a:pt x="578" y="272"/>
                  </a:lnTo>
                  <a:cubicBezTo>
                    <a:pt x="567" y="238"/>
                    <a:pt x="555" y="204"/>
                    <a:pt x="510" y="148"/>
                  </a:cubicBezTo>
                  <a:cubicBezTo>
                    <a:pt x="461" y="74"/>
                    <a:pt x="342" y="0"/>
                    <a:pt x="2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46;p32">
              <a:extLst>
                <a:ext uri="{FF2B5EF4-FFF2-40B4-BE49-F238E27FC236}">
                  <a16:creationId xmlns:a16="http://schemas.microsoft.com/office/drawing/2014/main" id="{D1295157-E853-39CA-709F-1D2DAD99A4D4}"/>
                </a:ext>
              </a:extLst>
            </p:cNvPr>
            <p:cNvSpPr/>
            <p:nvPr/>
          </p:nvSpPr>
          <p:spPr>
            <a:xfrm>
              <a:off x="-1005503" y="4589886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203" y="1"/>
                  </a:moveTo>
                  <a:cubicBezTo>
                    <a:pt x="131" y="1"/>
                    <a:pt x="79" y="63"/>
                    <a:pt x="47" y="106"/>
                  </a:cubicBezTo>
                  <a:cubicBezTo>
                    <a:pt x="12" y="153"/>
                    <a:pt x="1" y="210"/>
                    <a:pt x="1" y="257"/>
                  </a:cubicBezTo>
                  <a:cubicBezTo>
                    <a:pt x="1" y="349"/>
                    <a:pt x="24" y="396"/>
                    <a:pt x="24" y="396"/>
                  </a:cubicBezTo>
                  <a:cubicBezTo>
                    <a:pt x="24" y="396"/>
                    <a:pt x="12" y="338"/>
                    <a:pt x="36" y="257"/>
                  </a:cubicBezTo>
                  <a:cubicBezTo>
                    <a:pt x="47" y="210"/>
                    <a:pt x="70" y="164"/>
                    <a:pt x="93" y="118"/>
                  </a:cubicBezTo>
                  <a:cubicBezTo>
                    <a:pt x="128" y="83"/>
                    <a:pt x="175" y="37"/>
                    <a:pt x="221" y="37"/>
                  </a:cubicBezTo>
                  <a:cubicBezTo>
                    <a:pt x="267" y="48"/>
                    <a:pt x="256" y="118"/>
                    <a:pt x="221" y="164"/>
                  </a:cubicBezTo>
                  <a:cubicBezTo>
                    <a:pt x="198" y="222"/>
                    <a:pt x="163" y="268"/>
                    <a:pt x="140" y="292"/>
                  </a:cubicBezTo>
                  <a:lnTo>
                    <a:pt x="36" y="396"/>
                  </a:lnTo>
                  <a:cubicBezTo>
                    <a:pt x="36" y="396"/>
                    <a:pt x="93" y="373"/>
                    <a:pt x="151" y="315"/>
                  </a:cubicBezTo>
                  <a:cubicBezTo>
                    <a:pt x="198" y="268"/>
                    <a:pt x="221" y="234"/>
                    <a:pt x="256" y="176"/>
                  </a:cubicBezTo>
                  <a:cubicBezTo>
                    <a:pt x="267" y="164"/>
                    <a:pt x="279" y="118"/>
                    <a:pt x="279" y="95"/>
                  </a:cubicBezTo>
                  <a:cubicBezTo>
                    <a:pt x="302" y="60"/>
                    <a:pt x="267" y="2"/>
                    <a:pt x="221" y="2"/>
                  </a:cubicBezTo>
                  <a:cubicBezTo>
                    <a:pt x="215" y="1"/>
                    <a:pt x="209" y="1"/>
                    <a:pt x="203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47;p32">
              <a:extLst>
                <a:ext uri="{FF2B5EF4-FFF2-40B4-BE49-F238E27FC236}">
                  <a16:creationId xmlns:a16="http://schemas.microsoft.com/office/drawing/2014/main" id="{DCF46104-55E1-A3B0-A98C-4041E7FD7987}"/>
                </a:ext>
              </a:extLst>
            </p:cNvPr>
            <p:cNvSpPr/>
            <p:nvPr/>
          </p:nvSpPr>
          <p:spPr>
            <a:xfrm>
              <a:off x="-869463" y="4597582"/>
              <a:ext cx="65098" cy="54104"/>
            </a:xfrm>
            <a:custGeom>
              <a:avLst/>
              <a:gdLst/>
              <a:ahLst/>
              <a:cxnLst/>
              <a:rect l="l" t="t" r="r" b="b"/>
              <a:pathLst>
                <a:path w="1125" h="935" extrusionOk="0">
                  <a:moveTo>
                    <a:pt x="1042" y="0"/>
                  </a:moveTo>
                  <a:cubicBezTo>
                    <a:pt x="1016" y="0"/>
                    <a:pt x="985" y="2"/>
                    <a:pt x="949" y="8"/>
                  </a:cubicBezTo>
                  <a:lnTo>
                    <a:pt x="1124" y="8"/>
                  </a:lnTo>
                  <a:cubicBezTo>
                    <a:pt x="1124" y="8"/>
                    <a:pt x="1094" y="0"/>
                    <a:pt x="1042" y="0"/>
                  </a:cubicBezTo>
                  <a:close/>
                  <a:moveTo>
                    <a:pt x="893" y="8"/>
                  </a:moveTo>
                  <a:cubicBezTo>
                    <a:pt x="742" y="20"/>
                    <a:pt x="522" y="77"/>
                    <a:pt x="348" y="216"/>
                  </a:cubicBezTo>
                  <a:cubicBezTo>
                    <a:pt x="175" y="367"/>
                    <a:pt x="82" y="552"/>
                    <a:pt x="36" y="703"/>
                  </a:cubicBezTo>
                  <a:cubicBezTo>
                    <a:pt x="24" y="772"/>
                    <a:pt x="1" y="830"/>
                    <a:pt x="1" y="877"/>
                  </a:cubicBezTo>
                  <a:lnTo>
                    <a:pt x="1" y="934"/>
                  </a:lnTo>
                  <a:cubicBezTo>
                    <a:pt x="24" y="934"/>
                    <a:pt x="24" y="830"/>
                    <a:pt x="59" y="703"/>
                  </a:cubicBezTo>
                  <a:cubicBezTo>
                    <a:pt x="105" y="552"/>
                    <a:pt x="209" y="379"/>
                    <a:pt x="383" y="240"/>
                  </a:cubicBezTo>
                  <a:cubicBezTo>
                    <a:pt x="557" y="89"/>
                    <a:pt x="742" y="31"/>
                    <a:pt x="893" y="20"/>
                  </a:cubicBezTo>
                  <a:cubicBezTo>
                    <a:pt x="913" y="15"/>
                    <a:pt x="931" y="11"/>
                    <a:pt x="949" y="8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48;p32">
              <a:extLst>
                <a:ext uri="{FF2B5EF4-FFF2-40B4-BE49-F238E27FC236}">
                  <a16:creationId xmlns:a16="http://schemas.microsoft.com/office/drawing/2014/main" id="{247DFBF6-B713-5601-F98F-0F5B2262F856}"/>
                </a:ext>
              </a:extLst>
            </p:cNvPr>
            <p:cNvSpPr/>
            <p:nvPr/>
          </p:nvSpPr>
          <p:spPr>
            <a:xfrm>
              <a:off x="-825890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24" y="1"/>
                  </a:moveTo>
                  <a:cubicBezTo>
                    <a:pt x="1" y="1"/>
                    <a:pt x="1" y="290"/>
                    <a:pt x="24" y="649"/>
                  </a:cubicBezTo>
                  <a:cubicBezTo>
                    <a:pt x="24" y="1008"/>
                    <a:pt x="35" y="1298"/>
                    <a:pt x="47" y="1298"/>
                  </a:cubicBezTo>
                  <a:cubicBezTo>
                    <a:pt x="59" y="1298"/>
                    <a:pt x="59" y="1008"/>
                    <a:pt x="47" y="649"/>
                  </a:cubicBezTo>
                  <a:cubicBezTo>
                    <a:pt x="47" y="290"/>
                    <a:pt x="35" y="1"/>
                    <a:pt x="2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49;p32">
              <a:extLst>
                <a:ext uri="{FF2B5EF4-FFF2-40B4-BE49-F238E27FC236}">
                  <a16:creationId xmlns:a16="http://schemas.microsoft.com/office/drawing/2014/main" id="{7AABFE59-A8EF-E063-5333-774BA37EC771}"/>
                </a:ext>
              </a:extLst>
            </p:cNvPr>
            <p:cNvSpPr/>
            <p:nvPr/>
          </p:nvSpPr>
          <p:spPr>
            <a:xfrm>
              <a:off x="-947175" y="4634326"/>
              <a:ext cx="53641" cy="3935"/>
            </a:xfrm>
            <a:custGeom>
              <a:avLst/>
              <a:gdLst/>
              <a:ahLst/>
              <a:cxnLst/>
              <a:rect l="l" t="t" r="r" b="b"/>
              <a:pathLst>
                <a:path w="927" h="68" extrusionOk="0">
                  <a:moveTo>
                    <a:pt x="880" y="0"/>
                  </a:moveTo>
                  <a:cubicBezTo>
                    <a:pt x="806" y="0"/>
                    <a:pt x="652" y="17"/>
                    <a:pt x="464" y="33"/>
                  </a:cubicBezTo>
                  <a:cubicBezTo>
                    <a:pt x="294" y="33"/>
                    <a:pt x="145" y="28"/>
                    <a:pt x="64" y="28"/>
                  </a:cubicBezTo>
                  <a:cubicBezTo>
                    <a:pt x="24" y="28"/>
                    <a:pt x="0" y="29"/>
                    <a:pt x="0" y="33"/>
                  </a:cubicBezTo>
                  <a:cubicBezTo>
                    <a:pt x="0" y="45"/>
                    <a:pt x="209" y="68"/>
                    <a:pt x="464" y="68"/>
                  </a:cubicBezTo>
                  <a:cubicBezTo>
                    <a:pt x="730" y="45"/>
                    <a:pt x="927" y="22"/>
                    <a:pt x="927" y="10"/>
                  </a:cubicBezTo>
                  <a:cubicBezTo>
                    <a:pt x="927" y="3"/>
                    <a:pt x="910" y="0"/>
                    <a:pt x="880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0;p32">
              <a:extLst>
                <a:ext uri="{FF2B5EF4-FFF2-40B4-BE49-F238E27FC236}">
                  <a16:creationId xmlns:a16="http://schemas.microsoft.com/office/drawing/2014/main" id="{9F7DA0EF-E9F3-4AB8-C609-C132262122C4}"/>
                </a:ext>
              </a:extLst>
            </p:cNvPr>
            <p:cNvSpPr/>
            <p:nvPr/>
          </p:nvSpPr>
          <p:spPr>
            <a:xfrm>
              <a:off x="-863387" y="4633400"/>
              <a:ext cx="6712" cy="10242"/>
            </a:xfrm>
            <a:custGeom>
              <a:avLst/>
              <a:gdLst/>
              <a:ahLst/>
              <a:cxnLst/>
              <a:rect l="l" t="t" r="r" b="b"/>
              <a:pathLst>
                <a:path w="116" h="177" extrusionOk="0">
                  <a:moveTo>
                    <a:pt x="102" y="1"/>
                  </a:moveTo>
                  <a:cubicBezTo>
                    <a:pt x="93" y="1"/>
                    <a:pt x="55" y="33"/>
                    <a:pt x="35" y="84"/>
                  </a:cubicBezTo>
                  <a:cubicBezTo>
                    <a:pt x="0" y="142"/>
                    <a:pt x="0" y="177"/>
                    <a:pt x="12" y="177"/>
                  </a:cubicBezTo>
                  <a:cubicBezTo>
                    <a:pt x="35" y="177"/>
                    <a:pt x="46" y="142"/>
                    <a:pt x="58" y="95"/>
                  </a:cubicBezTo>
                  <a:cubicBezTo>
                    <a:pt x="93" y="49"/>
                    <a:pt x="116" y="26"/>
                    <a:pt x="104" y="3"/>
                  </a:cubicBezTo>
                  <a:cubicBezTo>
                    <a:pt x="104" y="1"/>
                    <a:pt x="104" y="1"/>
                    <a:pt x="10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1;p32">
              <a:extLst>
                <a:ext uri="{FF2B5EF4-FFF2-40B4-BE49-F238E27FC236}">
                  <a16:creationId xmlns:a16="http://schemas.microsoft.com/office/drawing/2014/main" id="{69F610BA-3815-D740-BE08-D27B985CE0E7}"/>
                </a:ext>
              </a:extLst>
            </p:cNvPr>
            <p:cNvSpPr/>
            <p:nvPr/>
          </p:nvSpPr>
          <p:spPr>
            <a:xfrm>
              <a:off x="-851351" y="4616562"/>
              <a:ext cx="8101" cy="7407"/>
            </a:xfrm>
            <a:custGeom>
              <a:avLst/>
              <a:gdLst/>
              <a:ahLst/>
              <a:cxnLst/>
              <a:rect l="l" t="t" r="r" b="b"/>
              <a:pathLst>
                <a:path w="140" h="128" extrusionOk="0">
                  <a:moveTo>
                    <a:pt x="123" y="0"/>
                  </a:moveTo>
                  <a:cubicBezTo>
                    <a:pt x="112" y="0"/>
                    <a:pt x="85" y="15"/>
                    <a:pt x="59" y="51"/>
                  </a:cubicBezTo>
                  <a:cubicBezTo>
                    <a:pt x="24" y="85"/>
                    <a:pt x="1" y="108"/>
                    <a:pt x="12" y="120"/>
                  </a:cubicBezTo>
                  <a:cubicBezTo>
                    <a:pt x="15" y="125"/>
                    <a:pt x="19" y="128"/>
                    <a:pt x="24" y="128"/>
                  </a:cubicBezTo>
                  <a:cubicBezTo>
                    <a:pt x="39" y="128"/>
                    <a:pt x="64" y="103"/>
                    <a:pt x="82" y="85"/>
                  </a:cubicBezTo>
                  <a:cubicBezTo>
                    <a:pt x="116" y="51"/>
                    <a:pt x="140" y="27"/>
                    <a:pt x="128" y="4"/>
                  </a:cubicBezTo>
                  <a:cubicBezTo>
                    <a:pt x="128" y="2"/>
                    <a:pt x="126" y="0"/>
                    <a:pt x="123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2;p32">
              <a:extLst>
                <a:ext uri="{FF2B5EF4-FFF2-40B4-BE49-F238E27FC236}">
                  <a16:creationId xmlns:a16="http://schemas.microsoft.com/office/drawing/2014/main" id="{61DF6551-19D2-A42B-470D-4A6DE28A6E05}"/>
                </a:ext>
              </a:extLst>
            </p:cNvPr>
            <p:cNvSpPr/>
            <p:nvPr/>
          </p:nvSpPr>
          <p:spPr>
            <a:xfrm>
              <a:off x="-835265" y="4607477"/>
              <a:ext cx="11457" cy="4861"/>
            </a:xfrm>
            <a:custGeom>
              <a:avLst/>
              <a:gdLst/>
              <a:ahLst/>
              <a:cxnLst/>
              <a:rect l="l" t="t" r="r" b="b"/>
              <a:pathLst>
                <a:path w="198" h="84" extrusionOk="0">
                  <a:moveTo>
                    <a:pt x="138" y="1"/>
                  </a:moveTo>
                  <a:cubicBezTo>
                    <a:pt x="123" y="1"/>
                    <a:pt x="108" y="3"/>
                    <a:pt x="93" y="11"/>
                  </a:cubicBezTo>
                  <a:cubicBezTo>
                    <a:pt x="35" y="22"/>
                    <a:pt x="1" y="80"/>
                    <a:pt x="24" y="80"/>
                  </a:cubicBezTo>
                  <a:cubicBezTo>
                    <a:pt x="24" y="82"/>
                    <a:pt x="25" y="83"/>
                    <a:pt x="27" y="83"/>
                  </a:cubicBezTo>
                  <a:cubicBezTo>
                    <a:pt x="37" y="83"/>
                    <a:pt x="67" y="64"/>
                    <a:pt x="105" y="45"/>
                  </a:cubicBezTo>
                  <a:cubicBezTo>
                    <a:pt x="151" y="34"/>
                    <a:pt x="197" y="34"/>
                    <a:pt x="197" y="22"/>
                  </a:cubicBezTo>
                  <a:cubicBezTo>
                    <a:pt x="197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3;p32">
              <a:extLst>
                <a:ext uri="{FF2B5EF4-FFF2-40B4-BE49-F238E27FC236}">
                  <a16:creationId xmlns:a16="http://schemas.microsoft.com/office/drawing/2014/main" id="{0BDD6D81-2C0E-B27C-DEBC-CDBD87C15FA6}"/>
                </a:ext>
              </a:extLst>
            </p:cNvPr>
            <p:cNvSpPr/>
            <p:nvPr/>
          </p:nvSpPr>
          <p:spPr>
            <a:xfrm>
              <a:off x="-816516" y="4604700"/>
              <a:ext cx="6134" cy="3067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47" y="1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1" y="47"/>
                    <a:pt x="10" y="53"/>
                    <a:pt x="21" y="53"/>
                  </a:cubicBezTo>
                  <a:cubicBezTo>
                    <a:pt x="33" y="53"/>
                    <a:pt x="47" y="47"/>
                    <a:pt x="59" y="36"/>
                  </a:cubicBezTo>
                  <a:cubicBezTo>
                    <a:pt x="94" y="24"/>
                    <a:pt x="105" y="12"/>
                    <a:pt x="10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;p32">
              <a:extLst>
                <a:ext uri="{FF2B5EF4-FFF2-40B4-BE49-F238E27FC236}">
                  <a16:creationId xmlns:a16="http://schemas.microsoft.com/office/drawing/2014/main" id="{E1081055-7B55-0732-AAC6-3D51E83D30FF}"/>
                </a:ext>
              </a:extLst>
            </p:cNvPr>
            <p:cNvSpPr/>
            <p:nvPr/>
          </p:nvSpPr>
          <p:spPr>
            <a:xfrm>
              <a:off x="-440511" y="4508876"/>
              <a:ext cx="341866" cy="153574"/>
            </a:xfrm>
            <a:custGeom>
              <a:avLst/>
              <a:gdLst/>
              <a:ahLst/>
              <a:cxnLst/>
              <a:rect l="l" t="t" r="r" b="b"/>
              <a:pathLst>
                <a:path w="5908" h="2654" extrusionOk="0">
                  <a:moveTo>
                    <a:pt x="47" y="1"/>
                  </a:moveTo>
                  <a:lnTo>
                    <a:pt x="0" y="2491"/>
                  </a:lnTo>
                  <a:lnTo>
                    <a:pt x="209" y="2502"/>
                  </a:lnTo>
                  <a:cubicBezTo>
                    <a:pt x="830" y="2543"/>
                    <a:pt x="2804" y="2653"/>
                    <a:pt x="4118" y="2653"/>
                  </a:cubicBezTo>
                  <a:cubicBezTo>
                    <a:pt x="4664" y="2653"/>
                    <a:pt x="5097" y="2634"/>
                    <a:pt x="5270" y="2583"/>
                  </a:cubicBezTo>
                  <a:cubicBezTo>
                    <a:pt x="5907" y="2386"/>
                    <a:pt x="3220" y="1738"/>
                    <a:pt x="3220" y="1738"/>
                  </a:cubicBezTo>
                  <a:lnTo>
                    <a:pt x="3232" y="4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;p32">
              <a:extLst>
                <a:ext uri="{FF2B5EF4-FFF2-40B4-BE49-F238E27FC236}">
                  <a16:creationId xmlns:a16="http://schemas.microsoft.com/office/drawing/2014/main" id="{49F4017B-126E-DBD6-1F86-0DC4EFE2BA69}"/>
                </a:ext>
              </a:extLst>
            </p:cNvPr>
            <p:cNvSpPr/>
            <p:nvPr/>
          </p:nvSpPr>
          <p:spPr>
            <a:xfrm>
              <a:off x="-441206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62" y="0"/>
                  </a:moveTo>
                  <a:cubicBezTo>
                    <a:pt x="46" y="0"/>
                    <a:pt x="29" y="1"/>
                    <a:pt x="12" y="2"/>
                  </a:cubicBezTo>
                  <a:lnTo>
                    <a:pt x="1" y="882"/>
                  </a:lnTo>
                  <a:lnTo>
                    <a:pt x="1159" y="928"/>
                  </a:lnTo>
                  <a:cubicBezTo>
                    <a:pt x="1113" y="662"/>
                    <a:pt x="974" y="407"/>
                    <a:pt x="754" y="245"/>
                  </a:cubicBezTo>
                  <a:cubicBezTo>
                    <a:pt x="547" y="82"/>
                    <a:pt x="310" y="0"/>
                    <a:pt x="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6;p32">
              <a:extLst>
                <a:ext uri="{FF2B5EF4-FFF2-40B4-BE49-F238E27FC236}">
                  <a16:creationId xmlns:a16="http://schemas.microsoft.com/office/drawing/2014/main" id="{1B646122-24F7-02CC-ADFF-15D39D0C8A4E}"/>
                </a:ext>
              </a:extLst>
            </p:cNvPr>
            <p:cNvSpPr/>
            <p:nvPr/>
          </p:nvSpPr>
          <p:spPr>
            <a:xfrm>
              <a:off x="-440511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4540" y="1"/>
                  </a:moveTo>
                  <a:cubicBezTo>
                    <a:pt x="4346" y="24"/>
                    <a:pt x="4254" y="395"/>
                    <a:pt x="4251" y="395"/>
                  </a:cubicBezTo>
                  <a:cubicBezTo>
                    <a:pt x="4251" y="395"/>
                    <a:pt x="4251" y="395"/>
                    <a:pt x="4251" y="395"/>
                  </a:cubicBezTo>
                  <a:lnTo>
                    <a:pt x="0" y="314"/>
                  </a:lnTo>
                  <a:lnTo>
                    <a:pt x="0" y="383"/>
                  </a:lnTo>
                  <a:cubicBezTo>
                    <a:pt x="938" y="478"/>
                    <a:pt x="2581" y="537"/>
                    <a:pt x="3802" y="537"/>
                  </a:cubicBezTo>
                  <a:cubicBezTo>
                    <a:pt x="4663" y="537"/>
                    <a:pt x="5315" y="508"/>
                    <a:pt x="5363" y="441"/>
                  </a:cubicBezTo>
                  <a:cubicBezTo>
                    <a:pt x="5478" y="290"/>
                    <a:pt x="4540" y="1"/>
                    <a:pt x="45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7;p32">
              <a:extLst>
                <a:ext uri="{FF2B5EF4-FFF2-40B4-BE49-F238E27FC236}">
                  <a16:creationId xmlns:a16="http://schemas.microsoft.com/office/drawing/2014/main" id="{FEF98394-8599-DFAE-DC5D-57F3FFAE0A02}"/>
                </a:ext>
              </a:extLst>
            </p:cNvPr>
            <p:cNvSpPr/>
            <p:nvPr/>
          </p:nvSpPr>
          <p:spPr>
            <a:xfrm>
              <a:off x="-442537" y="4648966"/>
              <a:ext cx="309693" cy="6365"/>
            </a:xfrm>
            <a:custGeom>
              <a:avLst/>
              <a:gdLst/>
              <a:ahLst/>
              <a:cxnLst/>
              <a:rect l="l" t="t" r="r" b="b"/>
              <a:pathLst>
                <a:path w="5352" h="110" extrusionOk="0">
                  <a:moveTo>
                    <a:pt x="1" y="0"/>
                  </a:moveTo>
                  <a:cubicBezTo>
                    <a:pt x="1" y="0"/>
                    <a:pt x="12" y="0"/>
                    <a:pt x="58" y="12"/>
                  </a:cubicBezTo>
                  <a:lnTo>
                    <a:pt x="209" y="12"/>
                  </a:lnTo>
                  <a:cubicBezTo>
                    <a:pt x="151" y="12"/>
                    <a:pt x="93" y="0"/>
                    <a:pt x="58" y="0"/>
                  </a:cubicBezTo>
                  <a:close/>
                  <a:moveTo>
                    <a:pt x="209" y="12"/>
                  </a:moveTo>
                  <a:cubicBezTo>
                    <a:pt x="371" y="23"/>
                    <a:pt x="556" y="23"/>
                    <a:pt x="788" y="46"/>
                  </a:cubicBezTo>
                  <a:cubicBezTo>
                    <a:pt x="1286" y="70"/>
                    <a:pt x="1946" y="81"/>
                    <a:pt x="2699" y="104"/>
                  </a:cubicBezTo>
                  <a:cubicBezTo>
                    <a:pt x="2950" y="108"/>
                    <a:pt x="3192" y="110"/>
                    <a:pt x="3421" y="110"/>
                  </a:cubicBezTo>
                  <a:cubicBezTo>
                    <a:pt x="3879" y="110"/>
                    <a:pt x="4286" y="104"/>
                    <a:pt x="4610" y="104"/>
                  </a:cubicBezTo>
                  <a:cubicBezTo>
                    <a:pt x="4842" y="104"/>
                    <a:pt x="5027" y="81"/>
                    <a:pt x="5189" y="81"/>
                  </a:cubicBezTo>
                  <a:cubicBezTo>
                    <a:pt x="5247" y="81"/>
                    <a:pt x="5305" y="81"/>
                    <a:pt x="5351" y="70"/>
                  </a:cubicBezTo>
                  <a:lnTo>
                    <a:pt x="2699" y="70"/>
                  </a:lnTo>
                  <a:cubicBezTo>
                    <a:pt x="1946" y="58"/>
                    <a:pt x="1286" y="46"/>
                    <a:pt x="788" y="23"/>
                  </a:cubicBezTo>
                  <a:cubicBezTo>
                    <a:pt x="556" y="12"/>
                    <a:pt x="371" y="12"/>
                    <a:pt x="209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8;p32">
              <a:extLst>
                <a:ext uri="{FF2B5EF4-FFF2-40B4-BE49-F238E27FC236}">
                  <a16:creationId xmlns:a16="http://schemas.microsoft.com/office/drawing/2014/main" id="{8A9E3148-FF5F-98E4-2C27-1FB277F6D9BF}"/>
                </a:ext>
              </a:extLst>
            </p:cNvPr>
            <p:cNvSpPr/>
            <p:nvPr/>
          </p:nvSpPr>
          <p:spPr>
            <a:xfrm>
              <a:off x="-195917" y="4628771"/>
              <a:ext cx="19501" cy="28296"/>
            </a:xfrm>
            <a:custGeom>
              <a:avLst/>
              <a:gdLst/>
              <a:ahLst/>
              <a:cxnLst/>
              <a:rect l="l" t="t" r="r" b="b"/>
              <a:pathLst>
                <a:path w="337" h="489" extrusionOk="0">
                  <a:moveTo>
                    <a:pt x="334" y="0"/>
                  </a:moveTo>
                  <a:cubicBezTo>
                    <a:pt x="314" y="0"/>
                    <a:pt x="190" y="60"/>
                    <a:pt x="105" y="199"/>
                  </a:cubicBezTo>
                  <a:cubicBezTo>
                    <a:pt x="1" y="349"/>
                    <a:pt x="1" y="488"/>
                    <a:pt x="24" y="488"/>
                  </a:cubicBezTo>
                  <a:cubicBezTo>
                    <a:pt x="35" y="488"/>
                    <a:pt x="47" y="361"/>
                    <a:pt x="140" y="222"/>
                  </a:cubicBezTo>
                  <a:cubicBezTo>
                    <a:pt x="221" y="71"/>
                    <a:pt x="337" y="13"/>
                    <a:pt x="337" y="2"/>
                  </a:cubicBezTo>
                  <a:cubicBezTo>
                    <a:pt x="337" y="1"/>
                    <a:pt x="336" y="0"/>
                    <a:pt x="33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9;p32">
              <a:extLst>
                <a:ext uri="{FF2B5EF4-FFF2-40B4-BE49-F238E27FC236}">
                  <a16:creationId xmlns:a16="http://schemas.microsoft.com/office/drawing/2014/main" id="{7E4DDDE3-BDE5-BB56-EFD1-01F702315D82}"/>
                </a:ext>
              </a:extLst>
            </p:cNvPr>
            <p:cNvSpPr/>
            <p:nvPr/>
          </p:nvSpPr>
          <p:spPr>
            <a:xfrm>
              <a:off x="-249500" y="4613437"/>
              <a:ext cx="10069" cy="15450"/>
            </a:xfrm>
            <a:custGeom>
              <a:avLst/>
              <a:gdLst/>
              <a:ahLst/>
              <a:cxnLst/>
              <a:rect l="l" t="t" r="r" b="b"/>
              <a:pathLst>
                <a:path w="174" h="267" extrusionOk="0">
                  <a:moveTo>
                    <a:pt x="174" y="0"/>
                  </a:moveTo>
                  <a:cubicBezTo>
                    <a:pt x="162" y="0"/>
                    <a:pt x="116" y="47"/>
                    <a:pt x="81" y="116"/>
                  </a:cubicBezTo>
                  <a:cubicBezTo>
                    <a:pt x="35" y="197"/>
                    <a:pt x="0" y="267"/>
                    <a:pt x="0" y="267"/>
                  </a:cubicBezTo>
                  <a:cubicBezTo>
                    <a:pt x="23" y="267"/>
                    <a:pt x="58" y="220"/>
                    <a:pt x="104" y="151"/>
                  </a:cubicBezTo>
                  <a:cubicBezTo>
                    <a:pt x="151" y="81"/>
                    <a:pt x="174" y="23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60;p32">
              <a:extLst>
                <a:ext uri="{FF2B5EF4-FFF2-40B4-BE49-F238E27FC236}">
                  <a16:creationId xmlns:a16="http://schemas.microsoft.com/office/drawing/2014/main" id="{AC18FB97-01B3-5716-D6BF-DB62282288E1}"/>
                </a:ext>
              </a:extLst>
            </p:cNvPr>
            <p:cNvSpPr/>
            <p:nvPr/>
          </p:nvSpPr>
          <p:spPr>
            <a:xfrm>
              <a:off x="-264255" y="4609965"/>
              <a:ext cx="13425" cy="10589"/>
            </a:xfrm>
            <a:custGeom>
              <a:avLst/>
              <a:gdLst/>
              <a:ahLst/>
              <a:cxnLst/>
              <a:rect l="l" t="t" r="r" b="b"/>
              <a:pathLst>
                <a:path w="232" h="183" extrusionOk="0">
                  <a:moveTo>
                    <a:pt x="218" y="1"/>
                  </a:moveTo>
                  <a:cubicBezTo>
                    <a:pt x="208" y="1"/>
                    <a:pt x="156" y="42"/>
                    <a:pt x="105" y="83"/>
                  </a:cubicBezTo>
                  <a:cubicBezTo>
                    <a:pt x="47" y="141"/>
                    <a:pt x="0" y="176"/>
                    <a:pt x="12" y="176"/>
                  </a:cubicBezTo>
                  <a:cubicBezTo>
                    <a:pt x="12" y="180"/>
                    <a:pt x="14" y="182"/>
                    <a:pt x="17" y="182"/>
                  </a:cubicBezTo>
                  <a:cubicBezTo>
                    <a:pt x="33" y="182"/>
                    <a:pt x="80" y="144"/>
                    <a:pt x="128" y="107"/>
                  </a:cubicBezTo>
                  <a:cubicBezTo>
                    <a:pt x="186" y="60"/>
                    <a:pt x="232" y="2"/>
                    <a:pt x="220" y="2"/>
                  </a:cubicBezTo>
                  <a:cubicBezTo>
                    <a:pt x="220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61;p32">
              <a:extLst>
                <a:ext uri="{FF2B5EF4-FFF2-40B4-BE49-F238E27FC236}">
                  <a16:creationId xmlns:a16="http://schemas.microsoft.com/office/drawing/2014/main" id="{BFC89118-0EA1-1318-5B2A-ECC81AFCA943}"/>
                </a:ext>
              </a:extLst>
            </p:cNvPr>
            <p:cNvSpPr/>
            <p:nvPr/>
          </p:nvSpPr>
          <p:spPr>
            <a:xfrm>
              <a:off x="-27299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74" y="0"/>
                  </a:moveTo>
                  <a:cubicBezTo>
                    <a:pt x="82" y="0"/>
                    <a:pt x="1" y="12"/>
                    <a:pt x="1" y="12"/>
                  </a:cubicBezTo>
                  <a:cubicBezTo>
                    <a:pt x="1" y="24"/>
                    <a:pt x="82" y="24"/>
                    <a:pt x="163" y="47"/>
                  </a:cubicBezTo>
                  <a:cubicBezTo>
                    <a:pt x="256" y="47"/>
                    <a:pt x="337" y="47"/>
                    <a:pt x="337" y="24"/>
                  </a:cubicBezTo>
                  <a:cubicBezTo>
                    <a:pt x="337" y="12"/>
                    <a:pt x="267" y="12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62;p32">
              <a:extLst>
                <a:ext uri="{FF2B5EF4-FFF2-40B4-BE49-F238E27FC236}">
                  <a16:creationId xmlns:a16="http://schemas.microsoft.com/office/drawing/2014/main" id="{7DDEFBB1-8D8F-6763-01C8-A5879ADC30A7}"/>
                </a:ext>
              </a:extLst>
            </p:cNvPr>
            <p:cNvSpPr/>
            <p:nvPr/>
          </p:nvSpPr>
          <p:spPr>
            <a:xfrm>
              <a:off x="-276349" y="4590754"/>
              <a:ext cx="22220" cy="4108"/>
            </a:xfrm>
            <a:custGeom>
              <a:avLst/>
              <a:gdLst/>
              <a:ahLst/>
              <a:cxnLst/>
              <a:rect l="l" t="t" r="r" b="b"/>
              <a:pathLst>
                <a:path w="384" h="71" extrusionOk="0">
                  <a:moveTo>
                    <a:pt x="25" y="0"/>
                  </a:moveTo>
                  <a:cubicBezTo>
                    <a:pt x="10" y="0"/>
                    <a:pt x="1" y="3"/>
                    <a:pt x="1" y="10"/>
                  </a:cubicBezTo>
                  <a:cubicBezTo>
                    <a:pt x="1" y="22"/>
                    <a:pt x="82" y="45"/>
                    <a:pt x="198" y="68"/>
                  </a:cubicBezTo>
                  <a:cubicBezTo>
                    <a:pt x="211" y="70"/>
                    <a:pt x="224" y="70"/>
                    <a:pt x="236" y="70"/>
                  </a:cubicBezTo>
                  <a:cubicBezTo>
                    <a:pt x="314" y="70"/>
                    <a:pt x="383" y="43"/>
                    <a:pt x="383" y="33"/>
                  </a:cubicBezTo>
                  <a:cubicBezTo>
                    <a:pt x="383" y="28"/>
                    <a:pt x="360" y="28"/>
                    <a:pt x="325" y="28"/>
                  </a:cubicBezTo>
                  <a:cubicBezTo>
                    <a:pt x="290" y="28"/>
                    <a:pt x="244" y="28"/>
                    <a:pt x="198" y="22"/>
                  </a:cubicBezTo>
                  <a:cubicBezTo>
                    <a:pt x="126" y="14"/>
                    <a:pt x="59" y="0"/>
                    <a:pt x="25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63;p32">
              <a:extLst>
                <a:ext uri="{FF2B5EF4-FFF2-40B4-BE49-F238E27FC236}">
                  <a16:creationId xmlns:a16="http://schemas.microsoft.com/office/drawing/2014/main" id="{25BA8A91-93AA-91D8-5DEC-CA5404654F8B}"/>
                </a:ext>
              </a:extLst>
            </p:cNvPr>
            <p:cNvSpPr/>
            <p:nvPr/>
          </p:nvSpPr>
          <p:spPr>
            <a:xfrm>
              <a:off x="-242845" y="4596830"/>
              <a:ext cx="36281" cy="19327"/>
            </a:xfrm>
            <a:custGeom>
              <a:avLst/>
              <a:gdLst/>
              <a:ahLst/>
              <a:cxnLst/>
              <a:rect l="l" t="t" r="r" b="b"/>
              <a:pathLst>
                <a:path w="627" h="334" extrusionOk="0">
                  <a:moveTo>
                    <a:pt x="447" y="33"/>
                  </a:moveTo>
                  <a:cubicBezTo>
                    <a:pt x="490" y="33"/>
                    <a:pt x="534" y="38"/>
                    <a:pt x="568" y="56"/>
                  </a:cubicBezTo>
                  <a:cubicBezTo>
                    <a:pt x="592" y="90"/>
                    <a:pt x="580" y="114"/>
                    <a:pt x="557" y="148"/>
                  </a:cubicBezTo>
                  <a:cubicBezTo>
                    <a:pt x="522" y="160"/>
                    <a:pt x="476" y="172"/>
                    <a:pt x="441" y="195"/>
                  </a:cubicBezTo>
                  <a:cubicBezTo>
                    <a:pt x="360" y="218"/>
                    <a:pt x="290" y="229"/>
                    <a:pt x="221" y="253"/>
                  </a:cubicBezTo>
                  <a:cubicBezTo>
                    <a:pt x="163" y="258"/>
                    <a:pt x="112" y="261"/>
                    <a:pt x="74" y="263"/>
                  </a:cubicBezTo>
                  <a:lnTo>
                    <a:pt x="74" y="263"/>
                  </a:lnTo>
                  <a:cubicBezTo>
                    <a:pt x="89" y="234"/>
                    <a:pt x="113" y="198"/>
                    <a:pt x="151" y="160"/>
                  </a:cubicBezTo>
                  <a:cubicBezTo>
                    <a:pt x="198" y="114"/>
                    <a:pt x="244" y="79"/>
                    <a:pt x="325" y="44"/>
                  </a:cubicBezTo>
                  <a:cubicBezTo>
                    <a:pt x="360" y="38"/>
                    <a:pt x="403" y="33"/>
                    <a:pt x="447" y="33"/>
                  </a:cubicBezTo>
                  <a:close/>
                  <a:moveTo>
                    <a:pt x="417" y="1"/>
                  </a:moveTo>
                  <a:cubicBezTo>
                    <a:pt x="289" y="1"/>
                    <a:pt x="174" y="75"/>
                    <a:pt x="117" y="148"/>
                  </a:cubicBezTo>
                  <a:cubicBezTo>
                    <a:pt x="87" y="198"/>
                    <a:pt x="65" y="240"/>
                    <a:pt x="53" y="265"/>
                  </a:cubicBezTo>
                  <a:lnTo>
                    <a:pt x="53" y="265"/>
                  </a:lnTo>
                  <a:cubicBezTo>
                    <a:pt x="20" y="268"/>
                    <a:pt x="1" y="271"/>
                    <a:pt x="1" y="276"/>
                  </a:cubicBezTo>
                  <a:cubicBezTo>
                    <a:pt x="1" y="276"/>
                    <a:pt x="17" y="278"/>
                    <a:pt x="46" y="280"/>
                  </a:cubicBezTo>
                  <a:lnTo>
                    <a:pt x="46" y="280"/>
                  </a:lnTo>
                  <a:cubicBezTo>
                    <a:pt x="36" y="312"/>
                    <a:pt x="36" y="334"/>
                    <a:pt x="47" y="334"/>
                  </a:cubicBezTo>
                  <a:cubicBezTo>
                    <a:pt x="47" y="334"/>
                    <a:pt x="50" y="313"/>
                    <a:pt x="65" y="280"/>
                  </a:cubicBezTo>
                  <a:lnTo>
                    <a:pt x="65" y="280"/>
                  </a:lnTo>
                  <a:cubicBezTo>
                    <a:pt x="75" y="281"/>
                    <a:pt x="86" y="281"/>
                    <a:pt x="99" y="281"/>
                  </a:cubicBezTo>
                  <a:cubicBezTo>
                    <a:pt x="130" y="281"/>
                    <a:pt x="167" y="280"/>
                    <a:pt x="209" y="276"/>
                  </a:cubicBezTo>
                  <a:cubicBezTo>
                    <a:pt x="267" y="276"/>
                    <a:pt x="348" y="264"/>
                    <a:pt x="429" y="229"/>
                  </a:cubicBezTo>
                  <a:lnTo>
                    <a:pt x="557" y="195"/>
                  </a:lnTo>
                  <a:cubicBezTo>
                    <a:pt x="568" y="172"/>
                    <a:pt x="603" y="160"/>
                    <a:pt x="615" y="137"/>
                  </a:cubicBezTo>
                  <a:cubicBezTo>
                    <a:pt x="626" y="102"/>
                    <a:pt x="615" y="56"/>
                    <a:pt x="580" y="44"/>
                  </a:cubicBezTo>
                  <a:cubicBezTo>
                    <a:pt x="526" y="14"/>
                    <a:pt x="470" y="1"/>
                    <a:pt x="41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4;p32">
              <a:extLst>
                <a:ext uri="{FF2B5EF4-FFF2-40B4-BE49-F238E27FC236}">
                  <a16:creationId xmlns:a16="http://schemas.microsoft.com/office/drawing/2014/main" id="{9ED09763-CA40-27C2-AABD-6A3D12D99226}"/>
                </a:ext>
              </a:extLst>
            </p:cNvPr>
            <p:cNvSpPr/>
            <p:nvPr/>
          </p:nvSpPr>
          <p:spPr>
            <a:xfrm>
              <a:off x="-254881" y="4590581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86" y="0"/>
                  </a:moveTo>
                  <a:cubicBezTo>
                    <a:pt x="80" y="0"/>
                    <a:pt x="75" y="1"/>
                    <a:pt x="70" y="2"/>
                  </a:cubicBezTo>
                  <a:cubicBezTo>
                    <a:pt x="24" y="2"/>
                    <a:pt x="0" y="59"/>
                    <a:pt x="12" y="94"/>
                  </a:cubicBezTo>
                  <a:cubicBezTo>
                    <a:pt x="12" y="129"/>
                    <a:pt x="24" y="164"/>
                    <a:pt x="35" y="187"/>
                  </a:cubicBezTo>
                  <a:cubicBezTo>
                    <a:pt x="70" y="245"/>
                    <a:pt x="93" y="268"/>
                    <a:pt x="139" y="314"/>
                  </a:cubicBezTo>
                  <a:cubicBezTo>
                    <a:pt x="197" y="372"/>
                    <a:pt x="255" y="395"/>
                    <a:pt x="255" y="395"/>
                  </a:cubicBezTo>
                  <a:lnTo>
                    <a:pt x="151" y="291"/>
                  </a:lnTo>
                  <a:cubicBezTo>
                    <a:pt x="128" y="268"/>
                    <a:pt x="93" y="222"/>
                    <a:pt x="70" y="164"/>
                  </a:cubicBezTo>
                  <a:cubicBezTo>
                    <a:pt x="35" y="129"/>
                    <a:pt x="24" y="48"/>
                    <a:pt x="70" y="36"/>
                  </a:cubicBezTo>
                  <a:cubicBezTo>
                    <a:pt x="128" y="36"/>
                    <a:pt x="174" y="83"/>
                    <a:pt x="197" y="129"/>
                  </a:cubicBezTo>
                  <a:cubicBezTo>
                    <a:pt x="232" y="164"/>
                    <a:pt x="244" y="210"/>
                    <a:pt x="255" y="256"/>
                  </a:cubicBezTo>
                  <a:cubicBezTo>
                    <a:pt x="290" y="337"/>
                    <a:pt x="255" y="384"/>
                    <a:pt x="267" y="395"/>
                  </a:cubicBezTo>
                  <a:cubicBezTo>
                    <a:pt x="267" y="395"/>
                    <a:pt x="302" y="361"/>
                    <a:pt x="302" y="256"/>
                  </a:cubicBezTo>
                  <a:cubicBezTo>
                    <a:pt x="302" y="210"/>
                    <a:pt x="290" y="152"/>
                    <a:pt x="244" y="106"/>
                  </a:cubicBezTo>
                  <a:cubicBezTo>
                    <a:pt x="211" y="73"/>
                    <a:pt x="159" y="0"/>
                    <a:pt x="86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5;p32">
              <a:extLst>
                <a:ext uri="{FF2B5EF4-FFF2-40B4-BE49-F238E27FC236}">
                  <a16:creationId xmlns:a16="http://schemas.microsoft.com/office/drawing/2014/main" id="{504EA353-0BBC-48D7-EB67-04DBDAD76937}"/>
                </a:ext>
              </a:extLst>
            </p:cNvPr>
            <p:cNvSpPr/>
            <p:nvPr/>
          </p:nvSpPr>
          <p:spPr>
            <a:xfrm>
              <a:off x="-438486" y="4598392"/>
              <a:ext cx="64346" cy="53988"/>
            </a:xfrm>
            <a:custGeom>
              <a:avLst/>
              <a:gdLst/>
              <a:ahLst/>
              <a:cxnLst/>
              <a:rect l="l" t="t" r="r" b="b"/>
              <a:pathLst>
                <a:path w="1112" h="933" extrusionOk="0">
                  <a:moveTo>
                    <a:pt x="22" y="0"/>
                  </a:moveTo>
                  <a:cubicBezTo>
                    <a:pt x="5" y="0"/>
                    <a:pt x="0" y="6"/>
                    <a:pt x="0" y="6"/>
                  </a:cubicBezTo>
                  <a:cubicBezTo>
                    <a:pt x="0" y="6"/>
                    <a:pt x="15" y="3"/>
                    <a:pt x="45" y="3"/>
                  </a:cubicBezTo>
                  <a:lnTo>
                    <a:pt x="45" y="3"/>
                  </a:lnTo>
                  <a:cubicBezTo>
                    <a:pt x="49" y="3"/>
                    <a:pt x="53" y="4"/>
                    <a:pt x="58" y="6"/>
                  </a:cubicBezTo>
                  <a:lnTo>
                    <a:pt x="132" y="6"/>
                  </a:lnTo>
                  <a:cubicBezTo>
                    <a:pt x="103" y="3"/>
                    <a:pt x="79" y="3"/>
                    <a:pt x="59" y="3"/>
                  </a:cubicBezTo>
                  <a:cubicBezTo>
                    <a:pt x="54" y="3"/>
                    <a:pt x="50" y="3"/>
                    <a:pt x="45" y="3"/>
                  </a:cubicBezTo>
                  <a:lnTo>
                    <a:pt x="45" y="3"/>
                  </a:lnTo>
                  <a:cubicBezTo>
                    <a:pt x="36" y="1"/>
                    <a:pt x="28" y="0"/>
                    <a:pt x="22" y="0"/>
                  </a:cubicBezTo>
                  <a:close/>
                  <a:moveTo>
                    <a:pt x="132" y="6"/>
                  </a:moveTo>
                  <a:cubicBezTo>
                    <a:pt x="161" y="8"/>
                    <a:pt x="194" y="11"/>
                    <a:pt x="232" y="17"/>
                  </a:cubicBezTo>
                  <a:cubicBezTo>
                    <a:pt x="371" y="29"/>
                    <a:pt x="568" y="87"/>
                    <a:pt x="741" y="237"/>
                  </a:cubicBezTo>
                  <a:cubicBezTo>
                    <a:pt x="915" y="376"/>
                    <a:pt x="1008" y="550"/>
                    <a:pt x="1054" y="700"/>
                  </a:cubicBezTo>
                  <a:cubicBezTo>
                    <a:pt x="1100" y="828"/>
                    <a:pt x="1100" y="932"/>
                    <a:pt x="1112" y="932"/>
                  </a:cubicBezTo>
                  <a:lnTo>
                    <a:pt x="1112" y="874"/>
                  </a:lnTo>
                  <a:cubicBezTo>
                    <a:pt x="1112" y="828"/>
                    <a:pt x="1100" y="770"/>
                    <a:pt x="1089" y="700"/>
                  </a:cubicBezTo>
                  <a:cubicBezTo>
                    <a:pt x="1042" y="550"/>
                    <a:pt x="938" y="365"/>
                    <a:pt x="764" y="226"/>
                  </a:cubicBezTo>
                  <a:cubicBezTo>
                    <a:pt x="591" y="75"/>
                    <a:pt x="371" y="17"/>
                    <a:pt x="232" y="6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6;p32">
              <a:extLst>
                <a:ext uri="{FF2B5EF4-FFF2-40B4-BE49-F238E27FC236}">
                  <a16:creationId xmlns:a16="http://schemas.microsoft.com/office/drawing/2014/main" id="{935528A5-B2B0-1D32-FB71-1D10CE9709C4}"/>
                </a:ext>
              </a:extLst>
            </p:cNvPr>
            <p:cNvSpPr/>
            <p:nvPr/>
          </p:nvSpPr>
          <p:spPr>
            <a:xfrm>
              <a:off x="-421069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46" y="1"/>
                  </a:moveTo>
                  <a:cubicBezTo>
                    <a:pt x="35" y="1"/>
                    <a:pt x="12" y="290"/>
                    <a:pt x="12" y="649"/>
                  </a:cubicBezTo>
                  <a:cubicBezTo>
                    <a:pt x="0" y="1008"/>
                    <a:pt x="0" y="1298"/>
                    <a:pt x="12" y="1298"/>
                  </a:cubicBezTo>
                  <a:cubicBezTo>
                    <a:pt x="35" y="1298"/>
                    <a:pt x="46" y="1008"/>
                    <a:pt x="46" y="649"/>
                  </a:cubicBezTo>
                  <a:cubicBezTo>
                    <a:pt x="58" y="302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67;p32">
              <a:extLst>
                <a:ext uri="{FF2B5EF4-FFF2-40B4-BE49-F238E27FC236}">
                  <a16:creationId xmlns:a16="http://schemas.microsoft.com/office/drawing/2014/main" id="{BAF5C513-8529-2175-BC1D-E8CA718F6F8D}"/>
                </a:ext>
              </a:extLst>
            </p:cNvPr>
            <p:cNvSpPr/>
            <p:nvPr/>
          </p:nvSpPr>
          <p:spPr>
            <a:xfrm>
              <a:off x="-350705" y="4634442"/>
              <a:ext cx="53641" cy="3819"/>
            </a:xfrm>
            <a:custGeom>
              <a:avLst/>
              <a:gdLst/>
              <a:ahLst/>
              <a:cxnLst/>
              <a:rect l="l" t="t" r="r" b="b"/>
              <a:pathLst>
                <a:path w="927" h="66" extrusionOk="0">
                  <a:moveTo>
                    <a:pt x="41" y="0"/>
                  </a:moveTo>
                  <a:cubicBezTo>
                    <a:pt x="17" y="0"/>
                    <a:pt x="3" y="2"/>
                    <a:pt x="0" y="8"/>
                  </a:cubicBezTo>
                  <a:cubicBezTo>
                    <a:pt x="0" y="20"/>
                    <a:pt x="209" y="43"/>
                    <a:pt x="464" y="66"/>
                  </a:cubicBezTo>
                  <a:cubicBezTo>
                    <a:pt x="730" y="66"/>
                    <a:pt x="927" y="43"/>
                    <a:pt x="927" y="31"/>
                  </a:cubicBezTo>
                  <a:cubicBezTo>
                    <a:pt x="927" y="27"/>
                    <a:pt x="905" y="26"/>
                    <a:pt x="866" y="26"/>
                  </a:cubicBezTo>
                  <a:cubicBezTo>
                    <a:pt x="788" y="26"/>
                    <a:pt x="641" y="31"/>
                    <a:pt x="464" y="31"/>
                  </a:cubicBezTo>
                  <a:cubicBezTo>
                    <a:pt x="279" y="22"/>
                    <a:pt x="114" y="0"/>
                    <a:pt x="41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68;p32">
              <a:extLst>
                <a:ext uri="{FF2B5EF4-FFF2-40B4-BE49-F238E27FC236}">
                  <a16:creationId xmlns:a16="http://schemas.microsoft.com/office/drawing/2014/main" id="{9F683200-5FEE-4837-EF49-831E0FD9B3E5}"/>
                </a:ext>
              </a:extLst>
            </p:cNvPr>
            <p:cNvSpPr/>
            <p:nvPr/>
          </p:nvSpPr>
          <p:spPr>
            <a:xfrm>
              <a:off x="-387565" y="4633516"/>
              <a:ext cx="6770" cy="10126"/>
            </a:xfrm>
            <a:custGeom>
              <a:avLst/>
              <a:gdLst/>
              <a:ahLst/>
              <a:cxnLst/>
              <a:rect l="l" t="t" r="r" b="b"/>
              <a:pathLst>
                <a:path w="117" h="175" extrusionOk="0">
                  <a:moveTo>
                    <a:pt x="12" y="1"/>
                  </a:moveTo>
                  <a:cubicBezTo>
                    <a:pt x="0" y="24"/>
                    <a:pt x="35" y="47"/>
                    <a:pt x="58" y="93"/>
                  </a:cubicBezTo>
                  <a:cubicBezTo>
                    <a:pt x="70" y="140"/>
                    <a:pt x="93" y="175"/>
                    <a:pt x="104" y="175"/>
                  </a:cubicBezTo>
                  <a:cubicBezTo>
                    <a:pt x="116" y="175"/>
                    <a:pt x="116" y="140"/>
                    <a:pt x="93" y="82"/>
                  </a:cubicBezTo>
                  <a:cubicBezTo>
                    <a:pt x="70" y="36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69;p32">
              <a:extLst>
                <a:ext uri="{FF2B5EF4-FFF2-40B4-BE49-F238E27FC236}">
                  <a16:creationId xmlns:a16="http://schemas.microsoft.com/office/drawing/2014/main" id="{603BDE5C-6F66-ED82-DCCE-DB1B4202292C}"/>
                </a:ext>
              </a:extLst>
            </p:cNvPr>
            <p:cNvSpPr/>
            <p:nvPr/>
          </p:nvSpPr>
          <p:spPr>
            <a:xfrm>
              <a:off x="-400990" y="4616793"/>
              <a:ext cx="8795" cy="7175"/>
            </a:xfrm>
            <a:custGeom>
              <a:avLst/>
              <a:gdLst/>
              <a:ahLst/>
              <a:cxnLst/>
              <a:rect l="l" t="t" r="r" b="b"/>
              <a:pathLst>
                <a:path w="152" h="124" extrusionOk="0">
                  <a:moveTo>
                    <a:pt x="12" y="0"/>
                  </a:moveTo>
                  <a:cubicBezTo>
                    <a:pt x="1" y="23"/>
                    <a:pt x="35" y="47"/>
                    <a:pt x="59" y="81"/>
                  </a:cubicBezTo>
                  <a:cubicBezTo>
                    <a:pt x="85" y="99"/>
                    <a:pt x="105" y="124"/>
                    <a:pt x="118" y="124"/>
                  </a:cubicBezTo>
                  <a:cubicBezTo>
                    <a:pt x="122" y="124"/>
                    <a:pt x="125" y="121"/>
                    <a:pt x="128" y="116"/>
                  </a:cubicBezTo>
                  <a:cubicBezTo>
                    <a:pt x="151" y="104"/>
                    <a:pt x="116" y="81"/>
                    <a:pt x="93" y="47"/>
                  </a:cubicBezTo>
                  <a:cubicBezTo>
                    <a:pt x="59" y="23"/>
                    <a:pt x="35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70;p32">
              <a:extLst>
                <a:ext uri="{FF2B5EF4-FFF2-40B4-BE49-F238E27FC236}">
                  <a16:creationId xmlns:a16="http://schemas.microsoft.com/office/drawing/2014/main" id="{9EEBAAF8-EC03-B0EA-A069-E721F89ECC3E}"/>
                </a:ext>
              </a:extLst>
            </p:cNvPr>
            <p:cNvSpPr/>
            <p:nvPr/>
          </p:nvSpPr>
          <p:spPr>
            <a:xfrm>
              <a:off x="-419101" y="4608461"/>
              <a:ext cx="10821" cy="4513"/>
            </a:xfrm>
            <a:custGeom>
              <a:avLst/>
              <a:gdLst/>
              <a:ahLst/>
              <a:cxnLst/>
              <a:rect l="l" t="t" r="r" b="b"/>
              <a:pathLst>
                <a:path w="187" h="78" extrusionOk="0">
                  <a:moveTo>
                    <a:pt x="49" y="0"/>
                  </a:moveTo>
                  <a:cubicBezTo>
                    <a:pt x="18" y="0"/>
                    <a:pt x="1" y="9"/>
                    <a:pt x="1" y="17"/>
                  </a:cubicBezTo>
                  <a:cubicBezTo>
                    <a:pt x="1" y="28"/>
                    <a:pt x="36" y="28"/>
                    <a:pt x="82" y="52"/>
                  </a:cubicBezTo>
                  <a:cubicBezTo>
                    <a:pt x="119" y="61"/>
                    <a:pt x="157" y="78"/>
                    <a:pt x="170" y="78"/>
                  </a:cubicBezTo>
                  <a:cubicBezTo>
                    <a:pt x="173" y="78"/>
                    <a:pt x="175" y="77"/>
                    <a:pt x="175" y="75"/>
                  </a:cubicBezTo>
                  <a:cubicBezTo>
                    <a:pt x="186" y="75"/>
                    <a:pt x="151" y="17"/>
                    <a:pt x="94" y="5"/>
                  </a:cubicBezTo>
                  <a:cubicBezTo>
                    <a:pt x="77" y="2"/>
                    <a:pt x="62" y="0"/>
                    <a:pt x="4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71;p32">
              <a:extLst>
                <a:ext uri="{FF2B5EF4-FFF2-40B4-BE49-F238E27FC236}">
                  <a16:creationId xmlns:a16="http://schemas.microsoft.com/office/drawing/2014/main" id="{F4FA0076-DBFC-C82D-2457-B00FFFB41280}"/>
                </a:ext>
              </a:extLst>
            </p:cNvPr>
            <p:cNvSpPr/>
            <p:nvPr/>
          </p:nvSpPr>
          <p:spPr>
            <a:xfrm>
              <a:off x="-432468" y="4604873"/>
              <a:ext cx="5381" cy="3588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5" y="1"/>
                  </a:moveTo>
                  <a:cubicBezTo>
                    <a:pt x="6" y="1"/>
                    <a:pt x="0" y="4"/>
                    <a:pt x="0" y="9"/>
                  </a:cubicBezTo>
                  <a:cubicBezTo>
                    <a:pt x="0" y="21"/>
                    <a:pt x="12" y="33"/>
                    <a:pt x="35" y="44"/>
                  </a:cubicBezTo>
                  <a:cubicBezTo>
                    <a:pt x="52" y="56"/>
                    <a:pt x="67" y="61"/>
                    <a:pt x="77" y="61"/>
                  </a:cubicBezTo>
                  <a:cubicBezTo>
                    <a:pt x="87" y="61"/>
                    <a:pt x="93" y="56"/>
                    <a:pt x="93" y="44"/>
                  </a:cubicBezTo>
                  <a:cubicBezTo>
                    <a:pt x="93" y="33"/>
                    <a:pt x="81" y="21"/>
                    <a:pt x="47" y="9"/>
                  </a:cubicBezTo>
                  <a:cubicBezTo>
                    <a:pt x="35" y="4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2;p32">
              <a:extLst>
                <a:ext uri="{FF2B5EF4-FFF2-40B4-BE49-F238E27FC236}">
                  <a16:creationId xmlns:a16="http://schemas.microsoft.com/office/drawing/2014/main" id="{3C696D9C-8117-07E1-7E47-650EAE36FB2C}"/>
                </a:ext>
              </a:extLst>
            </p:cNvPr>
            <p:cNvSpPr/>
            <p:nvPr/>
          </p:nvSpPr>
          <p:spPr>
            <a:xfrm>
              <a:off x="-986060" y="2813324"/>
              <a:ext cx="836439" cy="1781432"/>
            </a:xfrm>
            <a:custGeom>
              <a:avLst/>
              <a:gdLst/>
              <a:ahLst/>
              <a:cxnLst/>
              <a:rect l="l" t="t" r="r" b="b"/>
              <a:pathLst>
                <a:path w="14455" h="30786" extrusionOk="0">
                  <a:moveTo>
                    <a:pt x="14455" y="1"/>
                  </a:moveTo>
                  <a:lnTo>
                    <a:pt x="5317" y="58"/>
                  </a:lnTo>
                  <a:lnTo>
                    <a:pt x="1" y="30634"/>
                  </a:lnTo>
                  <a:lnTo>
                    <a:pt x="3394" y="30785"/>
                  </a:lnTo>
                  <a:lnTo>
                    <a:pt x="9347" y="4170"/>
                  </a:lnTo>
                  <a:lnTo>
                    <a:pt x="9023" y="30739"/>
                  </a:lnTo>
                  <a:lnTo>
                    <a:pt x="9023" y="30739"/>
                  </a:lnTo>
                  <a:lnTo>
                    <a:pt x="13007" y="30634"/>
                  </a:lnTo>
                  <a:lnTo>
                    <a:pt x="14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3;p32">
              <a:extLst>
                <a:ext uri="{FF2B5EF4-FFF2-40B4-BE49-F238E27FC236}">
                  <a16:creationId xmlns:a16="http://schemas.microsoft.com/office/drawing/2014/main" id="{28514495-ACB3-9C24-38A2-BCC624C15174}"/>
                </a:ext>
              </a:extLst>
            </p:cNvPr>
            <p:cNvSpPr/>
            <p:nvPr/>
          </p:nvSpPr>
          <p:spPr>
            <a:xfrm>
              <a:off x="-450580" y="2836759"/>
              <a:ext cx="62378" cy="174810"/>
            </a:xfrm>
            <a:custGeom>
              <a:avLst/>
              <a:gdLst/>
              <a:ahLst/>
              <a:cxnLst/>
              <a:rect l="l" t="t" r="r" b="b"/>
              <a:pathLst>
                <a:path w="1078" h="3021" extrusionOk="0">
                  <a:moveTo>
                    <a:pt x="1066" y="1"/>
                  </a:moveTo>
                  <a:cubicBezTo>
                    <a:pt x="1043" y="1"/>
                    <a:pt x="1020" y="186"/>
                    <a:pt x="973" y="499"/>
                  </a:cubicBezTo>
                  <a:cubicBezTo>
                    <a:pt x="916" y="800"/>
                    <a:pt x="858" y="1217"/>
                    <a:pt x="800" y="1692"/>
                  </a:cubicBezTo>
                  <a:cubicBezTo>
                    <a:pt x="777" y="1923"/>
                    <a:pt x="753" y="2155"/>
                    <a:pt x="695" y="2352"/>
                  </a:cubicBezTo>
                  <a:cubicBezTo>
                    <a:pt x="638" y="2537"/>
                    <a:pt x="556" y="2699"/>
                    <a:pt x="441" y="2792"/>
                  </a:cubicBezTo>
                  <a:cubicBezTo>
                    <a:pt x="209" y="3012"/>
                    <a:pt x="1" y="3001"/>
                    <a:pt x="1" y="3012"/>
                  </a:cubicBezTo>
                  <a:cubicBezTo>
                    <a:pt x="1" y="3018"/>
                    <a:pt x="15" y="3021"/>
                    <a:pt x="41" y="3021"/>
                  </a:cubicBezTo>
                  <a:cubicBezTo>
                    <a:pt x="67" y="3021"/>
                    <a:pt x="105" y="3018"/>
                    <a:pt x="151" y="3012"/>
                  </a:cubicBezTo>
                  <a:cubicBezTo>
                    <a:pt x="232" y="3001"/>
                    <a:pt x="348" y="2954"/>
                    <a:pt x="487" y="2850"/>
                  </a:cubicBezTo>
                  <a:cubicBezTo>
                    <a:pt x="614" y="2757"/>
                    <a:pt x="719" y="2584"/>
                    <a:pt x="777" y="2375"/>
                  </a:cubicBezTo>
                  <a:cubicBezTo>
                    <a:pt x="834" y="2178"/>
                    <a:pt x="858" y="1947"/>
                    <a:pt x="892" y="1715"/>
                  </a:cubicBezTo>
                  <a:cubicBezTo>
                    <a:pt x="950" y="1252"/>
                    <a:pt x="1008" y="812"/>
                    <a:pt x="1031" y="511"/>
                  </a:cubicBezTo>
                  <a:cubicBezTo>
                    <a:pt x="1066" y="186"/>
                    <a:pt x="1078" y="1"/>
                    <a:pt x="1066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4;p32">
              <a:extLst>
                <a:ext uri="{FF2B5EF4-FFF2-40B4-BE49-F238E27FC236}">
                  <a16:creationId xmlns:a16="http://schemas.microsoft.com/office/drawing/2014/main" id="{B3256471-EB15-97F0-1C4E-AF015E7BFFF5}"/>
                </a:ext>
              </a:extLst>
            </p:cNvPr>
            <p:cNvSpPr/>
            <p:nvPr/>
          </p:nvSpPr>
          <p:spPr>
            <a:xfrm>
              <a:off x="-450348" y="2843182"/>
              <a:ext cx="26618" cy="24361"/>
            </a:xfrm>
            <a:custGeom>
              <a:avLst/>
              <a:gdLst/>
              <a:ahLst/>
              <a:cxnLst/>
              <a:rect l="l" t="t" r="r" b="b"/>
              <a:pathLst>
                <a:path w="460" h="421" extrusionOk="0">
                  <a:moveTo>
                    <a:pt x="240" y="1"/>
                  </a:moveTo>
                  <a:cubicBezTo>
                    <a:pt x="155" y="1"/>
                    <a:pt x="116" y="52"/>
                    <a:pt x="136" y="52"/>
                  </a:cubicBezTo>
                  <a:cubicBezTo>
                    <a:pt x="136" y="52"/>
                    <a:pt x="161" y="37"/>
                    <a:pt x="199" y="37"/>
                  </a:cubicBezTo>
                  <a:cubicBezTo>
                    <a:pt x="218" y="37"/>
                    <a:pt x="240" y="40"/>
                    <a:pt x="263" y="52"/>
                  </a:cubicBezTo>
                  <a:cubicBezTo>
                    <a:pt x="286" y="64"/>
                    <a:pt x="332" y="98"/>
                    <a:pt x="344" y="133"/>
                  </a:cubicBezTo>
                  <a:cubicBezTo>
                    <a:pt x="367" y="179"/>
                    <a:pt x="344" y="237"/>
                    <a:pt x="309" y="284"/>
                  </a:cubicBezTo>
                  <a:cubicBezTo>
                    <a:pt x="277" y="300"/>
                    <a:pt x="238" y="316"/>
                    <a:pt x="202" y="316"/>
                  </a:cubicBezTo>
                  <a:cubicBezTo>
                    <a:pt x="187" y="316"/>
                    <a:pt x="172" y="314"/>
                    <a:pt x="159" y="307"/>
                  </a:cubicBezTo>
                  <a:cubicBezTo>
                    <a:pt x="112" y="295"/>
                    <a:pt x="89" y="249"/>
                    <a:pt x="78" y="214"/>
                  </a:cubicBezTo>
                  <a:cubicBezTo>
                    <a:pt x="43" y="133"/>
                    <a:pt x="89" y="75"/>
                    <a:pt x="78" y="75"/>
                  </a:cubicBezTo>
                  <a:cubicBezTo>
                    <a:pt x="78" y="74"/>
                    <a:pt x="77" y="74"/>
                    <a:pt x="76" y="74"/>
                  </a:cubicBezTo>
                  <a:cubicBezTo>
                    <a:pt x="65" y="74"/>
                    <a:pt x="0" y="131"/>
                    <a:pt x="43" y="237"/>
                  </a:cubicBezTo>
                  <a:cubicBezTo>
                    <a:pt x="43" y="295"/>
                    <a:pt x="78" y="353"/>
                    <a:pt x="147" y="400"/>
                  </a:cubicBezTo>
                  <a:cubicBezTo>
                    <a:pt x="170" y="414"/>
                    <a:pt x="196" y="421"/>
                    <a:pt x="223" y="421"/>
                  </a:cubicBezTo>
                  <a:cubicBezTo>
                    <a:pt x="279" y="421"/>
                    <a:pt x="340" y="392"/>
                    <a:pt x="379" y="353"/>
                  </a:cubicBezTo>
                  <a:cubicBezTo>
                    <a:pt x="448" y="295"/>
                    <a:pt x="460" y="191"/>
                    <a:pt x="437" y="122"/>
                  </a:cubicBezTo>
                  <a:cubicBezTo>
                    <a:pt x="402" y="52"/>
                    <a:pt x="344" y="17"/>
                    <a:pt x="286" y="6"/>
                  </a:cubicBezTo>
                  <a:cubicBezTo>
                    <a:pt x="270" y="2"/>
                    <a:pt x="254" y="1"/>
                    <a:pt x="240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5;p32">
              <a:extLst>
                <a:ext uri="{FF2B5EF4-FFF2-40B4-BE49-F238E27FC236}">
                  <a16:creationId xmlns:a16="http://schemas.microsoft.com/office/drawing/2014/main" id="{5DC54ACE-1903-CBF0-E616-CBC167504762}"/>
                </a:ext>
              </a:extLst>
            </p:cNvPr>
            <p:cNvSpPr/>
            <p:nvPr/>
          </p:nvSpPr>
          <p:spPr>
            <a:xfrm>
              <a:off x="-597903" y="2828716"/>
              <a:ext cx="10647" cy="49127"/>
            </a:xfrm>
            <a:custGeom>
              <a:avLst/>
              <a:gdLst/>
              <a:ahLst/>
              <a:cxnLst/>
              <a:rect l="l" t="t" r="r" b="b"/>
              <a:pathLst>
                <a:path w="184" h="849" extrusionOk="0">
                  <a:moveTo>
                    <a:pt x="161" y="1"/>
                  </a:moveTo>
                  <a:cubicBezTo>
                    <a:pt x="149" y="1"/>
                    <a:pt x="45" y="175"/>
                    <a:pt x="33" y="418"/>
                  </a:cubicBezTo>
                  <a:cubicBezTo>
                    <a:pt x="0" y="649"/>
                    <a:pt x="82" y="848"/>
                    <a:pt x="100" y="848"/>
                  </a:cubicBezTo>
                  <a:cubicBezTo>
                    <a:pt x="101" y="848"/>
                    <a:pt x="102" y="848"/>
                    <a:pt x="103" y="846"/>
                  </a:cubicBezTo>
                  <a:cubicBezTo>
                    <a:pt x="138" y="846"/>
                    <a:pt x="91" y="661"/>
                    <a:pt x="103" y="418"/>
                  </a:cubicBezTo>
                  <a:cubicBezTo>
                    <a:pt x="114" y="186"/>
                    <a:pt x="184" y="13"/>
                    <a:pt x="161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6;p32">
              <a:extLst>
                <a:ext uri="{FF2B5EF4-FFF2-40B4-BE49-F238E27FC236}">
                  <a16:creationId xmlns:a16="http://schemas.microsoft.com/office/drawing/2014/main" id="{1BD796B6-A0F7-D3A3-8782-290EAC2C31A6}"/>
                </a:ext>
              </a:extLst>
            </p:cNvPr>
            <p:cNvSpPr/>
            <p:nvPr/>
          </p:nvSpPr>
          <p:spPr>
            <a:xfrm>
              <a:off x="-564515" y="2823334"/>
              <a:ext cx="8795" cy="51037"/>
            </a:xfrm>
            <a:custGeom>
              <a:avLst/>
              <a:gdLst/>
              <a:ahLst/>
              <a:cxnLst/>
              <a:rect l="l" t="t" r="r" b="b"/>
              <a:pathLst>
                <a:path w="152" h="882" extrusionOk="0">
                  <a:moveTo>
                    <a:pt x="114" y="1"/>
                  </a:moveTo>
                  <a:cubicBezTo>
                    <a:pt x="89" y="1"/>
                    <a:pt x="23" y="183"/>
                    <a:pt x="1" y="441"/>
                  </a:cubicBezTo>
                  <a:cubicBezTo>
                    <a:pt x="1" y="696"/>
                    <a:pt x="82" y="881"/>
                    <a:pt x="93" y="881"/>
                  </a:cubicBezTo>
                  <a:cubicBezTo>
                    <a:pt x="116" y="881"/>
                    <a:pt x="93" y="696"/>
                    <a:pt x="93" y="441"/>
                  </a:cubicBezTo>
                  <a:cubicBezTo>
                    <a:pt x="93" y="210"/>
                    <a:pt x="151" y="13"/>
                    <a:pt x="116" y="1"/>
                  </a:cubicBezTo>
                  <a:cubicBezTo>
                    <a:pt x="116" y="1"/>
                    <a:pt x="115" y="1"/>
                    <a:pt x="114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7;p32">
              <a:extLst>
                <a:ext uri="{FF2B5EF4-FFF2-40B4-BE49-F238E27FC236}">
                  <a16:creationId xmlns:a16="http://schemas.microsoft.com/office/drawing/2014/main" id="{DF02D461-5C57-2883-8F3F-E2B67950E235}"/>
                </a:ext>
              </a:extLst>
            </p:cNvPr>
            <p:cNvSpPr/>
            <p:nvPr/>
          </p:nvSpPr>
          <p:spPr>
            <a:xfrm>
              <a:off x="-277680" y="2818011"/>
              <a:ext cx="7465" cy="54335"/>
            </a:xfrm>
            <a:custGeom>
              <a:avLst/>
              <a:gdLst/>
              <a:ahLst/>
              <a:cxnLst/>
              <a:rect l="l" t="t" r="r" b="b"/>
              <a:pathLst>
                <a:path w="129" h="939" extrusionOk="0">
                  <a:moveTo>
                    <a:pt x="47" y="1"/>
                  </a:moveTo>
                  <a:cubicBezTo>
                    <a:pt x="24" y="24"/>
                    <a:pt x="47" y="221"/>
                    <a:pt x="47" y="475"/>
                  </a:cubicBezTo>
                  <a:cubicBezTo>
                    <a:pt x="24" y="730"/>
                    <a:pt x="1" y="939"/>
                    <a:pt x="24" y="939"/>
                  </a:cubicBezTo>
                  <a:cubicBezTo>
                    <a:pt x="59" y="939"/>
                    <a:pt x="128" y="730"/>
                    <a:pt x="128" y="475"/>
                  </a:cubicBezTo>
                  <a:cubicBezTo>
                    <a:pt x="128" y="209"/>
                    <a:pt x="59" y="1"/>
                    <a:pt x="47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8;p32">
              <a:extLst>
                <a:ext uri="{FF2B5EF4-FFF2-40B4-BE49-F238E27FC236}">
                  <a16:creationId xmlns:a16="http://schemas.microsoft.com/office/drawing/2014/main" id="{1648ED70-9075-71F4-EA87-E3C9E9FE4C1E}"/>
                </a:ext>
              </a:extLst>
            </p:cNvPr>
            <p:cNvSpPr/>
            <p:nvPr/>
          </p:nvSpPr>
          <p:spPr>
            <a:xfrm>
              <a:off x="-241457" y="2814654"/>
              <a:ext cx="10069" cy="54335"/>
            </a:xfrm>
            <a:custGeom>
              <a:avLst/>
              <a:gdLst/>
              <a:ahLst/>
              <a:cxnLst/>
              <a:rect l="l" t="t" r="r" b="b"/>
              <a:pathLst>
                <a:path w="174" h="939" extrusionOk="0">
                  <a:moveTo>
                    <a:pt x="59" y="0"/>
                  </a:moveTo>
                  <a:cubicBezTo>
                    <a:pt x="59" y="0"/>
                    <a:pt x="58" y="0"/>
                    <a:pt x="58" y="1"/>
                  </a:cubicBezTo>
                  <a:cubicBezTo>
                    <a:pt x="23" y="1"/>
                    <a:pt x="81" y="209"/>
                    <a:pt x="70" y="476"/>
                  </a:cubicBezTo>
                  <a:cubicBezTo>
                    <a:pt x="70" y="719"/>
                    <a:pt x="0" y="916"/>
                    <a:pt x="23" y="939"/>
                  </a:cubicBezTo>
                  <a:cubicBezTo>
                    <a:pt x="35" y="939"/>
                    <a:pt x="151" y="742"/>
                    <a:pt x="151" y="487"/>
                  </a:cubicBezTo>
                  <a:cubicBezTo>
                    <a:pt x="173" y="216"/>
                    <a:pt x="75" y="0"/>
                    <a:pt x="59" y="0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9;p32">
              <a:extLst>
                <a:ext uri="{FF2B5EF4-FFF2-40B4-BE49-F238E27FC236}">
                  <a16:creationId xmlns:a16="http://schemas.microsoft.com/office/drawing/2014/main" id="{44CADDFE-7078-6679-E92A-DBFC2C921C88}"/>
                </a:ext>
              </a:extLst>
            </p:cNvPr>
            <p:cNvSpPr/>
            <p:nvPr/>
          </p:nvSpPr>
          <p:spPr>
            <a:xfrm>
              <a:off x="-544379" y="2012476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;p32">
              <a:extLst>
                <a:ext uri="{FF2B5EF4-FFF2-40B4-BE49-F238E27FC236}">
                  <a16:creationId xmlns:a16="http://schemas.microsoft.com/office/drawing/2014/main" id="{70334FD3-3B1E-300E-F071-7D736D8B8269}"/>
                </a:ext>
              </a:extLst>
            </p:cNvPr>
            <p:cNvSpPr/>
            <p:nvPr/>
          </p:nvSpPr>
          <p:spPr>
            <a:xfrm>
              <a:off x="-603401" y="1525833"/>
              <a:ext cx="333823" cy="308536"/>
            </a:xfrm>
            <a:custGeom>
              <a:avLst/>
              <a:gdLst/>
              <a:ahLst/>
              <a:cxnLst/>
              <a:rect l="l" t="t" r="r" b="b"/>
              <a:pathLst>
                <a:path w="5769" h="5332" extrusionOk="0">
                  <a:moveTo>
                    <a:pt x="2970" y="0"/>
                  </a:moveTo>
                  <a:cubicBezTo>
                    <a:pt x="2673" y="0"/>
                    <a:pt x="2378" y="103"/>
                    <a:pt x="2167" y="315"/>
                  </a:cubicBezTo>
                  <a:cubicBezTo>
                    <a:pt x="2086" y="407"/>
                    <a:pt x="2005" y="488"/>
                    <a:pt x="1912" y="546"/>
                  </a:cubicBezTo>
                  <a:cubicBezTo>
                    <a:pt x="1738" y="650"/>
                    <a:pt x="1518" y="604"/>
                    <a:pt x="1333" y="627"/>
                  </a:cubicBezTo>
                  <a:cubicBezTo>
                    <a:pt x="1009" y="650"/>
                    <a:pt x="707" y="836"/>
                    <a:pt x="545" y="1114"/>
                  </a:cubicBezTo>
                  <a:cubicBezTo>
                    <a:pt x="383" y="1392"/>
                    <a:pt x="360" y="1739"/>
                    <a:pt x="487" y="2040"/>
                  </a:cubicBezTo>
                  <a:cubicBezTo>
                    <a:pt x="198" y="2214"/>
                    <a:pt x="59" y="2550"/>
                    <a:pt x="24" y="2886"/>
                  </a:cubicBezTo>
                  <a:cubicBezTo>
                    <a:pt x="1" y="3210"/>
                    <a:pt x="70" y="3546"/>
                    <a:pt x="140" y="3870"/>
                  </a:cubicBezTo>
                  <a:cubicBezTo>
                    <a:pt x="233" y="4276"/>
                    <a:pt x="325" y="4692"/>
                    <a:pt x="615" y="4982"/>
                  </a:cubicBezTo>
                  <a:cubicBezTo>
                    <a:pt x="812" y="5179"/>
                    <a:pt x="1078" y="5318"/>
                    <a:pt x="1356" y="5329"/>
                  </a:cubicBezTo>
                  <a:cubicBezTo>
                    <a:pt x="1379" y="5331"/>
                    <a:pt x="1401" y="5331"/>
                    <a:pt x="1424" y="5331"/>
                  </a:cubicBezTo>
                  <a:cubicBezTo>
                    <a:pt x="1806" y="5331"/>
                    <a:pt x="2180" y="5149"/>
                    <a:pt x="2398" y="4831"/>
                  </a:cubicBezTo>
                  <a:lnTo>
                    <a:pt x="5363" y="3036"/>
                  </a:lnTo>
                  <a:cubicBezTo>
                    <a:pt x="5525" y="2851"/>
                    <a:pt x="5653" y="2504"/>
                    <a:pt x="5560" y="2272"/>
                  </a:cubicBezTo>
                  <a:cubicBezTo>
                    <a:pt x="5745" y="2168"/>
                    <a:pt x="5769" y="1994"/>
                    <a:pt x="5769" y="1785"/>
                  </a:cubicBezTo>
                  <a:cubicBezTo>
                    <a:pt x="5769" y="1565"/>
                    <a:pt x="5688" y="1357"/>
                    <a:pt x="5583" y="1160"/>
                  </a:cubicBezTo>
                  <a:cubicBezTo>
                    <a:pt x="5421" y="859"/>
                    <a:pt x="5190" y="546"/>
                    <a:pt x="4888" y="396"/>
                  </a:cubicBezTo>
                  <a:cubicBezTo>
                    <a:pt x="4743" y="317"/>
                    <a:pt x="4570" y="274"/>
                    <a:pt x="4398" y="274"/>
                  </a:cubicBezTo>
                  <a:cubicBezTo>
                    <a:pt x="4216" y="274"/>
                    <a:pt x="4036" y="323"/>
                    <a:pt x="3892" y="430"/>
                  </a:cubicBezTo>
                  <a:cubicBezTo>
                    <a:pt x="3678" y="147"/>
                    <a:pt x="3323" y="0"/>
                    <a:pt x="2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1;p32">
              <a:extLst>
                <a:ext uri="{FF2B5EF4-FFF2-40B4-BE49-F238E27FC236}">
                  <a16:creationId xmlns:a16="http://schemas.microsoft.com/office/drawing/2014/main" id="{D3DB8185-6422-5D63-C66D-FB3AC89AED9C}"/>
                </a:ext>
              </a:extLst>
            </p:cNvPr>
            <p:cNvSpPr/>
            <p:nvPr/>
          </p:nvSpPr>
          <p:spPr>
            <a:xfrm>
              <a:off x="-557803" y="1612978"/>
              <a:ext cx="268146" cy="483288"/>
            </a:xfrm>
            <a:custGeom>
              <a:avLst/>
              <a:gdLst/>
              <a:ahLst/>
              <a:cxnLst/>
              <a:rect l="l" t="t" r="r" b="b"/>
              <a:pathLst>
                <a:path w="4634" h="8352" extrusionOk="0">
                  <a:moveTo>
                    <a:pt x="2751" y="0"/>
                  </a:moveTo>
                  <a:cubicBezTo>
                    <a:pt x="1834" y="0"/>
                    <a:pt x="926" y="301"/>
                    <a:pt x="174" y="882"/>
                  </a:cubicBezTo>
                  <a:lnTo>
                    <a:pt x="0" y="1021"/>
                  </a:lnTo>
                  <a:lnTo>
                    <a:pt x="336" y="8352"/>
                  </a:lnTo>
                  <a:lnTo>
                    <a:pt x="3556" y="8213"/>
                  </a:lnTo>
                  <a:cubicBezTo>
                    <a:pt x="3568" y="7866"/>
                    <a:pt x="3394" y="5758"/>
                    <a:pt x="3394" y="5758"/>
                  </a:cubicBezTo>
                  <a:cubicBezTo>
                    <a:pt x="3394" y="5758"/>
                    <a:pt x="4610" y="5572"/>
                    <a:pt x="4622" y="4356"/>
                  </a:cubicBezTo>
                  <a:cubicBezTo>
                    <a:pt x="4633" y="3140"/>
                    <a:pt x="4425" y="349"/>
                    <a:pt x="4425" y="349"/>
                  </a:cubicBezTo>
                  <a:cubicBezTo>
                    <a:pt x="3886" y="115"/>
                    <a:pt x="3316" y="0"/>
                    <a:pt x="27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;p32">
              <a:extLst>
                <a:ext uri="{FF2B5EF4-FFF2-40B4-BE49-F238E27FC236}">
                  <a16:creationId xmlns:a16="http://schemas.microsoft.com/office/drawing/2014/main" id="{3F317E8D-1015-D70D-9C42-C5C436095EBD}"/>
                </a:ext>
              </a:extLst>
            </p:cNvPr>
            <p:cNvSpPr/>
            <p:nvPr/>
          </p:nvSpPr>
          <p:spPr>
            <a:xfrm>
              <a:off x="-451911" y="1919314"/>
              <a:ext cx="91890" cy="44788"/>
            </a:xfrm>
            <a:custGeom>
              <a:avLst/>
              <a:gdLst/>
              <a:ahLst/>
              <a:cxnLst/>
              <a:rect l="l" t="t" r="r" b="b"/>
              <a:pathLst>
                <a:path w="1588" h="774" extrusionOk="0">
                  <a:moveTo>
                    <a:pt x="0" y="0"/>
                  </a:moveTo>
                  <a:cubicBezTo>
                    <a:pt x="0" y="0"/>
                    <a:pt x="330" y="773"/>
                    <a:pt x="1389" y="773"/>
                  </a:cubicBezTo>
                  <a:cubicBezTo>
                    <a:pt x="1452" y="773"/>
                    <a:pt x="1518" y="771"/>
                    <a:pt x="1587" y="765"/>
                  </a:cubicBezTo>
                  <a:lnTo>
                    <a:pt x="1576" y="452"/>
                  </a:lnTo>
                  <a:cubicBezTo>
                    <a:pt x="1576" y="452"/>
                    <a:pt x="1549" y="454"/>
                    <a:pt x="1501" y="454"/>
                  </a:cubicBezTo>
                  <a:cubicBezTo>
                    <a:pt x="1291" y="454"/>
                    <a:pt x="661" y="41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83;p32">
              <a:extLst>
                <a:ext uri="{FF2B5EF4-FFF2-40B4-BE49-F238E27FC236}">
                  <a16:creationId xmlns:a16="http://schemas.microsoft.com/office/drawing/2014/main" id="{47DA5E27-BC10-5509-6400-765BDEDB7ACF}"/>
                </a:ext>
              </a:extLst>
            </p:cNvPr>
            <p:cNvSpPr/>
            <p:nvPr/>
          </p:nvSpPr>
          <p:spPr>
            <a:xfrm>
              <a:off x="-596167" y="1742132"/>
              <a:ext cx="50458" cy="73315"/>
            </a:xfrm>
            <a:custGeom>
              <a:avLst/>
              <a:gdLst/>
              <a:ahLst/>
              <a:cxnLst/>
              <a:rect l="l" t="t" r="r" b="b"/>
              <a:pathLst>
                <a:path w="872" h="1267" extrusionOk="0">
                  <a:moveTo>
                    <a:pt x="564" y="1"/>
                  </a:moveTo>
                  <a:cubicBezTo>
                    <a:pt x="321" y="1"/>
                    <a:pt x="0" y="101"/>
                    <a:pt x="15" y="619"/>
                  </a:cubicBezTo>
                  <a:cubicBezTo>
                    <a:pt x="38" y="1165"/>
                    <a:pt x="408" y="1266"/>
                    <a:pt x="654" y="1266"/>
                  </a:cubicBezTo>
                  <a:cubicBezTo>
                    <a:pt x="779" y="1266"/>
                    <a:pt x="872" y="1240"/>
                    <a:pt x="872" y="1232"/>
                  </a:cubicBezTo>
                  <a:cubicBezTo>
                    <a:pt x="872" y="1209"/>
                    <a:pt x="826" y="40"/>
                    <a:pt x="826" y="40"/>
                  </a:cubicBezTo>
                  <a:cubicBezTo>
                    <a:pt x="821" y="35"/>
                    <a:pt x="706" y="1"/>
                    <a:pt x="564" y="1"/>
                  </a:cubicBezTo>
                  <a:close/>
                </a:path>
              </a:pathLst>
            </a:custGeom>
            <a:solidFill>
              <a:srgbClr val="AA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84;p32">
              <a:extLst>
                <a:ext uri="{FF2B5EF4-FFF2-40B4-BE49-F238E27FC236}">
                  <a16:creationId xmlns:a16="http://schemas.microsoft.com/office/drawing/2014/main" id="{9435ADCA-2AB9-179E-19F5-DA458046D0A0}"/>
                </a:ext>
              </a:extLst>
            </p:cNvPr>
            <p:cNvSpPr/>
            <p:nvPr/>
          </p:nvSpPr>
          <p:spPr>
            <a:xfrm>
              <a:off x="-582627" y="1759202"/>
              <a:ext cx="21526" cy="41779"/>
            </a:xfrm>
            <a:custGeom>
              <a:avLst/>
              <a:gdLst/>
              <a:ahLst/>
              <a:cxnLst/>
              <a:rect l="l" t="t" r="r" b="b"/>
              <a:pathLst>
                <a:path w="372" h="722" extrusionOk="0">
                  <a:moveTo>
                    <a:pt x="223" y="1"/>
                  </a:moveTo>
                  <a:cubicBezTo>
                    <a:pt x="213" y="1"/>
                    <a:pt x="201" y="4"/>
                    <a:pt x="186" y="11"/>
                  </a:cubicBezTo>
                  <a:cubicBezTo>
                    <a:pt x="128" y="11"/>
                    <a:pt x="70" y="80"/>
                    <a:pt x="47" y="138"/>
                  </a:cubicBezTo>
                  <a:cubicBezTo>
                    <a:pt x="13" y="208"/>
                    <a:pt x="1" y="277"/>
                    <a:pt x="1" y="370"/>
                  </a:cubicBezTo>
                  <a:cubicBezTo>
                    <a:pt x="13" y="544"/>
                    <a:pt x="105" y="683"/>
                    <a:pt x="221" y="717"/>
                  </a:cubicBezTo>
                  <a:cubicBezTo>
                    <a:pt x="235" y="720"/>
                    <a:pt x="249" y="722"/>
                    <a:pt x="260" y="722"/>
                  </a:cubicBezTo>
                  <a:cubicBezTo>
                    <a:pt x="296" y="722"/>
                    <a:pt x="322" y="709"/>
                    <a:pt x="348" y="683"/>
                  </a:cubicBezTo>
                  <a:cubicBezTo>
                    <a:pt x="372" y="660"/>
                    <a:pt x="372" y="648"/>
                    <a:pt x="372" y="648"/>
                  </a:cubicBezTo>
                  <a:lnTo>
                    <a:pt x="372" y="648"/>
                  </a:lnTo>
                  <a:cubicBezTo>
                    <a:pt x="372" y="648"/>
                    <a:pt x="360" y="659"/>
                    <a:pt x="337" y="671"/>
                  </a:cubicBezTo>
                  <a:cubicBezTo>
                    <a:pt x="319" y="677"/>
                    <a:pt x="305" y="680"/>
                    <a:pt x="289" y="680"/>
                  </a:cubicBezTo>
                  <a:cubicBezTo>
                    <a:pt x="273" y="680"/>
                    <a:pt x="256" y="677"/>
                    <a:pt x="233" y="671"/>
                  </a:cubicBezTo>
                  <a:cubicBezTo>
                    <a:pt x="140" y="648"/>
                    <a:pt x="59" y="509"/>
                    <a:pt x="59" y="358"/>
                  </a:cubicBezTo>
                  <a:cubicBezTo>
                    <a:pt x="59" y="277"/>
                    <a:pt x="70" y="208"/>
                    <a:pt x="82" y="150"/>
                  </a:cubicBezTo>
                  <a:cubicBezTo>
                    <a:pt x="117" y="92"/>
                    <a:pt x="140" y="46"/>
                    <a:pt x="186" y="34"/>
                  </a:cubicBezTo>
                  <a:cubicBezTo>
                    <a:pt x="194" y="32"/>
                    <a:pt x="202" y="31"/>
                    <a:pt x="209" y="31"/>
                  </a:cubicBezTo>
                  <a:cubicBezTo>
                    <a:pt x="241" y="31"/>
                    <a:pt x="260" y="52"/>
                    <a:pt x="279" y="80"/>
                  </a:cubicBezTo>
                  <a:cubicBezTo>
                    <a:pt x="290" y="104"/>
                    <a:pt x="279" y="127"/>
                    <a:pt x="290" y="127"/>
                  </a:cubicBezTo>
                  <a:cubicBezTo>
                    <a:pt x="290" y="127"/>
                    <a:pt x="302" y="104"/>
                    <a:pt x="302" y="80"/>
                  </a:cubicBezTo>
                  <a:cubicBezTo>
                    <a:pt x="302" y="69"/>
                    <a:pt x="290" y="46"/>
                    <a:pt x="279" y="22"/>
                  </a:cubicBezTo>
                  <a:cubicBezTo>
                    <a:pt x="263" y="15"/>
                    <a:pt x="247" y="1"/>
                    <a:pt x="223" y="1"/>
                  </a:cubicBezTo>
                  <a:close/>
                </a:path>
              </a:pathLst>
            </a:custGeom>
            <a:solidFill>
              <a:srgbClr val="9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85;p32">
              <a:extLst>
                <a:ext uri="{FF2B5EF4-FFF2-40B4-BE49-F238E27FC236}">
                  <a16:creationId xmlns:a16="http://schemas.microsoft.com/office/drawing/2014/main" id="{47BD20CC-BD04-8100-4247-BB26C249E4C8}"/>
                </a:ext>
              </a:extLst>
            </p:cNvPr>
            <p:cNvSpPr/>
            <p:nvPr/>
          </p:nvSpPr>
          <p:spPr>
            <a:xfrm>
              <a:off x="-336644" y="1734262"/>
              <a:ext cx="20137" cy="19558"/>
            </a:xfrm>
            <a:custGeom>
              <a:avLst/>
              <a:gdLst/>
              <a:ahLst/>
              <a:cxnLst/>
              <a:rect l="l" t="t" r="r" b="b"/>
              <a:pathLst>
                <a:path w="348" h="338" extrusionOk="0">
                  <a:moveTo>
                    <a:pt x="194" y="1"/>
                  </a:moveTo>
                  <a:cubicBezTo>
                    <a:pt x="188" y="1"/>
                    <a:pt x="181" y="1"/>
                    <a:pt x="174" y="2"/>
                  </a:cubicBezTo>
                  <a:cubicBezTo>
                    <a:pt x="82" y="2"/>
                    <a:pt x="0" y="94"/>
                    <a:pt x="0" y="176"/>
                  </a:cubicBezTo>
                  <a:cubicBezTo>
                    <a:pt x="0" y="280"/>
                    <a:pt x="82" y="338"/>
                    <a:pt x="174" y="338"/>
                  </a:cubicBezTo>
                  <a:cubicBezTo>
                    <a:pt x="278" y="338"/>
                    <a:pt x="348" y="245"/>
                    <a:pt x="348" y="164"/>
                  </a:cubicBezTo>
                  <a:cubicBezTo>
                    <a:pt x="348" y="67"/>
                    <a:pt x="278" y="1"/>
                    <a:pt x="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86;p32">
              <a:extLst>
                <a:ext uri="{FF2B5EF4-FFF2-40B4-BE49-F238E27FC236}">
                  <a16:creationId xmlns:a16="http://schemas.microsoft.com/office/drawing/2014/main" id="{427D4D9B-F10E-EAC1-BEEF-5940CFA3F267}"/>
                </a:ext>
              </a:extLst>
            </p:cNvPr>
            <p:cNvSpPr/>
            <p:nvPr/>
          </p:nvSpPr>
          <p:spPr>
            <a:xfrm>
              <a:off x="-354756" y="1720953"/>
              <a:ext cx="40968" cy="11168"/>
            </a:xfrm>
            <a:custGeom>
              <a:avLst/>
              <a:gdLst/>
              <a:ahLst/>
              <a:cxnLst/>
              <a:rect l="l" t="t" r="r" b="b"/>
              <a:pathLst>
                <a:path w="708" h="193" extrusionOk="0">
                  <a:moveTo>
                    <a:pt x="360" y="0"/>
                  </a:moveTo>
                  <a:cubicBezTo>
                    <a:pt x="244" y="0"/>
                    <a:pt x="140" y="46"/>
                    <a:pt x="82" y="81"/>
                  </a:cubicBezTo>
                  <a:cubicBezTo>
                    <a:pt x="24" y="128"/>
                    <a:pt x="1" y="174"/>
                    <a:pt x="12" y="185"/>
                  </a:cubicBezTo>
                  <a:cubicBezTo>
                    <a:pt x="16" y="188"/>
                    <a:pt x="21" y="189"/>
                    <a:pt x="27" y="189"/>
                  </a:cubicBezTo>
                  <a:cubicBezTo>
                    <a:pt x="76" y="189"/>
                    <a:pt x="195" y="116"/>
                    <a:pt x="360" y="116"/>
                  </a:cubicBezTo>
                  <a:cubicBezTo>
                    <a:pt x="509" y="116"/>
                    <a:pt x="641" y="193"/>
                    <a:pt x="683" y="193"/>
                  </a:cubicBezTo>
                  <a:cubicBezTo>
                    <a:pt x="690" y="193"/>
                    <a:pt x="694" y="190"/>
                    <a:pt x="696" y="185"/>
                  </a:cubicBezTo>
                  <a:cubicBezTo>
                    <a:pt x="707" y="174"/>
                    <a:pt x="696" y="151"/>
                    <a:pt x="638" y="81"/>
                  </a:cubicBezTo>
                  <a:cubicBezTo>
                    <a:pt x="580" y="46"/>
                    <a:pt x="476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87;p32">
              <a:extLst>
                <a:ext uri="{FF2B5EF4-FFF2-40B4-BE49-F238E27FC236}">
                  <a16:creationId xmlns:a16="http://schemas.microsoft.com/office/drawing/2014/main" id="{1F450438-1F7F-F3D6-19CC-5BE211AF39DF}"/>
                </a:ext>
              </a:extLst>
            </p:cNvPr>
            <p:cNvSpPr/>
            <p:nvPr/>
          </p:nvSpPr>
          <p:spPr>
            <a:xfrm>
              <a:off x="-442537" y="1736808"/>
              <a:ext cx="20137" cy="19674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206" y="0"/>
                  </a:moveTo>
                  <a:cubicBezTo>
                    <a:pt x="196" y="0"/>
                    <a:pt x="185" y="1"/>
                    <a:pt x="174" y="4"/>
                  </a:cubicBezTo>
                  <a:cubicBezTo>
                    <a:pt x="70" y="4"/>
                    <a:pt x="1" y="85"/>
                    <a:pt x="1" y="178"/>
                  </a:cubicBezTo>
                  <a:cubicBezTo>
                    <a:pt x="1" y="282"/>
                    <a:pt x="70" y="340"/>
                    <a:pt x="174" y="340"/>
                  </a:cubicBezTo>
                  <a:cubicBezTo>
                    <a:pt x="267" y="340"/>
                    <a:pt x="348" y="247"/>
                    <a:pt x="348" y="166"/>
                  </a:cubicBezTo>
                  <a:cubicBezTo>
                    <a:pt x="348" y="74"/>
                    <a:pt x="285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88;p32">
              <a:extLst>
                <a:ext uri="{FF2B5EF4-FFF2-40B4-BE49-F238E27FC236}">
                  <a16:creationId xmlns:a16="http://schemas.microsoft.com/office/drawing/2014/main" id="{FD14FD04-3BB7-CCDC-B327-BD266E53E24C}"/>
                </a:ext>
              </a:extLst>
            </p:cNvPr>
            <p:cNvSpPr/>
            <p:nvPr/>
          </p:nvSpPr>
          <p:spPr>
            <a:xfrm>
              <a:off x="-460648" y="1723615"/>
              <a:ext cx="40274" cy="11168"/>
            </a:xfrm>
            <a:custGeom>
              <a:avLst/>
              <a:gdLst/>
              <a:ahLst/>
              <a:cxnLst/>
              <a:rect l="l" t="t" r="r" b="b"/>
              <a:pathLst>
                <a:path w="696" h="193" extrusionOk="0">
                  <a:moveTo>
                    <a:pt x="371" y="0"/>
                  </a:moveTo>
                  <a:cubicBezTo>
                    <a:pt x="256" y="0"/>
                    <a:pt x="151" y="47"/>
                    <a:pt x="93" y="82"/>
                  </a:cubicBezTo>
                  <a:cubicBezTo>
                    <a:pt x="36" y="128"/>
                    <a:pt x="1" y="174"/>
                    <a:pt x="24" y="186"/>
                  </a:cubicBezTo>
                  <a:cubicBezTo>
                    <a:pt x="26" y="187"/>
                    <a:pt x="28" y="187"/>
                    <a:pt x="30" y="187"/>
                  </a:cubicBezTo>
                  <a:cubicBezTo>
                    <a:pt x="64" y="187"/>
                    <a:pt x="188" y="116"/>
                    <a:pt x="371" y="116"/>
                  </a:cubicBezTo>
                  <a:cubicBezTo>
                    <a:pt x="510" y="116"/>
                    <a:pt x="641" y="193"/>
                    <a:pt x="683" y="193"/>
                  </a:cubicBezTo>
                  <a:cubicBezTo>
                    <a:pt x="690" y="193"/>
                    <a:pt x="694" y="191"/>
                    <a:pt x="696" y="186"/>
                  </a:cubicBezTo>
                  <a:cubicBezTo>
                    <a:pt x="696" y="174"/>
                    <a:pt x="684" y="128"/>
                    <a:pt x="638" y="82"/>
                  </a:cubicBezTo>
                  <a:cubicBezTo>
                    <a:pt x="580" y="35"/>
                    <a:pt x="487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89;p32">
              <a:extLst>
                <a:ext uri="{FF2B5EF4-FFF2-40B4-BE49-F238E27FC236}">
                  <a16:creationId xmlns:a16="http://schemas.microsoft.com/office/drawing/2014/main" id="{73A697BA-ACEB-4C1C-2250-C7BC9CBC67B1}"/>
                </a:ext>
              </a:extLst>
            </p:cNvPr>
            <p:cNvSpPr/>
            <p:nvPr/>
          </p:nvSpPr>
          <p:spPr>
            <a:xfrm>
              <a:off x="-387565" y="1723615"/>
              <a:ext cx="33562" cy="91022"/>
            </a:xfrm>
            <a:custGeom>
              <a:avLst/>
              <a:gdLst/>
              <a:ahLst/>
              <a:cxnLst/>
              <a:rect l="l" t="t" r="r" b="b"/>
              <a:pathLst>
                <a:path w="580" h="1573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12"/>
                    <a:pt x="128" y="429"/>
                    <a:pt x="336" y="950"/>
                  </a:cubicBezTo>
                  <a:cubicBezTo>
                    <a:pt x="394" y="1089"/>
                    <a:pt x="440" y="1205"/>
                    <a:pt x="475" y="1321"/>
                  </a:cubicBezTo>
                  <a:cubicBezTo>
                    <a:pt x="498" y="1379"/>
                    <a:pt x="521" y="1437"/>
                    <a:pt x="510" y="1460"/>
                  </a:cubicBezTo>
                  <a:cubicBezTo>
                    <a:pt x="498" y="1495"/>
                    <a:pt x="452" y="1506"/>
                    <a:pt x="406" y="1506"/>
                  </a:cubicBezTo>
                  <a:cubicBezTo>
                    <a:pt x="220" y="1529"/>
                    <a:pt x="104" y="1552"/>
                    <a:pt x="104" y="1564"/>
                  </a:cubicBezTo>
                  <a:cubicBezTo>
                    <a:pt x="110" y="1570"/>
                    <a:pt x="142" y="1573"/>
                    <a:pt x="194" y="1573"/>
                  </a:cubicBezTo>
                  <a:cubicBezTo>
                    <a:pt x="246" y="1573"/>
                    <a:pt x="319" y="1570"/>
                    <a:pt x="406" y="1564"/>
                  </a:cubicBezTo>
                  <a:cubicBezTo>
                    <a:pt x="440" y="1564"/>
                    <a:pt x="464" y="1564"/>
                    <a:pt x="498" y="1552"/>
                  </a:cubicBezTo>
                  <a:cubicBezTo>
                    <a:pt x="521" y="1529"/>
                    <a:pt x="556" y="1506"/>
                    <a:pt x="568" y="1471"/>
                  </a:cubicBezTo>
                  <a:cubicBezTo>
                    <a:pt x="579" y="1402"/>
                    <a:pt x="556" y="1344"/>
                    <a:pt x="533" y="1286"/>
                  </a:cubicBezTo>
                  <a:cubicBezTo>
                    <a:pt x="498" y="1170"/>
                    <a:pt x="452" y="1054"/>
                    <a:pt x="406" y="927"/>
                  </a:cubicBezTo>
                  <a:cubicBezTo>
                    <a:pt x="223" y="413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0;p32">
              <a:extLst>
                <a:ext uri="{FF2B5EF4-FFF2-40B4-BE49-F238E27FC236}">
                  <a16:creationId xmlns:a16="http://schemas.microsoft.com/office/drawing/2014/main" id="{66F61CD4-22F9-F5E5-985B-65CD5479A364}"/>
                </a:ext>
              </a:extLst>
            </p:cNvPr>
            <p:cNvSpPr/>
            <p:nvPr/>
          </p:nvSpPr>
          <p:spPr>
            <a:xfrm>
              <a:off x="-416382" y="1821464"/>
              <a:ext cx="36918" cy="30900"/>
            </a:xfrm>
            <a:custGeom>
              <a:avLst/>
              <a:gdLst/>
              <a:ahLst/>
              <a:cxnLst/>
              <a:rect l="l" t="t" r="r" b="b"/>
              <a:pathLst>
                <a:path w="638" h="534" extrusionOk="0">
                  <a:moveTo>
                    <a:pt x="47" y="0"/>
                  </a:moveTo>
                  <a:cubicBezTo>
                    <a:pt x="47" y="0"/>
                    <a:pt x="23" y="58"/>
                    <a:pt x="0" y="128"/>
                  </a:cubicBezTo>
                  <a:cubicBezTo>
                    <a:pt x="23" y="220"/>
                    <a:pt x="58" y="336"/>
                    <a:pt x="162" y="417"/>
                  </a:cubicBezTo>
                  <a:cubicBezTo>
                    <a:pt x="278" y="510"/>
                    <a:pt x="406" y="533"/>
                    <a:pt x="498" y="533"/>
                  </a:cubicBezTo>
                  <a:cubicBezTo>
                    <a:pt x="602" y="533"/>
                    <a:pt x="637" y="510"/>
                    <a:pt x="637" y="498"/>
                  </a:cubicBezTo>
                  <a:cubicBezTo>
                    <a:pt x="637" y="464"/>
                    <a:pt x="429" y="498"/>
                    <a:pt x="255" y="348"/>
                  </a:cubicBezTo>
                  <a:cubicBezTo>
                    <a:pt x="81" y="209"/>
                    <a:pt x="81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91;p32">
              <a:extLst>
                <a:ext uri="{FF2B5EF4-FFF2-40B4-BE49-F238E27FC236}">
                  <a16:creationId xmlns:a16="http://schemas.microsoft.com/office/drawing/2014/main" id="{FBD195E0-D846-74C9-DA1F-BDD751AA298C}"/>
                </a:ext>
              </a:extLst>
            </p:cNvPr>
            <p:cNvSpPr/>
            <p:nvPr/>
          </p:nvSpPr>
          <p:spPr>
            <a:xfrm>
              <a:off x="-467303" y="1683804"/>
              <a:ext cx="49648" cy="14756"/>
            </a:xfrm>
            <a:custGeom>
              <a:avLst/>
              <a:gdLst/>
              <a:ahLst/>
              <a:cxnLst/>
              <a:rect l="l" t="t" r="r" b="b"/>
              <a:pathLst>
                <a:path w="858" h="255" extrusionOk="0">
                  <a:moveTo>
                    <a:pt x="517" y="1"/>
                  </a:moveTo>
                  <a:cubicBezTo>
                    <a:pt x="488" y="1"/>
                    <a:pt x="459" y="2"/>
                    <a:pt x="429" y="5"/>
                  </a:cubicBezTo>
                  <a:cubicBezTo>
                    <a:pt x="290" y="17"/>
                    <a:pt x="174" y="75"/>
                    <a:pt x="104" y="121"/>
                  </a:cubicBezTo>
                  <a:cubicBezTo>
                    <a:pt x="35" y="167"/>
                    <a:pt x="0" y="202"/>
                    <a:pt x="23" y="237"/>
                  </a:cubicBezTo>
                  <a:cubicBezTo>
                    <a:pt x="29" y="249"/>
                    <a:pt x="46" y="254"/>
                    <a:pt x="71" y="254"/>
                  </a:cubicBezTo>
                  <a:cubicBezTo>
                    <a:pt x="142" y="254"/>
                    <a:pt x="278" y="216"/>
                    <a:pt x="440" y="190"/>
                  </a:cubicBezTo>
                  <a:cubicBezTo>
                    <a:pt x="660" y="167"/>
                    <a:pt x="845" y="190"/>
                    <a:pt x="857" y="133"/>
                  </a:cubicBezTo>
                  <a:cubicBezTo>
                    <a:pt x="857" y="109"/>
                    <a:pt x="834" y="63"/>
                    <a:pt x="753" y="51"/>
                  </a:cubicBezTo>
                  <a:cubicBezTo>
                    <a:pt x="691" y="16"/>
                    <a:pt x="609" y="1"/>
                    <a:pt x="517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92;p32">
              <a:extLst>
                <a:ext uri="{FF2B5EF4-FFF2-40B4-BE49-F238E27FC236}">
                  <a16:creationId xmlns:a16="http://schemas.microsoft.com/office/drawing/2014/main" id="{4B404B4C-E083-5312-D0CD-BE34692C811E}"/>
                </a:ext>
              </a:extLst>
            </p:cNvPr>
            <p:cNvSpPr/>
            <p:nvPr/>
          </p:nvSpPr>
          <p:spPr>
            <a:xfrm>
              <a:off x="-355392" y="1690111"/>
              <a:ext cx="38249" cy="11978"/>
            </a:xfrm>
            <a:custGeom>
              <a:avLst/>
              <a:gdLst/>
              <a:ahLst/>
              <a:cxnLst/>
              <a:rect l="l" t="t" r="r" b="b"/>
              <a:pathLst>
                <a:path w="661" h="207" extrusionOk="0">
                  <a:moveTo>
                    <a:pt x="324" y="0"/>
                  </a:moveTo>
                  <a:cubicBezTo>
                    <a:pt x="209" y="0"/>
                    <a:pt x="128" y="24"/>
                    <a:pt x="70" y="70"/>
                  </a:cubicBezTo>
                  <a:cubicBezTo>
                    <a:pt x="23" y="116"/>
                    <a:pt x="0" y="163"/>
                    <a:pt x="12" y="174"/>
                  </a:cubicBezTo>
                  <a:cubicBezTo>
                    <a:pt x="20" y="190"/>
                    <a:pt x="42" y="195"/>
                    <a:pt x="74" y="195"/>
                  </a:cubicBezTo>
                  <a:cubicBezTo>
                    <a:pt x="123" y="195"/>
                    <a:pt x="194" y="184"/>
                    <a:pt x="272" y="184"/>
                  </a:cubicBezTo>
                  <a:cubicBezTo>
                    <a:pt x="289" y="184"/>
                    <a:pt x="307" y="184"/>
                    <a:pt x="324" y="186"/>
                  </a:cubicBezTo>
                  <a:cubicBezTo>
                    <a:pt x="433" y="186"/>
                    <a:pt x="525" y="206"/>
                    <a:pt x="585" y="206"/>
                  </a:cubicBezTo>
                  <a:cubicBezTo>
                    <a:pt x="615" y="206"/>
                    <a:pt x="637" y="201"/>
                    <a:pt x="649" y="186"/>
                  </a:cubicBezTo>
                  <a:cubicBezTo>
                    <a:pt x="660" y="163"/>
                    <a:pt x="637" y="116"/>
                    <a:pt x="579" y="81"/>
                  </a:cubicBezTo>
                  <a:cubicBezTo>
                    <a:pt x="533" y="35"/>
                    <a:pt x="429" y="0"/>
                    <a:pt x="324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93;p32">
              <a:extLst>
                <a:ext uri="{FF2B5EF4-FFF2-40B4-BE49-F238E27FC236}">
                  <a16:creationId xmlns:a16="http://schemas.microsoft.com/office/drawing/2014/main" id="{AB57BD83-CD33-922B-40CC-3C94388FEF65}"/>
                </a:ext>
              </a:extLst>
            </p:cNvPr>
            <p:cNvSpPr/>
            <p:nvPr/>
          </p:nvSpPr>
          <p:spPr>
            <a:xfrm>
              <a:off x="-564458" y="1586707"/>
              <a:ext cx="288168" cy="177588"/>
            </a:xfrm>
            <a:custGeom>
              <a:avLst/>
              <a:gdLst/>
              <a:ahLst/>
              <a:cxnLst/>
              <a:rect l="l" t="t" r="r" b="b"/>
              <a:pathLst>
                <a:path w="4980" h="3069" extrusionOk="0">
                  <a:moveTo>
                    <a:pt x="58" y="1417"/>
                  </a:moveTo>
                  <a:lnTo>
                    <a:pt x="58" y="1463"/>
                  </a:lnTo>
                  <a:cubicBezTo>
                    <a:pt x="58" y="1454"/>
                    <a:pt x="58" y="1445"/>
                    <a:pt x="59" y="1436"/>
                  </a:cubicBezTo>
                  <a:lnTo>
                    <a:pt x="59" y="1436"/>
                  </a:lnTo>
                  <a:cubicBezTo>
                    <a:pt x="58" y="1430"/>
                    <a:pt x="58" y="1423"/>
                    <a:pt x="58" y="1417"/>
                  </a:cubicBezTo>
                  <a:close/>
                  <a:moveTo>
                    <a:pt x="3175" y="0"/>
                  </a:moveTo>
                  <a:cubicBezTo>
                    <a:pt x="2341" y="0"/>
                    <a:pt x="1502" y="259"/>
                    <a:pt x="776" y="687"/>
                  </a:cubicBezTo>
                  <a:cubicBezTo>
                    <a:pt x="625" y="768"/>
                    <a:pt x="463" y="872"/>
                    <a:pt x="347" y="1000"/>
                  </a:cubicBezTo>
                  <a:cubicBezTo>
                    <a:pt x="237" y="1132"/>
                    <a:pt x="74" y="1264"/>
                    <a:pt x="59" y="1436"/>
                  </a:cubicBezTo>
                  <a:lnTo>
                    <a:pt x="59" y="1436"/>
                  </a:lnTo>
                  <a:cubicBezTo>
                    <a:pt x="78" y="1780"/>
                    <a:pt x="1" y="2188"/>
                    <a:pt x="58" y="2529"/>
                  </a:cubicBezTo>
                  <a:cubicBezTo>
                    <a:pt x="81" y="2575"/>
                    <a:pt x="208" y="2714"/>
                    <a:pt x="220" y="2772"/>
                  </a:cubicBezTo>
                  <a:cubicBezTo>
                    <a:pt x="261" y="2951"/>
                    <a:pt x="327" y="3069"/>
                    <a:pt x="410" y="3069"/>
                  </a:cubicBezTo>
                  <a:cubicBezTo>
                    <a:pt x="467" y="3069"/>
                    <a:pt x="532" y="3014"/>
                    <a:pt x="602" y="2888"/>
                  </a:cubicBezTo>
                  <a:cubicBezTo>
                    <a:pt x="671" y="2772"/>
                    <a:pt x="718" y="2424"/>
                    <a:pt x="741" y="2285"/>
                  </a:cubicBezTo>
                  <a:lnTo>
                    <a:pt x="961" y="1162"/>
                  </a:lnTo>
                  <a:cubicBezTo>
                    <a:pt x="1236" y="1283"/>
                    <a:pt x="1531" y="1383"/>
                    <a:pt x="1838" y="1383"/>
                  </a:cubicBezTo>
                  <a:cubicBezTo>
                    <a:pt x="1854" y="1383"/>
                    <a:pt x="1871" y="1383"/>
                    <a:pt x="1887" y="1382"/>
                  </a:cubicBezTo>
                  <a:cubicBezTo>
                    <a:pt x="2200" y="1370"/>
                    <a:pt x="2524" y="1197"/>
                    <a:pt x="2687" y="919"/>
                  </a:cubicBezTo>
                  <a:cubicBezTo>
                    <a:pt x="2826" y="1162"/>
                    <a:pt x="3104" y="1347"/>
                    <a:pt x="3393" y="1382"/>
                  </a:cubicBezTo>
                  <a:cubicBezTo>
                    <a:pt x="3433" y="1387"/>
                    <a:pt x="3473" y="1389"/>
                    <a:pt x="3513" y="1389"/>
                  </a:cubicBezTo>
                  <a:cubicBezTo>
                    <a:pt x="3764" y="1389"/>
                    <a:pt x="4014" y="1296"/>
                    <a:pt x="4204" y="1116"/>
                  </a:cubicBezTo>
                  <a:cubicBezTo>
                    <a:pt x="4278" y="1228"/>
                    <a:pt x="4406" y="1287"/>
                    <a:pt x="4534" y="1287"/>
                  </a:cubicBezTo>
                  <a:cubicBezTo>
                    <a:pt x="4604" y="1287"/>
                    <a:pt x="4675" y="1269"/>
                    <a:pt x="4737" y="1231"/>
                  </a:cubicBezTo>
                  <a:cubicBezTo>
                    <a:pt x="4910" y="1127"/>
                    <a:pt x="4980" y="907"/>
                    <a:pt x="4945" y="699"/>
                  </a:cubicBezTo>
                  <a:cubicBezTo>
                    <a:pt x="4852" y="409"/>
                    <a:pt x="4540" y="235"/>
                    <a:pt x="4250" y="154"/>
                  </a:cubicBezTo>
                  <a:cubicBezTo>
                    <a:pt x="3899" y="49"/>
                    <a:pt x="3538" y="0"/>
                    <a:pt x="3175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94;p32">
              <a:extLst>
                <a:ext uri="{FF2B5EF4-FFF2-40B4-BE49-F238E27FC236}">
                  <a16:creationId xmlns:a16="http://schemas.microsoft.com/office/drawing/2014/main" id="{E130AD8E-41B2-9DDE-01FC-659E9A4F28D1}"/>
                </a:ext>
              </a:extLst>
            </p:cNvPr>
            <p:cNvSpPr/>
            <p:nvPr/>
          </p:nvSpPr>
          <p:spPr>
            <a:xfrm>
              <a:off x="-478702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0" y="0"/>
                  </a:moveTo>
                  <a:cubicBezTo>
                    <a:pt x="747" y="0"/>
                    <a:pt x="704" y="5"/>
                    <a:pt x="660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6" y="338"/>
                    <a:pt x="46" y="500"/>
                    <a:pt x="12" y="662"/>
                  </a:cubicBezTo>
                  <a:cubicBezTo>
                    <a:pt x="0" y="825"/>
                    <a:pt x="23" y="987"/>
                    <a:pt x="81" y="1114"/>
                  </a:cubicBezTo>
                  <a:cubicBezTo>
                    <a:pt x="220" y="1369"/>
                    <a:pt x="475" y="1531"/>
                    <a:pt x="695" y="1543"/>
                  </a:cubicBezTo>
                  <a:cubicBezTo>
                    <a:pt x="735" y="1549"/>
                    <a:pt x="773" y="1552"/>
                    <a:pt x="810" y="1552"/>
                  </a:cubicBezTo>
                  <a:cubicBezTo>
                    <a:pt x="975" y="1552"/>
                    <a:pt x="1106" y="1493"/>
                    <a:pt x="1181" y="1427"/>
                  </a:cubicBezTo>
                  <a:cubicBezTo>
                    <a:pt x="1239" y="1404"/>
                    <a:pt x="1286" y="1369"/>
                    <a:pt x="1297" y="1346"/>
                  </a:cubicBezTo>
                  <a:cubicBezTo>
                    <a:pt x="1320" y="1311"/>
                    <a:pt x="1332" y="1299"/>
                    <a:pt x="1332" y="1299"/>
                  </a:cubicBezTo>
                  <a:cubicBezTo>
                    <a:pt x="1332" y="1298"/>
                    <a:pt x="1332" y="1298"/>
                    <a:pt x="1331" y="1298"/>
                  </a:cubicBezTo>
                  <a:cubicBezTo>
                    <a:pt x="1323" y="1298"/>
                    <a:pt x="1276" y="1351"/>
                    <a:pt x="1170" y="1404"/>
                  </a:cubicBezTo>
                  <a:cubicBezTo>
                    <a:pt x="1087" y="1449"/>
                    <a:pt x="962" y="1495"/>
                    <a:pt x="815" y="1495"/>
                  </a:cubicBezTo>
                  <a:cubicBezTo>
                    <a:pt x="776" y="1495"/>
                    <a:pt x="736" y="1492"/>
                    <a:pt x="695" y="1485"/>
                  </a:cubicBezTo>
                  <a:cubicBezTo>
                    <a:pt x="487" y="1462"/>
                    <a:pt x="255" y="1311"/>
                    <a:pt x="139" y="1068"/>
                  </a:cubicBezTo>
                  <a:cubicBezTo>
                    <a:pt x="23" y="825"/>
                    <a:pt x="58" y="477"/>
                    <a:pt x="290" y="257"/>
                  </a:cubicBezTo>
                  <a:cubicBezTo>
                    <a:pt x="426" y="114"/>
                    <a:pt x="611" y="50"/>
                    <a:pt x="790" y="50"/>
                  </a:cubicBezTo>
                  <a:cubicBezTo>
                    <a:pt x="900" y="50"/>
                    <a:pt x="1008" y="74"/>
                    <a:pt x="1100" y="118"/>
                  </a:cubicBezTo>
                  <a:cubicBezTo>
                    <a:pt x="1355" y="234"/>
                    <a:pt x="1494" y="466"/>
                    <a:pt x="1517" y="662"/>
                  </a:cubicBezTo>
                  <a:cubicBezTo>
                    <a:pt x="1552" y="871"/>
                    <a:pt x="1494" y="1033"/>
                    <a:pt x="1436" y="1137"/>
                  </a:cubicBezTo>
                  <a:cubicBezTo>
                    <a:pt x="1378" y="1242"/>
                    <a:pt x="1332" y="1299"/>
                    <a:pt x="1332" y="1299"/>
                  </a:cubicBezTo>
                  <a:cubicBezTo>
                    <a:pt x="1340" y="1299"/>
                    <a:pt x="1342" y="1294"/>
                    <a:pt x="1343" y="1294"/>
                  </a:cubicBezTo>
                  <a:cubicBezTo>
                    <a:pt x="1344" y="1294"/>
                    <a:pt x="1344" y="1296"/>
                    <a:pt x="1344" y="1299"/>
                  </a:cubicBezTo>
                  <a:cubicBezTo>
                    <a:pt x="1378" y="1276"/>
                    <a:pt x="1402" y="1242"/>
                    <a:pt x="1436" y="1184"/>
                  </a:cubicBezTo>
                  <a:cubicBezTo>
                    <a:pt x="1506" y="1091"/>
                    <a:pt x="1575" y="906"/>
                    <a:pt x="1552" y="697"/>
                  </a:cubicBezTo>
                  <a:cubicBezTo>
                    <a:pt x="1529" y="477"/>
                    <a:pt x="1390" y="211"/>
                    <a:pt x="1112" y="83"/>
                  </a:cubicBezTo>
                  <a:cubicBezTo>
                    <a:pt x="1019" y="32"/>
                    <a:pt x="907" y="0"/>
                    <a:pt x="7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95;p32">
              <a:extLst>
                <a:ext uri="{FF2B5EF4-FFF2-40B4-BE49-F238E27FC236}">
                  <a16:creationId xmlns:a16="http://schemas.microsoft.com/office/drawing/2014/main" id="{FDF43603-4658-B6DF-AA88-7586DD2C3BDD}"/>
                </a:ext>
              </a:extLst>
            </p:cNvPr>
            <p:cNvSpPr/>
            <p:nvPr/>
          </p:nvSpPr>
          <p:spPr>
            <a:xfrm>
              <a:off x="-367486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5" y="0"/>
                  </a:moveTo>
                  <a:cubicBezTo>
                    <a:pt x="754" y="0"/>
                    <a:pt x="713" y="5"/>
                    <a:pt x="672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7" y="338"/>
                    <a:pt x="47" y="500"/>
                    <a:pt x="12" y="662"/>
                  </a:cubicBezTo>
                  <a:cubicBezTo>
                    <a:pt x="1" y="825"/>
                    <a:pt x="35" y="987"/>
                    <a:pt x="93" y="1114"/>
                  </a:cubicBezTo>
                  <a:cubicBezTo>
                    <a:pt x="221" y="1369"/>
                    <a:pt x="476" y="1531"/>
                    <a:pt x="696" y="1543"/>
                  </a:cubicBezTo>
                  <a:cubicBezTo>
                    <a:pt x="736" y="1549"/>
                    <a:pt x="774" y="1552"/>
                    <a:pt x="811" y="1552"/>
                  </a:cubicBezTo>
                  <a:cubicBezTo>
                    <a:pt x="976" y="1552"/>
                    <a:pt x="1108" y="1493"/>
                    <a:pt x="1194" y="1427"/>
                  </a:cubicBezTo>
                  <a:cubicBezTo>
                    <a:pt x="1252" y="1404"/>
                    <a:pt x="1286" y="1369"/>
                    <a:pt x="1309" y="1346"/>
                  </a:cubicBezTo>
                  <a:cubicBezTo>
                    <a:pt x="1321" y="1311"/>
                    <a:pt x="1333" y="1299"/>
                    <a:pt x="1333" y="1299"/>
                  </a:cubicBezTo>
                  <a:cubicBezTo>
                    <a:pt x="1333" y="1298"/>
                    <a:pt x="1332" y="1298"/>
                    <a:pt x="1332" y="1298"/>
                  </a:cubicBezTo>
                  <a:cubicBezTo>
                    <a:pt x="1324" y="1298"/>
                    <a:pt x="1276" y="1351"/>
                    <a:pt x="1170" y="1404"/>
                  </a:cubicBezTo>
                  <a:cubicBezTo>
                    <a:pt x="1097" y="1449"/>
                    <a:pt x="973" y="1495"/>
                    <a:pt x="822" y="1495"/>
                  </a:cubicBezTo>
                  <a:cubicBezTo>
                    <a:pt x="781" y="1495"/>
                    <a:pt x="739" y="1492"/>
                    <a:pt x="696" y="1485"/>
                  </a:cubicBezTo>
                  <a:cubicBezTo>
                    <a:pt x="499" y="1462"/>
                    <a:pt x="267" y="1311"/>
                    <a:pt x="151" y="1068"/>
                  </a:cubicBezTo>
                  <a:cubicBezTo>
                    <a:pt x="35" y="825"/>
                    <a:pt x="59" y="477"/>
                    <a:pt x="290" y="257"/>
                  </a:cubicBezTo>
                  <a:cubicBezTo>
                    <a:pt x="427" y="114"/>
                    <a:pt x="612" y="50"/>
                    <a:pt x="791" y="50"/>
                  </a:cubicBezTo>
                  <a:cubicBezTo>
                    <a:pt x="901" y="50"/>
                    <a:pt x="1008" y="74"/>
                    <a:pt x="1101" y="118"/>
                  </a:cubicBezTo>
                  <a:cubicBezTo>
                    <a:pt x="1367" y="234"/>
                    <a:pt x="1495" y="466"/>
                    <a:pt x="1518" y="662"/>
                  </a:cubicBezTo>
                  <a:cubicBezTo>
                    <a:pt x="1553" y="871"/>
                    <a:pt x="1495" y="1033"/>
                    <a:pt x="1437" y="1137"/>
                  </a:cubicBezTo>
                  <a:cubicBezTo>
                    <a:pt x="1379" y="1242"/>
                    <a:pt x="1333" y="1299"/>
                    <a:pt x="1333" y="1299"/>
                  </a:cubicBezTo>
                  <a:cubicBezTo>
                    <a:pt x="1333" y="1299"/>
                    <a:pt x="1338" y="1294"/>
                    <a:pt x="1341" y="1294"/>
                  </a:cubicBezTo>
                  <a:cubicBezTo>
                    <a:pt x="1343" y="1294"/>
                    <a:pt x="1344" y="1296"/>
                    <a:pt x="1344" y="1299"/>
                  </a:cubicBezTo>
                  <a:cubicBezTo>
                    <a:pt x="1379" y="1276"/>
                    <a:pt x="1402" y="1242"/>
                    <a:pt x="1437" y="1184"/>
                  </a:cubicBezTo>
                  <a:cubicBezTo>
                    <a:pt x="1506" y="1091"/>
                    <a:pt x="1576" y="906"/>
                    <a:pt x="1553" y="697"/>
                  </a:cubicBezTo>
                  <a:cubicBezTo>
                    <a:pt x="1541" y="477"/>
                    <a:pt x="1391" y="211"/>
                    <a:pt x="1113" y="83"/>
                  </a:cubicBezTo>
                  <a:cubicBezTo>
                    <a:pt x="1019" y="32"/>
                    <a:pt x="907" y="0"/>
                    <a:pt x="7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96;p32">
              <a:extLst>
                <a:ext uri="{FF2B5EF4-FFF2-40B4-BE49-F238E27FC236}">
                  <a16:creationId xmlns:a16="http://schemas.microsoft.com/office/drawing/2014/main" id="{B61ADC6C-83CA-70E0-0863-EC1A91ED68D6}"/>
                </a:ext>
              </a:extLst>
            </p:cNvPr>
            <p:cNvSpPr/>
            <p:nvPr/>
          </p:nvSpPr>
          <p:spPr>
            <a:xfrm>
              <a:off x="-388896" y="1747745"/>
              <a:ext cx="24824" cy="4745"/>
            </a:xfrm>
            <a:custGeom>
              <a:avLst/>
              <a:gdLst/>
              <a:ahLst/>
              <a:cxnLst/>
              <a:rect l="l" t="t" r="r" b="b"/>
              <a:pathLst>
                <a:path w="429" h="82" extrusionOk="0">
                  <a:moveTo>
                    <a:pt x="209" y="0"/>
                  </a:moveTo>
                  <a:cubicBezTo>
                    <a:pt x="93" y="0"/>
                    <a:pt x="0" y="35"/>
                    <a:pt x="0" y="47"/>
                  </a:cubicBezTo>
                  <a:cubicBezTo>
                    <a:pt x="0" y="70"/>
                    <a:pt x="93" y="82"/>
                    <a:pt x="209" y="82"/>
                  </a:cubicBezTo>
                  <a:cubicBezTo>
                    <a:pt x="324" y="82"/>
                    <a:pt x="429" y="58"/>
                    <a:pt x="429" y="47"/>
                  </a:cubicBezTo>
                  <a:cubicBezTo>
                    <a:pt x="429" y="12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97;p32">
              <a:extLst>
                <a:ext uri="{FF2B5EF4-FFF2-40B4-BE49-F238E27FC236}">
                  <a16:creationId xmlns:a16="http://schemas.microsoft.com/office/drawing/2014/main" id="{7EA6CFF1-2DB9-BA9E-AFD0-0C540108F6DB}"/>
                </a:ext>
              </a:extLst>
            </p:cNvPr>
            <p:cNvSpPr/>
            <p:nvPr/>
          </p:nvSpPr>
          <p:spPr>
            <a:xfrm>
              <a:off x="-551785" y="1742479"/>
              <a:ext cx="77134" cy="5092"/>
            </a:xfrm>
            <a:custGeom>
              <a:avLst/>
              <a:gdLst/>
              <a:ahLst/>
              <a:cxnLst/>
              <a:rect l="l" t="t" r="r" b="b"/>
              <a:pathLst>
                <a:path w="1333" h="88" extrusionOk="0">
                  <a:moveTo>
                    <a:pt x="983" y="0"/>
                  </a:moveTo>
                  <a:cubicBezTo>
                    <a:pt x="890" y="0"/>
                    <a:pt x="784" y="3"/>
                    <a:pt x="672" y="10"/>
                  </a:cubicBezTo>
                  <a:cubicBezTo>
                    <a:pt x="290" y="22"/>
                    <a:pt x="1" y="45"/>
                    <a:pt x="1" y="68"/>
                  </a:cubicBezTo>
                  <a:cubicBezTo>
                    <a:pt x="1" y="82"/>
                    <a:pt x="104" y="87"/>
                    <a:pt x="264" y="87"/>
                  </a:cubicBezTo>
                  <a:cubicBezTo>
                    <a:pt x="377" y="87"/>
                    <a:pt x="519" y="85"/>
                    <a:pt x="672" y="80"/>
                  </a:cubicBezTo>
                  <a:cubicBezTo>
                    <a:pt x="1043" y="68"/>
                    <a:pt x="1333" y="34"/>
                    <a:pt x="1333" y="22"/>
                  </a:cubicBezTo>
                  <a:cubicBezTo>
                    <a:pt x="1333" y="14"/>
                    <a:pt x="1189" y="0"/>
                    <a:pt x="983" y="0"/>
                  </a:cubicBezTo>
                  <a:close/>
                </a:path>
              </a:pathLst>
            </a:custGeom>
            <a:solidFill>
              <a:srgbClr val="4D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98;p32">
              <a:extLst>
                <a:ext uri="{FF2B5EF4-FFF2-40B4-BE49-F238E27FC236}">
                  <a16:creationId xmlns:a16="http://schemas.microsoft.com/office/drawing/2014/main" id="{B1E6F495-5202-95A3-3E68-E8F23A33C204}"/>
                </a:ext>
              </a:extLst>
            </p:cNvPr>
            <p:cNvSpPr/>
            <p:nvPr/>
          </p:nvSpPr>
          <p:spPr>
            <a:xfrm>
              <a:off x="-758883" y="1710885"/>
              <a:ext cx="247373" cy="187714"/>
            </a:xfrm>
            <a:custGeom>
              <a:avLst/>
              <a:gdLst/>
              <a:ahLst/>
              <a:cxnLst/>
              <a:rect l="l" t="t" r="r" b="b"/>
              <a:pathLst>
                <a:path w="4275" h="3244" extrusionOk="0">
                  <a:moveTo>
                    <a:pt x="3232" y="0"/>
                  </a:moveTo>
                  <a:lnTo>
                    <a:pt x="2248" y="348"/>
                  </a:lnTo>
                  <a:lnTo>
                    <a:pt x="893" y="1761"/>
                  </a:lnTo>
                  <a:lnTo>
                    <a:pt x="1" y="2606"/>
                  </a:lnTo>
                  <a:lnTo>
                    <a:pt x="1449" y="3243"/>
                  </a:lnTo>
                  <a:lnTo>
                    <a:pt x="2225" y="2942"/>
                  </a:lnTo>
                  <a:lnTo>
                    <a:pt x="3441" y="2108"/>
                  </a:lnTo>
                  <a:lnTo>
                    <a:pt x="4136" y="811"/>
                  </a:lnTo>
                  <a:cubicBezTo>
                    <a:pt x="4136" y="811"/>
                    <a:pt x="4107" y="798"/>
                    <a:pt x="4059" y="798"/>
                  </a:cubicBezTo>
                  <a:cubicBezTo>
                    <a:pt x="3979" y="798"/>
                    <a:pt x="3845" y="835"/>
                    <a:pt x="3707" y="1031"/>
                  </a:cubicBezTo>
                  <a:lnTo>
                    <a:pt x="3510" y="1298"/>
                  </a:lnTo>
                  <a:lnTo>
                    <a:pt x="3302" y="545"/>
                  </a:lnTo>
                  <a:lnTo>
                    <a:pt x="3302" y="336"/>
                  </a:lnTo>
                  <a:lnTo>
                    <a:pt x="3916" y="522"/>
                  </a:lnTo>
                  <a:cubicBezTo>
                    <a:pt x="3952" y="528"/>
                    <a:pt x="3986" y="531"/>
                    <a:pt x="4019" y="531"/>
                  </a:cubicBezTo>
                  <a:cubicBezTo>
                    <a:pt x="4110" y="531"/>
                    <a:pt x="4186" y="503"/>
                    <a:pt x="4263" y="417"/>
                  </a:cubicBezTo>
                  <a:lnTo>
                    <a:pt x="4263" y="383"/>
                  </a:lnTo>
                  <a:lnTo>
                    <a:pt x="4275" y="383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99;p32">
              <a:extLst>
                <a:ext uri="{FF2B5EF4-FFF2-40B4-BE49-F238E27FC236}">
                  <a16:creationId xmlns:a16="http://schemas.microsoft.com/office/drawing/2014/main" id="{D7A19F35-C6FC-35AA-C91F-DDB6DEE6B74F}"/>
                </a:ext>
              </a:extLst>
            </p:cNvPr>
            <p:cNvSpPr/>
            <p:nvPr/>
          </p:nvSpPr>
          <p:spPr>
            <a:xfrm>
              <a:off x="-629498" y="1796640"/>
              <a:ext cx="14813" cy="69091"/>
            </a:xfrm>
            <a:custGeom>
              <a:avLst/>
              <a:gdLst/>
              <a:ahLst/>
              <a:cxnLst/>
              <a:rect l="l" t="t" r="r" b="b"/>
              <a:pathLst>
                <a:path w="256" h="1194" extrusionOk="0">
                  <a:moveTo>
                    <a:pt x="104" y="1"/>
                  </a:moveTo>
                  <a:cubicBezTo>
                    <a:pt x="70" y="12"/>
                    <a:pt x="186" y="267"/>
                    <a:pt x="174" y="603"/>
                  </a:cubicBezTo>
                  <a:cubicBezTo>
                    <a:pt x="139" y="939"/>
                    <a:pt x="0" y="1182"/>
                    <a:pt x="12" y="1194"/>
                  </a:cubicBezTo>
                  <a:cubicBezTo>
                    <a:pt x="23" y="1194"/>
                    <a:pt x="70" y="1136"/>
                    <a:pt x="128" y="1043"/>
                  </a:cubicBezTo>
                  <a:cubicBezTo>
                    <a:pt x="186" y="939"/>
                    <a:pt x="232" y="777"/>
                    <a:pt x="243" y="603"/>
                  </a:cubicBezTo>
                  <a:cubicBezTo>
                    <a:pt x="255" y="429"/>
                    <a:pt x="232" y="267"/>
                    <a:pt x="186" y="151"/>
                  </a:cubicBezTo>
                  <a:cubicBezTo>
                    <a:pt x="139" y="59"/>
                    <a:pt x="116" y="1"/>
                    <a:pt x="104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00;p32">
              <a:extLst>
                <a:ext uri="{FF2B5EF4-FFF2-40B4-BE49-F238E27FC236}">
                  <a16:creationId xmlns:a16="http://schemas.microsoft.com/office/drawing/2014/main" id="{204BDC4F-21BE-280C-E7E5-F6DDBDB54BFF}"/>
                </a:ext>
              </a:extLst>
            </p:cNvPr>
            <p:cNvSpPr/>
            <p:nvPr/>
          </p:nvSpPr>
          <p:spPr>
            <a:xfrm>
              <a:off x="-630192" y="1769097"/>
              <a:ext cx="54335" cy="57807"/>
            </a:xfrm>
            <a:custGeom>
              <a:avLst/>
              <a:gdLst/>
              <a:ahLst/>
              <a:cxnLst/>
              <a:rect l="l" t="t" r="r" b="b"/>
              <a:pathLst>
                <a:path w="939" h="999" extrusionOk="0">
                  <a:moveTo>
                    <a:pt x="651" y="1"/>
                  </a:moveTo>
                  <a:cubicBezTo>
                    <a:pt x="635" y="1"/>
                    <a:pt x="618" y="2"/>
                    <a:pt x="603" y="2"/>
                  </a:cubicBezTo>
                  <a:cubicBezTo>
                    <a:pt x="533" y="25"/>
                    <a:pt x="475" y="37"/>
                    <a:pt x="406" y="48"/>
                  </a:cubicBezTo>
                  <a:cubicBezTo>
                    <a:pt x="140" y="106"/>
                    <a:pt x="1" y="141"/>
                    <a:pt x="1" y="153"/>
                  </a:cubicBezTo>
                  <a:cubicBezTo>
                    <a:pt x="1" y="155"/>
                    <a:pt x="9" y="157"/>
                    <a:pt x="25" y="157"/>
                  </a:cubicBezTo>
                  <a:cubicBezTo>
                    <a:pt x="78" y="157"/>
                    <a:pt x="211" y="142"/>
                    <a:pt x="406" y="106"/>
                  </a:cubicBezTo>
                  <a:cubicBezTo>
                    <a:pt x="464" y="95"/>
                    <a:pt x="533" y="95"/>
                    <a:pt x="603" y="83"/>
                  </a:cubicBezTo>
                  <a:cubicBezTo>
                    <a:pt x="649" y="83"/>
                    <a:pt x="672" y="83"/>
                    <a:pt x="696" y="95"/>
                  </a:cubicBezTo>
                  <a:cubicBezTo>
                    <a:pt x="707" y="106"/>
                    <a:pt x="719" y="153"/>
                    <a:pt x="730" y="199"/>
                  </a:cubicBezTo>
                  <a:cubicBezTo>
                    <a:pt x="788" y="361"/>
                    <a:pt x="904" y="535"/>
                    <a:pt x="811" y="685"/>
                  </a:cubicBezTo>
                  <a:cubicBezTo>
                    <a:pt x="758" y="793"/>
                    <a:pt x="665" y="860"/>
                    <a:pt x="568" y="934"/>
                  </a:cubicBezTo>
                  <a:lnTo>
                    <a:pt x="568" y="934"/>
                  </a:lnTo>
                  <a:cubicBezTo>
                    <a:pt x="531" y="902"/>
                    <a:pt x="497" y="865"/>
                    <a:pt x="487" y="836"/>
                  </a:cubicBezTo>
                  <a:cubicBezTo>
                    <a:pt x="475" y="790"/>
                    <a:pt x="487" y="743"/>
                    <a:pt x="522" y="709"/>
                  </a:cubicBezTo>
                  <a:cubicBezTo>
                    <a:pt x="533" y="662"/>
                    <a:pt x="580" y="616"/>
                    <a:pt x="580" y="558"/>
                  </a:cubicBezTo>
                  <a:cubicBezTo>
                    <a:pt x="591" y="512"/>
                    <a:pt x="580" y="442"/>
                    <a:pt x="522" y="419"/>
                  </a:cubicBezTo>
                  <a:lnTo>
                    <a:pt x="487" y="419"/>
                  </a:lnTo>
                  <a:cubicBezTo>
                    <a:pt x="255" y="454"/>
                    <a:pt x="116" y="488"/>
                    <a:pt x="116" y="500"/>
                  </a:cubicBezTo>
                  <a:cubicBezTo>
                    <a:pt x="116" y="500"/>
                    <a:pt x="253" y="489"/>
                    <a:pt x="492" y="421"/>
                  </a:cubicBezTo>
                  <a:lnTo>
                    <a:pt x="492" y="421"/>
                  </a:lnTo>
                  <a:cubicBezTo>
                    <a:pt x="523" y="433"/>
                    <a:pt x="533" y="456"/>
                    <a:pt x="522" y="500"/>
                  </a:cubicBezTo>
                  <a:cubicBezTo>
                    <a:pt x="522" y="546"/>
                    <a:pt x="487" y="593"/>
                    <a:pt x="464" y="627"/>
                  </a:cubicBezTo>
                  <a:cubicBezTo>
                    <a:pt x="441" y="674"/>
                    <a:pt x="406" y="743"/>
                    <a:pt x="429" y="824"/>
                  </a:cubicBezTo>
                  <a:cubicBezTo>
                    <a:pt x="441" y="894"/>
                    <a:pt x="499" y="940"/>
                    <a:pt x="545" y="975"/>
                  </a:cubicBezTo>
                  <a:lnTo>
                    <a:pt x="557" y="998"/>
                  </a:lnTo>
                  <a:lnTo>
                    <a:pt x="591" y="975"/>
                  </a:lnTo>
                  <a:cubicBezTo>
                    <a:pt x="696" y="905"/>
                    <a:pt x="811" y="836"/>
                    <a:pt x="881" y="709"/>
                  </a:cubicBezTo>
                  <a:cubicBezTo>
                    <a:pt x="939" y="616"/>
                    <a:pt x="939" y="488"/>
                    <a:pt x="904" y="396"/>
                  </a:cubicBezTo>
                  <a:cubicBezTo>
                    <a:pt x="881" y="315"/>
                    <a:pt x="835" y="222"/>
                    <a:pt x="811" y="153"/>
                  </a:cubicBezTo>
                  <a:cubicBezTo>
                    <a:pt x="777" y="129"/>
                    <a:pt x="777" y="83"/>
                    <a:pt x="730" y="37"/>
                  </a:cubicBezTo>
                  <a:cubicBezTo>
                    <a:pt x="715" y="6"/>
                    <a:pt x="684" y="1"/>
                    <a:pt x="651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01;p32">
              <a:extLst>
                <a:ext uri="{FF2B5EF4-FFF2-40B4-BE49-F238E27FC236}">
                  <a16:creationId xmlns:a16="http://schemas.microsoft.com/office/drawing/2014/main" id="{836BF6B6-65D1-3BC4-D866-BE78DBB467E2}"/>
                </a:ext>
              </a:extLst>
            </p:cNvPr>
            <p:cNvSpPr/>
            <p:nvPr/>
          </p:nvSpPr>
          <p:spPr>
            <a:xfrm>
              <a:off x="-638235" y="1748439"/>
              <a:ext cx="77134" cy="59254"/>
            </a:xfrm>
            <a:custGeom>
              <a:avLst/>
              <a:gdLst/>
              <a:ahLst/>
              <a:cxnLst/>
              <a:rect l="l" t="t" r="r" b="b"/>
              <a:pathLst>
                <a:path w="1333" h="1024" extrusionOk="0">
                  <a:moveTo>
                    <a:pt x="892" y="0"/>
                  </a:moveTo>
                  <a:cubicBezTo>
                    <a:pt x="811" y="0"/>
                    <a:pt x="742" y="0"/>
                    <a:pt x="672" y="12"/>
                  </a:cubicBezTo>
                  <a:cubicBezTo>
                    <a:pt x="545" y="35"/>
                    <a:pt x="429" y="46"/>
                    <a:pt x="325" y="70"/>
                  </a:cubicBezTo>
                  <a:cubicBezTo>
                    <a:pt x="116" y="116"/>
                    <a:pt x="1" y="162"/>
                    <a:pt x="1" y="174"/>
                  </a:cubicBezTo>
                  <a:cubicBezTo>
                    <a:pt x="1" y="176"/>
                    <a:pt x="4" y="177"/>
                    <a:pt x="11" y="177"/>
                  </a:cubicBezTo>
                  <a:cubicBezTo>
                    <a:pt x="45" y="177"/>
                    <a:pt x="153" y="156"/>
                    <a:pt x="325" y="127"/>
                  </a:cubicBezTo>
                  <a:cubicBezTo>
                    <a:pt x="429" y="116"/>
                    <a:pt x="545" y="104"/>
                    <a:pt x="672" y="93"/>
                  </a:cubicBezTo>
                  <a:cubicBezTo>
                    <a:pt x="716" y="85"/>
                    <a:pt x="764" y="78"/>
                    <a:pt x="811" y="78"/>
                  </a:cubicBezTo>
                  <a:cubicBezTo>
                    <a:pt x="899" y="78"/>
                    <a:pt x="982" y="102"/>
                    <a:pt x="1020" y="185"/>
                  </a:cubicBezTo>
                  <a:cubicBezTo>
                    <a:pt x="1089" y="336"/>
                    <a:pt x="1136" y="475"/>
                    <a:pt x="1194" y="591"/>
                  </a:cubicBezTo>
                  <a:cubicBezTo>
                    <a:pt x="1251" y="707"/>
                    <a:pt x="1275" y="822"/>
                    <a:pt x="1251" y="915"/>
                  </a:cubicBezTo>
                  <a:cubicBezTo>
                    <a:pt x="1225" y="976"/>
                    <a:pt x="1172" y="1005"/>
                    <a:pt x="1128" y="1005"/>
                  </a:cubicBezTo>
                  <a:cubicBezTo>
                    <a:pt x="1114" y="1005"/>
                    <a:pt x="1101" y="1002"/>
                    <a:pt x="1089" y="996"/>
                  </a:cubicBezTo>
                  <a:cubicBezTo>
                    <a:pt x="1031" y="984"/>
                    <a:pt x="1020" y="961"/>
                    <a:pt x="1020" y="961"/>
                  </a:cubicBezTo>
                  <a:lnTo>
                    <a:pt x="1020" y="961"/>
                  </a:lnTo>
                  <a:cubicBezTo>
                    <a:pt x="1020" y="961"/>
                    <a:pt x="1020" y="998"/>
                    <a:pt x="1061" y="998"/>
                  </a:cubicBezTo>
                  <a:cubicBezTo>
                    <a:pt x="1066" y="998"/>
                    <a:pt x="1071" y="997"/>
                    <a:pt x="1078" y="996"/>
                  </a:cubicBezTo>
                  <a:cubicBezTo>
                    <a:pt x="1095" y="1013"/>
                    <a:pt x="1124" y="1024"/>
                    <a:pt x="1157" y="1024"/>
                  </a:cubicBezTo>
                  <a:cubicBezTo>
                    <a:pt x="1169" y="1024"/>
                    <a:pt x="1181" y="1022"/>
                    <a:pt x="1194" y="1019"/>
                  </a:cubicBezTo>
                  <a:cubicBezTo>
                    <a:pt x="1251" y="996"/>
                    <a:pt x="1275" y="973"/>
                    <a:pt x="1309" y="915"/>
                  </a:cubicBezTo>
                  <a:cubicBezTo>
                    <a:pt x="1333" y="869"/>
                    <a:pt x="1333" y="799"/>
                    <a:pt x="1321" y="741"/>
                  </a:cubicBezTo>
                  <a:cubicBezTo>
                    <a:pt x="1309" y="683"/>
                    <a:pt x="1298" y="614"/>
                    <a:pt x="1263" y="556"/>
                  </a:cubicBezTo>
                  <a:cubicBezTo>
                    <a:pt x="1205" y="440"/>
                    <a:pt x="1159" y="290"/>
                    <a:pt x="1089" y="151"/>
                  </a:cubicBezTo>
                  <a:cubicBezTo>
                    <a:pt x="1066" y="58"/>
                    <a:pt x="974" y="0"/>
                    <a:pt x="892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2;p32">
              <a:extLst>
                <a:ext uri="{FF2B5EF4-FFF2-40B4-BE49-F238E27FC236}">
                  <a16:creationId xmlns:a16="http://schemas.microsoft.com/office/drawing/2014/main" id="{2EBC85FB-6F91-72B1-B65B-92106665D737}"/>
                </a:ext>
              </a:extLst>
            </p:cNvPr>
            <p:cNvSpPr/>
            <p:nvPr/>
          </p:nvSpPr>
          <p:spPr>
            <a:xfrm>
              <a:off x="-631523" y="1732005"/>
              <a:ext cx="76440" cy="55319"/>
            </a:xfrm>
            <a:custGeom>
              <a:avLst/>
              <a:gdLst/>
              <a:ahLst/>
              <a:cxnLst/>
              <a:rect l="l" t="t" r="r" b="b"/>
              <a:pathLst>
                <a:path w="1321" h="956" extrusionOk="0">
                  <a:moveTo>
                    <a:pt x="860" y="0"/>
                  </a:moveTo>
                  <a:cubicBezTo>
                    <a:pt x="755" y="0"/>
                    <a:pt x="664" y="36"/>
                    <a:pt x="580" y="52"/>
                  </a:cubicBezTo>
                  <a:cubicBezTo>
                    <a:pt x="475" y="99"/>
                    <a:pt x="383" y="122"/>
                    <a:pt x="278" y="157"/>
                  </a:cubicBezTo>
                  <a:cubicBezTo>
                    <a:pt x="105" y="215"/>
                    <a:pt x="0" y="249"/>
                    <a:pt x="0" y="261"/>
                  </a:cubicBezTo>
                  <a:cubicBezTo>
                    <a:pt x="0" y="263"/>
                    <a:pt x="4" y="264"/>
                    <a:pt x="10" y="264"/>
                  </a:cubicBezTo>
                  <a:cubicBezTo>
                    <a:pt x="42" y="264"/>
                    <a:pt x="146" y="241"/>
                    <a:pt x="290" y="203"/>
                  </a:cubicBezTo>
                  <a:cubicBezTo>
                    <a:pt x="383" y="168"/>
                    <a:pt x="498" y="145"/>
                    <a:pt x="591" y="110"/>
                  </a:cubicBezTo>
                  <a:cubicBezTo>
                    <a:pt x="679" y="94"/>
                    <a:pt x="767" y="67"/>
                    <a:pt x="851" y="67"/>
                  </a:cubicBezTo>
                  <a:cubicBezTo>
                    <a:pt x="889" y="67"/>
                    <a:pt x="926" y="73"/>
                    <a:pt x="962" y="87"/>
                  </a:cubicBezTo>
                  <a:cubicBezTo>
                    <a:pt x="1020" y="99"/>
                    <a:pt x="1054" y="145"/>
                    <a:pt x="1078" y="203"/>
                  </a:cubicBezTo>
                  <a:lnTo>
                    <a:pt x="1124" y="377"/>
                  </a:lnTo>
                  <a:lnTo>
                    <a:pt x="1205" y="678"/>
                  </a:lnTo>
                  <a:cubicBezTo>
                    <a:pt x="1263" y="852"/>
                    <a:pt x="1298" y="956"/>
                    <a:pt x="1309" y="956"/>
                  </a:cubicBezTo>
                  <a:cubicBezTo>
                    <a:pt x="1321" y="956"/>
                    <a:pt x="1309" y="840"/>
                    <a:pt x="1263" y="666"/>
                  </a:cubicBezTo>
                  <a:cubicBezTo>
                    <a:pt x="1240" y="574"/>
                    <a:pt x="1217" y="469"/>
                    <a:pt x="1193" y="354"/>
                  </a:cubicBezTo>
                  <a:cubicBezTo>
                    <a:pt x="1170" y="307"/>
                    <a:pt x="1159" y="249"/>
                    <a:pt x="1147" y="168"/>
                  </a:cubicBezTo>
                  <a:cubicBezTo>
                    <a:pt x="1112" y="110"/>
                    <a:pt x="1054" y="41"/>
                    <a:pt x="985" y="18"/>
                  </a:cubicBezTo>
                  <a:cubicBezTo>
                    <a:pt x="941" y="5"/>
                    <a:pt x="900" y="0"/>
                    <a:pt x="860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03;p32">
              <a:extLst>
                <a:ext uri="{FF2B5EF4-FFF2-40B4-BE49-F238E27FC236}">
                  <a16:creationId xmlns:a16="http://schemas.microsoft.com/office/drawing/2014/main" id="{43AE97AB-35E7-A09C-9F20-6319DE2D051E}"/>
                </a:ext>
              </a:extLst>
            </p:cNvPr>
            <p:cNvSpPr/>
            <p:nvPr/>
          </p:nvSpPr>
          <p:spPr>
            <a:xfrm>
              <a:off x="-707268" y="1710885"/>
              <a:ext cx="196452" cy="170933"/>
            </a:xfrm>
            <a:custGeom>
              <a:avLst/>
              <a:gdLst/>
              <a:ahLst/>
              <a:cxnLst/>
              <a:rect l="l" t="t" r="r" b="b"/>
              <a:pathLst>
                <a:path w="3395" h="2954" extrusionOk="0">
                  <a:moveTo>
                    <a:pt x="368" y="1394"/>
                  </a:moveTo>
                  <a:cubicBezTo>
                    <a:pt x="254" y="1508"/>
                    <a:pt x="174" y="1611"/>
                    <a:pt x="93" y="1668"/>
                  </a:cubicBezTo>
                  <a:lnTo>
                    <a:pt x="24" y="1738"/>
                  </a:lnTo>
                  <a:cubicBezTo>
                    <a:pt x="21" y="1745"/>
                    <a:pt x="19" y="1752"/>
                    <a:pt x="16" y="1757"/>
                  </a:cubicBezTo>
                  <a:lnTo>
                    <a:pt x="16" y="1757"/>
                  </a:lnTo>
                  <a:cubicBezTo>
                    <a:pt x="19" y="1755"/>
                    <a:pt x="21" y="1752"/>
                    <a:pt x="24" y="1749"/>
                  </a:cubicBezTo>
                  <a:lnTo>
                    <a:pt x="93" y="1680"/>
                  </a:lnTo>
                  <a:cubicBezTo>
                    <a:pt x="174" y="1611"/>
                    <a:pt x="254" y="1508"/>
                    <a:pt x="368" y="1394"/>
                  </a:cubicBezTo>
                  <a:close/>
                  <a:moveTo>
                    <a:pt x="16" y="1757"/>
                  </a:moveTo>
                  <a:lnTo>
                    <a:pt x="16" y="1757"/>
                  </a:lnTo>
                  <a:cubicBezTo>
                    <a:pt x="1" y="1775"/>
                    <a:pt x="1" y="1784"/>
                    <a:pt x="1" y="1784"/>
                  </a:cubicBezTo>
                  <a:cubicBezTo>
                    <a:pt x="1" y="1784"/>
                    <a:pt x="8" y="1777"/>
                    <a:pt x="16" y="1757"/>
                  </a:cubicBezTo>
                  <a:close/>
                  <a:moveTo>
                    <a:pt x="2340" y="0"/>
                  </a:moveTo>
                  <a:cubicBezTo>
                    <a:pt x="1981" y="128"/>
                    <a:pt x="1657" y="244"/>
                    <a:pt x="1356" y="348"/>
                  </a:cubicBezTo>
                  <a:cubicBezTo>
                    <a:pt x="950" y="776"/>
                    <a:pt x="615" y="1135"/>
                    <a:pt x="371" y="1390"/>
                  </a:cubicBezTo>
                  <a:cubicBezTo>
                    <a:pt x="615" y="1147"/>
                    <a:pt x="950" y="800"/>
                    <a:pt x="1367" y="359"/>
                  </a:cubicBezTo>
                  <a:cubicBezTo>
                    <a:pt x="1655" y="267"/>
                    <a:pt x="1989" y="141"/>
                    <a:pt x="2346" y="37"/>
                  </a:cubicBezTo>
                  <a:lnTo>
                    <a:pt x="2346" y="37"/>
                  </a:lnTo>
                  <a:cubicBezTo>
                    <a:pt x="2676" y="151"/>
                    <a:pt x="3018" y="276"/>
                    <a:pt x="3371" y="402"/>
                  </a:cubicBezTo>
                  <a:lnTo>
                    <a:pt x="3371" y="402"/>
                  </a:lnTo>
                  <a:lnTo>
                    <a:pt x="3371" y="417"/>
                  </a:lnTo>
                  <a:cubicBezTo>
                    <a:pt x="3325" y="464"/>
                    <a:pt x="3278" y="510"/>
                    <a:pt x="3220" y="522"/>
                  </a:cubicBezTo>
                  <a:cubicBezTo>
                    <a:pt x="3192" y="527"/>
                    <a:pt x="3160" y="530"/>
                    <a:pt x="3128" y="530"/>
                  </a:cubicBezTo>
                  <a:cubicBezTo>
                    <a:pt x="3096" y="530"/>
                    <a:pt x="3064" y="527"/>
                    <a:pt x="3035" y="522"/>
                  </a:cubicBezTo>
                  <a:lnTo>
                    <a:pt x="2607" y="394"/>
                  </a:lnTo>
                  <a:cubicBezTo>
                    <a:pt x="2526" y="383"/>
                    <a:pt x="2468" y="348"/>
                    <a:pt x="2410" y="336"/>
                  </a:cubicBezTo>
                  <a:lnTo>
                    <a:pt x="2387" y="325"/>
                  </a:lnTo>
                  <a:lnTo>
                    <a:pt x="2387" y="348"/>
                  </a:lnTo>
                  <a:lnTo>
                    <a:pt x="2387" y="568"/>
                  </a:lnTo>
                  <a:cubicBezTo>
                    <a:pt x="2456" y="823"/>
                    <a:pt x="2526" y="1078"/>
                    <a:pt x="2583" y="1321"/>
                  </a:cubicBezTo>
                  <a:lnTo>
                    <a:pt x="2607" y="1367"/>
                  </a:lnTo>
                  <a:lnTo>
                    <a:pt x="2630" y="1332"/>
                  </a:lnTo>
                  <a:cubicBezTo>
                    <a:pt x="2631" y="1331"/>
                    <a:pt x="2631" y="1330"/>
                    <a:pt x="2632" y="1329"/>
                  </a:cubicBezTo>
                  <a:lnTo>
                    <a:pt x="2632" y="1329"/>
                  </a:lnTo>
                  <a:lnTo>
                    <a:pt x="2641" y="1332"/>
                  </a:lnTo>
                  <a:cubicBezTo>
                    <a:pt x="2640" y="1329"/>
                    <a:pt x="2639" y="1325"/>
                    <a:pt x="2638" y="1322"/>
                  </a:cubicBezTo>
                  <a:lnTo>
                    <a:pt x="2638" y="1322"/>
                  </a:lnTo>
                  <a:cubicBezTo>
                    <a:pt x="2727" y="1209"/>
                    <a:pt x="2806" y="1086"/>
                    <a:pt x="2896" y="985"/>
                  </a:cubicBezTo>
                  <a:cubicBezTo>
                    <a:pt x="2931" y="927"/>
                    <a:pt x="2989" y="881"/>
                    <a:pt x="3047" y="857"/>
                  </a:cubicBezTo>
                  <a:cubicBezTo>
                    <a:pt x="3079" y="838"/>
                    <a:pt x="3118" y="830"/>
                    <a:pt x="3156" y="830"/>
                  </a:cubicBezTo>
                  <a:cubicBezTo>
                    <a:pt x="3174" y="830"/>
                    <a:pt x="3192" y="832"/>
                    <a:pt x="3208" y="835"/>
                  </a:cubicBezTo>
                  <a:lnTo>
                    <a:pt x="3208" y="835"/>
                  </a:lnTo>
                  <a:cubicBezTo>
                    <a:pt x="2970" y="1312"/>
                    <a:pt x="2742" y="1744"/>
                    <a:pt x="2549" y="2120"/>
                  </a:cubicBezTo>
                  <a:cubicBezTo>
                    <a:pt x="2178" y="2363"/>
                    <a:pt x="1877" y="2583"/>
                    <a:pt x="1657" y="2722"/>
                  </a:cubicBezTo>
                  <a:cubicBezTo>
                    <a:pt x="1564" y="2792"/>
                    <a:pt x="1472" y="2850"/>
                    <a:pt x="1414" y="2896"/>
                  </a:cubicBezTo>
                  <a:cubicBezTo>
                    <a:pt x="1472" y="2850"/>
                    <a:pt x="1564" y="2815"/>
                    <a:pt x="1657" y="2734"/>
                  </a:cubicBezTo>
                  <a:cubicBezTo>
                    <a:pt x="1877" y="2583"/>
                    <a:pt x="2178" y="2375"/>
                    <a:pt x="2560" y="2131"/>
                  </a:cubicBezTo>
                  <a:cubicBezTo>
                    <a:pt x="2754" y="1755"/>
                    <a:pt x="2982" y="1334"/>
                    <a:pt x="3243" y="846"/>
                  </a:cubicBezTo>
                  <a:lnTo>
                    <a:pt x="3243" y="846"/>
                  </a:lnTo>
                  <a:cubicBezTo>
                    <a:pt x="3243" y="846"/>
                    <a:pt x="3243" y="846"/>
                    <a:pt x="3244" y="846"/>
                  </a:cubicBezTo>
                  <a:lnTo>
                    <a:pt x="3243" y="845"/>
                  </a:lnTo>
                  <a:lnTo>
                    <a:pt x="3243" y="845"/>
                  </a:lnTo>
                  <a:cubicBezTo>
                    <a:pt x="3247" y="838"/>
                    <a:pt x="3251" y="830"/>
                    <a:pt x="3255" y="823"/>
                  </a:cubicBezTo>
                  <a:lnTo>
                    <a:pt x="3267" y="811"/>
                  </a:lnTo>
                  <a:lnTo>
                    <a:pt x="3255" y="811"/>
                  </a:lnTo>
                  <a:cubicBezTo>
                    <a:pt x="3228" y="803"/>
                    <a:pt x="3201" y="800"/>
                    <a:pt x="3176" y="800"/>
                  </a:cubicBezTo>
                  <a:cubicBezTo>
                    <a:pt x="3048" y="800"/>
                    <a:pt x="2939" y="887"/>
                    <a:pt x="2861" y="973"/>
                  </a:cubicBezTo>
                  <a:lnTo>
                    <a:pt x="2629" y="1290"/>
                  </a:lnTo>
                  <a:lnTo>
                    <a:pt x="2629" y="1290"/>
                  </a:lnTo>
                  <a:cubicBezTo>
                    <a:pt x="2565" y="1059"/>
                    <a:pt x="2510" y="820"/>
                    <a:pt x="2444" y="580"/>
                  </a:cubicBezTo>
                  <a:lnTo>
                    <a:pt x="2444" y="389"/>
                  </a:lnTo>
                  <a:lnTo>
                    <a:pt x="2444" y="389"/>
                  </a:lnTo>
                  <a:cubicBezTo>
                    <a:pt x="2508" y="401"/>
                    <a:pt x="2557" y="419"/>
                    <a:pt x="2607" y="429"/>
                  </a:cubicBezTo>
                  <a:cubicBezTo>
                    <a:pt x="2757" y="475"/>
                    <a:pt x="2908" y="522"/>
                    <a:pt x="3035" y="568"/>
                  </a:cubicBezTo>
                  <a:cubicBezTo>
                    <a:pt x="3064" y="574"/>
                    <a:pt x="3096" y="577"/>
                    <a:pt x="3131" y="577"/>
                  </a:cubicBezTo>
                  <a:cubicBezTo>
                    <a:pt x="3165" y="577"/>
                    <a:pt x="3203" y="574"/>
                    <a:pt x="3244" y="568"/>
                  </a:cubicBezTo>
                  <a:cubicBezTo>
                    <a:pt x="3302" y="533"/>
                    <a:pt x="3359" y="487"/>
                    <a:pt x="3394" y="452"/>
                  </a:cubicBezTo>
                  <a:lnTo>
                    <a:pt x="3394" y="429"/>
                  </a:lnTo>
                  <a:lnTo>
                    <a:pt x="3394" y="394"/>
                  </a:lnTo>
                  <a:lnTo>
                    <a:pt x="3394" y="383"/>
                  </a:lnTo>
                  <a:lnTo>
                    <a:pt x="3383" y="383"/>
                  </a:lnTo>
                  <a:cubicBezTo>
                    <a:pt x="3024" y="244"/>
                    <a:pt x="2665" y="116"/>
                    <a:pt x="2340" y="0"/>
                  </a:cubicBezTo>
                  <a:close/>
                  <a:moveTo>
                    <a:pt x="1414" y="2896"/>
                  </a:moveTo>
                  <a:cubicBezTo>
                    <a:pt x="1356" y="2931"/>
                    <a:pt x="1321" y="2954"/>
                    <a:pt x="1321" y="2954"/>
                  </a:cubicBezTo>
                  <a:cubicBezTo>
                    <a:pt x="1321" y="2954"/>
                    <a:pt x="1356" y="2942"/>
                    <a:pt x="1414" y="2896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04;p32">
              <a:extLst>
                <a:ext uri="{FF2B5EF4-FFF2-40B4-BE49-F238E27FC236}">
                  <a16:creationId xmlns:a16="http://schemas.microsoft.com/office/drawing/2014/main" id="{4BD6FBE1-2A66-0C73-697D-6757966174DB}"/>
                </a:ext>
              </a:extLst>
            </p:cNvPr>
            <p:cNvSpPr/>
            <p:nvPr/>
          </p:nvSpPr>
          <p:spPr>
            <a:xfrm>
              <a:off x="-686494" y="2015832"/>
              <a:ext cx="1150761" cy="820989"/>
            </a:xfrm>
            <a:custGeom>
              <a:avLst/>
              <a:gdLst/>
              <a:ahLst/>
              <a:cxnLst/>
              <a:rect l="l" t="t" r="r" b="b"/>
              <a:pathLst>
                <a:path w="19887" h="14188" extrusionOk="0">
                  <a:moveTo>
                    <a:pt x="2595" y="0"/>
                  </a:moveTo>
                  <a:cubicBezTo>
                    <a:pt x="2109" y="12"/>
                    <a:pt x="1703" y="174"/>
                    <a:pt x="1298" y="243"/>
                  </a:cubicBezTo>
                  <a:lnTo>
                    <a:pt x="1" y="683"/>
                  </a:lnTo>
                  <a:lnTo>
                    <a:pt x="70" y="5675"/>
                  </a:lnTo>
                  <a:lnTo>
                    <a:pt x="1" y="8814"/>
                  </a:lnTo>
                  <a:lnTo>
                    <a:pt x="1" y="9961"/>
                  </a:lnTo>
                  <a:lnTo>
                    <a:pt x="12" y="14188"/>
                  </a:lnTo>
                  <a:lnTo>
                    <a:pt x="9266" y="14188"/>
                  </a:lnTo>
                  <a:cubicBezTo>
                    <a:pt x="9289" y="13261"/>
                    <a:pt x="8849" y="6555"/>
                    <a:pt x="8757" y="5351"/>
                  </a:cubicBezTo>
                  <a:lnTo>
                    <a:pt x="8757" y="5351"/>
                  </a:lnTo>
                  <a:cubicBezTo>
                    <a:pt x="10728" y="6450"/>
                    <a:pt x="13952" y="8214"/>
                    <a:pt x="14406" y="8214"/>
                  </a:cubicBezTo>
                  <a:cubicBezTo>
                    <a:pt x="14416" y="8214"/>
                    <a:pt x="14424" y="8213"/>
                    <a:pt x="14432" y="8212"/>
                  </a:cubicBezTo>
                  <a:cubicBezTo>
                    <a:pt x="14907" y="8096"/>
                    <a:pt x="19887" y="3116"/>
                    <a:pt x="19887" y="3116"/>
                  </a:cubicBezTo>
                  <a:lnTo>
                    <a:pt x="17964" y="1610"/>
                  </a:lnTo>
                  <a:lnTo>
                    <a:pt x="14154" y="4505"/>
                  </a:lnTo>
                  <a:lnTo>
                    <a:pt x="7691" y="637"/>
                  </a:lnTo>
                  <a:cubicBezTo>
                    <a:pt x="7286" y="348"/>
                    <a:pt x="6799" y="139"/>
                    <a:pt x="6267" y="70"/>
                  </a:cubicBezTo>
                  <a:lnTo>
                    <a:pt x="6220" y="70"/>
                  </a:lnTo>
                  <a:cubicBezTo>
                    <a:pt x="6023" y="46"/>
                    <a:pt x="5861" y="23"/>
                    <a:pt x="5734" y="12"/>
                  </a:cubicBezTo>
                  <a:lnTo>
                    <a:pt x="5687" y="46"/>
                  </a:lnTo>
                  <a:cubicBezTo>
                    <a:pt x="5236" y="380"/>
                    <a:pt x="4701" y="545"/>
                    <a:pt x="4169" y="545"/>
                  </a:cubicBezTo>
                  <a:cubicBezTo>
                    <a:pt x="3610" y="545"/>
                    <a:pt x="3052" y="362"/>
                    <a:pt x="2595" y="0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505;p32">
              <a:extLst>
                <a:ext uri="{FF2B5EF4-FFF2-40B4-BE49-F238E27FC236}">
                  <a16:creationId xmlns:a16="http://schemas.microsoft.com/office/drawing/2014/main" id="{380044F0-D6A2-6206-1929-FB8B06F33178}"/>
                </a:ext>
              </a:extLst>
            </p:cNvPr>
            <p:cNvSpPr/>
            <p:nvPr/>
          </p:nvSpPr>
          <p:spPr>
            <a:xfrm>
              <a:off x="-187874" y="2159221"/>
              <a:ext cx="18170" cy="325086"/>
            </a:xfrm>
            <a:custGeom>
              <a:avLst/>
              <a:gdLst/>
              <a:ahLst/>
              <a:cxnLst/>
              <a:rect l="l" t="t" r="r" b="b"/>
              <a:pathLst>
                <a:path w="314" h="5618" extrusionOk="0">
                  <a:moveTo>
                    <a:pt x="12" y="1"/>
                  </a:moveTo>
                  <a:cubicBezTo>
                    <a:pt x="12" y="1"/>
                    <a:pt x="1" y="70"/>
                    <a:pt x="12" y="221"/>
                  </a:cubicBezTo>
                  <a:cubicBezTo>
                    <a:pt x="12" y="371"/>
                    <a:pt x="24" y="580"/>
                    <a:pt x="24" y="823"/>
                  </a:cubicBezTo>
                  <a:cubicBezTo>
                    <a:pt x="35" y="1333"/>
                    <a:pt x="82" y="2039"/>
                    <a:pt x="116" y="2803"/>
                  </a:cubicBezTo>
                  <a:cubicBezTo>
                    <a:pt x="151" y="3591"/>
                    <a:pt x="198" y="4286"/>
                    <a:pt x="232" y="4796"/>
                  </a:cubicBezTo>
                  <a:cubicBezTo>
                    <a:pt x="244" y="5039"/>
                    <a:pt x="255" y="5224"/>
                    <a:pt x="267" y="5398"/>
                  </a:cubicBezTo>
                  <a:cubicBezTo>
                    <a:pt x="290" y="5548"/>
                    <a:pt x="302" y="5618"/>
                    <a:pt x="302" y="5618"/>
                  </a:cubicBezTo>
                  <a:cubicBezTo>
                    <a:pt x="302" y="5618"/>
                    <a:pt x="313" y="5548"/>
                    <a:pt x="302" y="5398"/>
                  </a:cubicBezTo>
                  <a:cubicBezTo>
                    <a:pt x="302" y="5236"/>
                    <a:pt x="290" y="5039"/>
                    <a:pt x="290" y="4796"/>
                  </a:cubicBezTo>
                  <a:cubicBezTo>
                    <a:pt x="267" y="4286"/>
                    <a:pt x="232" y="3579"/>
                    <a:pt x="198" y="2803"/>
                  </a:cubicBezTo>
                  <a:cubicBezTo>
                    <a:pt x="151" y="2027"/>
                    <a:pt x="116" y="1333"/>
                    <a:pt x="82" y="823"/>
                  </a:cubicBezTo>
                  <a:cubicBezTo>
                    <a:pt x="70" y="580"/>
                    <a:pt x="59" y="394"/>
                    <a:pt x="35" y="221"/>
                  </a:cubicBezTo>
                  <a:cubicBezTo>
                    <a:pt x="35" y="82"/>
                    <a:pt x="24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06;p32">
              <a:extLst>
                <a:ext uri="{FF2B5EF4-FFF2-40B4-BE49-F238E27FC236}">
                  <a16:creationId xmlns:a16="http://schemas.microsoft.com/office/drawing/2014/main" id="{20FA2BB9-A938-4998-3B5F-5C66974766B2}"/>
                </a:ext>
              </a:extLst>
            </p:cNvPr>
            <p:cNvSpPr/>
            <p:nvPr/>
          </p:nvSpPr>
          <p:spPr>
            <a:xfrm>
              <a:off x="292635" y="2155807"/>
              <a:ext cx="113994" cy="97965"/>
            </a:xfrm>
            <a:custGeom>
              <a:avLst/>
              <a:gdLst/>
              <a:ahLst/>
              <a:cxnLst/>
              <a:rect l="l" t="t" r="r" b="b"/>
              <a:pathLst>
                <a:path w="1970" h="1693" extrusionOk="0">
                  <a:moveTo>
                    <a:pt x="37" y="1"/>
                  </a:moveTo>
                  <a:cubicBezTo>
                    <a:pt x="36" y="1"/>
                    <a:pt x="36" y="1"/>
                    <a:pt x="36" y="2"/>
                  </a:cubicBezTo>
                  <a:cubicBezTo>
                    <a:pt x="1" y="25"/>
                    <a:pt x="418" y="419"/>
                    <a:pt x="962" y="882"/>
                  </a:cubicBezTo>
                  <a:cubicBezTo>
                    <a:pt x="1486" y="1338"/>
                    <a:pt x="1932" y="1693"/>
                    <a:pt x="1957" y="1693"/>
                  </a:cubicBezTo>
                  <a:cubicBezTo>
                    <a:pt x="1958" y="1693"/>
                    <a:pt x="1958" y="1693"/>
                    <a:pt x="1958" y="1693"/>
                  </a:cubicBezTo>
                  <a:cubicBezTo>
                    <a:pt x="1970" y="1681"/>
                    <a:pt x="1553" y="1287"/>
                    <a:pt x="1008" y="812"/>
                  </a:cubicBezTo>
                  <a:cubicBezTo>
                    <a:pt x="754" y="581"/>
                    <a:pt x="510" y="372"/>
                    <a:pt x="313" y="222"/>
                  </a:cubicBezTo>
                  <a:cubicBezTo>
                    <a:pt x="162" y="81"/>
                    <a:pt x="50" y="1"/>
                    <a:pt x="3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07;p32">
              <a:extLst>
                <a:ext uri="{FF2B5EF4-FFF2-40B4-BE49-F238E27FC236}">
                  <a16:creationId xmlns:a16="http://schemas.microsoft.com/office/drawing/2014/main" id="{346DDB6A-7ABD-11FB-1D55-386C38723D3A}"/>
                </a:ext>
              </a:extLst>
            </p:cNvPr>
            <p:cNvSpPr/>
            <p:nvPr/>
          </p:nvSpPr>
          <p:spPr>
            <a:xfrm>
              <a:off x="267869" y="2173976"/>
              <a:ext cx="113994" cy="99933"/>
            </a:xfrm>
            <a:custGeom>
              <a:avLst/>
              <a:gdLst/>
              <a:ahLst/>
              <a:cxnLst/>
              <a:rect l="l" t="t" r="r" b="b"/>
              <a:pathLst>
                <a:path w="1970" h="172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417" y="429"/>
                    <a:pt x="950" y="904"/>
                  </a:cubicBezTo>
                  <a:cubicBezTo>
                    <a:pt x="1228" y="1135"/>
                    <a:pt x="1471" y="1356"/>
                    <a:pt x="1645" y="1495"/>
                  </a:cubicBezTo>
                  <a:cubicBezTo>
                    <a:pt x="1830" y="1645"/>
                    <a:pt x="1946" y="1726"/>
                    <a:pt x="1946" y="1726"/>
                  </a:cubicBezTo>
                  <a:cubicBezTo>
                    <a:pt x="1969" y="1715"/>
                    <a:pt x="1865" y="1610"/>
                    <a:pt x="1691" y="1448"/>
                  </a:cubicBezTo>
                  <a:cubicBezTo>
                    <a:pt x="1517" y="1298"/>
                    <a:pt x="1286" y="1078"/>
                    <a:pt x="1008" y="834"/>
                  </a:cubicBezTo>
                  <a:cubicBezTo>
                    <a:pt x="730" y="603"/>
                    <a:pt x="487" y="383"/>
                    <a:pt x="313" y="232"/>
                  </a:cubicBezTo>
                  <a:cubicBezTo>
                    <a:pt x="139" y="93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08;p32">
              <a:extLst>
                <a:ext uri="{FF2B5EF4-FFF2-40B4-BE49-F238E27FC236}">
                  <a16:creationId xmlns:a16="http://schemas.microsoft.com/office/drawing/2014/main" id="{7656DD8C-F3D5-3D7F-27C6-0910F9EA0996}"/>
                </a:ext>
              </a:extLst>
            </p:cNvPr>
            <p:cNvSpPr/>
            <p:nvPr/>
          </p:nvSpPr>
          <p:spPr>
            <a:xfrm>
              <a:off x="-1061111" y="1814752"/>
              <a:ext cx="422935" cy="465408"/>
            </a:xfrm>
            <a:custGeom>
              <a:avLst/>
              <a:gdLst/>
              <a:ahLst/>
              <a:cxnLst/>
              <a:rect l="l" t="t" r="r" b="b"/>
              <a:pathLst>
                <a:path w="7309" h="8043" extrusionOk="0">
                  <a:moveTo>
                    <a:pt x="5513" y="1"/>
                  </a:moveTo>
                  <a:cubicBezTo>
                    <a:pt x="5513" y="1"/>
                    <a:pt x="1807" y="3464"/>
                    <a:pt x="649" y="4877"/>
                  </a:cubicBezTo>
                  <a:cubicBezTo>
                    <a:pt x="116" y="5514"/>
                    <a:pt x="1" y="6475"/>
                    <a:pt x="429" y="7181"/>
                  </a:cubicBezTo>
                  <a:cubicBezTo>
                    <a:pt x="744" y="7714"/>
                    <a:pt x="1325" y="8043"/>
                    <a:pt x="1950" y="8043"/>
                  </a:cubicBezTo>
                  <a:cubicBezTo>
                    <a:pt x="1991" y="8043"/>
                    <a:pt x="2032" y="8041"/>
                    <a:pt x="2074" y="8038"/>
                  </a:cubicBezTo>
                  <a:lnTo>
                    <a:pt x="6533" y="7737"/>
                  </a:lnTo>
                  <a:lnTo>
                    <a:pt x="6869" y="4031"/>
                  </a:lnTo>
                  <a:lnTo>
                    <a:pt x="4170" y="4865"/>
                  </a:lnTo>
                  <a:lnTo>
                    <a:pt x="4170" y="4865"/>
                  </a:lnTo>
                  <a:lnTo>
                    <a:pt x="7309" y="1576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09;p32">
              <a:extLst>
                <a:ext uri="{FF2B5EF4-FFF2-40B4-BE49-F238E27FC236}">
                  <a16:creationId xmlns:a16="http://schemas.microsoft.com/office/drawing/2014/main" id="{985C9410-1069-6CB1-00E1-99A091352721}"/>
                </a:ext>
              </a:extLst>
            </p:cNvPr>
            <p:cNvSpPr/>
            <p:nvPr/>
          </p:nvSpPr>
          <p:spPr>
            <a:xfrm>
              <a:off x="-687131" y="2226228"/>
              <a:ext cx="5381" cy="205826"/>
            </a:xfrm>
            <a:custGeom>
              <a:avLst/>
              <a:gdLst/>
              <a:ahLst/>
              <a:cxnLst/>
              <a:rect l="l" t="t" r="r" b="b"/>
              <a:pathLst>
                <a:path w="93" h="3557" extrusionOk="0">
                  <a:moveTo>
                    <a:pt x="70" y="1"/>
                  </a:moveTo>
                  <a:cubicBezTo>
                    <a:pt x="58" y="1"/>
                    <a:pt x="23" y="800"/>
                    <a:pt x="12" y="1784"/>
                  </a:cubicBezTo>
                  <a:cubicBezTo>
                    <a:pt x="0" y="2769"/>
                    <a:pt x="12" y="3556"/>
                    <a:pt x="23" y="3556"/>
                  </a:cubicBezTo>
                  <a:cubicBezTo>
                    <a:pt x="58" y="3556"/>
                    <a:pt x="81" y="2769"/>
                    <a:pt x="81" y="1784"/>
                  </a:cubicBezTo>
                  <a:cubicBezTo>
                    <a:pt x="93" y="800"/>
                    <a:pt x="81" y="1"/>
                    <a:pt x="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0;p32">
              <a:extLst>
                <a:ext uri="{FF2B5EF4-FFF2-40B4-BE49-F238E27FC236}">
                  <a16:creationId xmlns:a16="http://schemas.microsoft.com/office/drawing/2014/main" id="{E7C96C1E-E335-A015-18EC-B4A0293F8D57}"/>
                </a:ext>
              </a:extLst>
            </p:cNvPr>
            <p:cNvSpPr/>
            <p:nvPr/>
          </p:nvSpPr>
          <p:spPr>
            <a:xfrm>
              <a:off x="-960600" y="2022486"/>
              <a:ext cx="211207" cy="234643"/>
            </a:xfrm>
            <a:custGeom>
              <a:avLst/>
              <a:gdLst/>
              <a:ahLst/>
              <a:cxnLst/>
              <a:rect l="l" t="t" r="r" b="b"/>
              <a:pathLst>
                <a:path w="3650" h="4055" extrusionOk="0">
                  <a:moveTo>
                    <a:pt x="3649" y="1"/>
                  </a:moveTo>
                  <a:cubicBezTo>
                    <a:pt x="3637" y="1"/>
                    <a:pt x="3591" y="47"/>
                    <a:pt x="3522" y="117"/>
                  </a:cubicBezTo>
                  <a:lnTo>
                    <a:pt x="3174" y="464"/>
                  </a:lnTo>
                  <a:cubicBezTo>
                    <a:pt x="2885" y="765"/>
                    <a:pt x="2479" y="1194"/>
                    <a:pt x="2028" y="1669"/>
                  </a:cubicBezTo>
                  <a:lnTo>
                    <a:pt x="2028" y="1680"/>
                  </a:lnTo>
                  <a:cubicBezTo>
                    <a:pt x="1981" y="1842"/>
                    <a:pt x="1923" y="2005"/>
                    <a:pt x="1865" y="2155"/>
                  </a:cubicBezTo>
                  <a:cubicBezTo>
                    <a:pt x="1738" y="2526"/>
                    <a:pt x="1576" y="2873"/>
                    <a:pt x="1391" y="3140"/>
                  </a:cubicBezTo>
                  <a:cubicBezTo>
                    <a:pt x="1205" y="3418"/>
                    <a:pt x="985" y="3615"/>
                    <a:pt x="765" y="3765"/>
                  </a:cubicBezTo>
                  <a:cubicBezTo>
                    <a:pt x="557" y="3904"/>
                    <a:pt x="348" y="3985"/>
                    <a:pt x="221" y="4008"/>
                  </a:cubicBezTo>
                  <a:lnTo>
                    <a:pt x="1" y="4055"/>
                  </a:lnTo>
                  <a:lnTo>
                    <a:pt x="59" y="4055"/>
                  </a:lnTo>
                  <a:cubicBezTo>
                    <a:pt x="93" y="4055"/>
                    <a:pt x="151" y="4055"/>
                    <a:pt x="221" y="4043"/>
                  </a:cubicBezTo>
                  <a:cubicBezTo>
                    <a:pt x="360" y="4008"/>
                    <a:pt x="568" y="3950"/>
                    <a:pt x="788" y="3811"/>
                  </a:cubicBezTo>
                  <a:cubicBezTo>
                    <a:pt x="997" y="3672"/>
                    <a:pt x="1228" y="3464"/>
                    <a:pt x="1437" y="3186"/>
                  </a:cubicBezTo>
                  <a:cubicBezTo>
                    <a:pt x="1622" y="2896"/>
                    <a:pt x="1784" y="2549"/>
                    <a:pt x="1923" y="2190"/>
                  </a:cubicBezTo>
                  <a:cubicBezTo>
                    <a:pt x="1981" y="2028"/>
                    <a:pt x="2039" y="1866"/>
                    <a:pt x="2086" y="1715"/>
                  </a:cubicBezTo>
                  <a:lnTo>
                    <a:pt x="2086" y="1715"/>
                  </a:lnTo>
                  <a:lnTo>
                    <a:pt x="2074" y="1727"/>
                  </a:lnTo>
                  <a:cubicBezTo>
                    <a:pt x="2526" y="1252"/>
                    <a:pt x="2931" y="812"/>
                    <a:pt x="3197" y="511"/>
                  </a:cubicBezTo>
                  <a:cubicBezTo>
                    <a:pt x="3348" y="360"/>
                    <a:pt x="3452" y="244"/>
                    <a:pt x="3533" y="152"/>
                  </a:cubicBezTo>
                  <a:cubicBezTo>
                    <a:pt x="3603" y="59"/>
                    <a:pt x="3649" y="1"/>
                    <a:pt x="3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1;p32">
              <a:extLst>
                <a:ext uri="{FF2B5EF4-FFF2-40B4-BE49-F238E27FC236}">
                  <a16:creationId xmlns:a16="http://schemas.microsoft.com/office/drawing/2014/main" id="{F2C6C7F1-16D4-299C-5C5F-1FE1C6A73BBA}"/>
                </a:ext>
              </a:extLst>
            </p:cNvPr>
            <p:cNvSpPr/>
            <p:nvPr/>
          </p:nvSpPr>
          <p:spPr>
            <a:xfrm>
              <a:off x="-862750" y="2155228"/>
              <a:ext cx="16144" cy="78465"/>
            </a:xfrm>
            <a:custGeom>
              <a:avLst/>
              <a:gdLst/>
              <a:ahLst/>
              <a:cxnLst/>
              <a:rect l="l" t="t" r="r" b="b"/>
              <a:pathLst>
                <a:path w="279" h="1356" extrusionOk="0">
                  <a:moveTo>
                    <a:pt x="174" y="0"/>
                  </a:moveTo>
                  <a:cubicBezTo>
                    <a:pt x="151" y="0"/>
                    <a:pt x="209" y="301"/>
                    <a:pt x="163" y="672"/>
                  </a:cubicBezTo>
                  <a:cubicBezTo>
                    <a:pt x="117" y="1066"/>
                    <a:pt x="1" y="1344"/>
                    <a:pt x="24" y="1355"/>
                  </a:cubicBezTo>
                  <a:cubicBezTo>
                    <a:pt x="24" y="1355"/>
                    <a:pt x="24" y="1356"/>
                    <a:pt x="25" y="1356"/>
                  </a:cubicBezTo>
                  <a:cubicBezTo>
                    <a:pt x="42" y="1356"/>
                    <a:pt x="198" y="1070"/>
                    <a:pt x="232" y="684"/>
                  </a:cubicBezTo>
                  <a:cubicBezTo>
                    <a:pt x="279" y="301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2;p32">
              <a:extLst>
                <a:ext uri="{FF2B5EF4-FFF2-40B4-BE49-F238E27FC236}">
                  <a16:creationId xmlns:a16="http://schemas.microsoft.com/office/drawing/2014/main" id="{59693FAF-4C20-1674-ABED-5E84EC4A3462}"/>
                </a:ext>
              </a:extLst>
            </p:cNvPr>
            <p:cNvSpPr/>
            <p:nvPr/>
          </p:nvSpPr>
          <p:spPr>
            <a:xfrm>
              <a:off x="-652296" y="2050667"/>
              <a:ext cx="52310" cy="779499"/>
            </a:xfrm>
            <a:custGeom>
              <a:avLst/>
              <a:gdLst/>
              <a:ahLst/>
              <a:cxnLst/>
              <a:rect l="l" t="t" r="r" b="b"/>
              <a:pathLst>
                <a:path w="904" h="13471" extrusionOk="0">
                  <a:moveTo>
                    <a:pt x="116" y="0"/>
                  </a:moveTo>
                  <a:lnTo>
                    <a:pt x="116" y="35"/>
                  </a:lnTo>
                  <a:lnTo>
                    <a:pt x="116" y="139"/>
                  </a:lnTo>
                  <a:cubicBezTo>
                    <a:pt x="116" y="232"/>
                    <a:pt x="128" y="371"/>
                    <a:pt x="163" y="545"/>
                  </a:cubicBezTo>
                  <a:cubicBezTo>
                    <a:pt x="209" y="892"/>
                    <a:pt x="302" y="1390"/>
                    <a:pt x="452" y="2004"/>
                  </a:cubicBezTo>
                  <a:cubicBezTo>
                    <a:pt x="580" y="2618"/>
                    <a:pt x="788" y="3348"/>
                    <a:pt x="811" y="4181"/>
                  </a:cubicBezTo>
                  <a:lnTo>
                    <a:pt x="811" y="4494"/>
                  </a:lnTo>
                  <a:cubicBezTo>
                    <a:pt x="811" y="4598"/>
                    <a:pt x="800" y="4714"/>
                    <a:pt x="800" y="4818"/>
                  </a:cubicBezTo>
                  <a:cubicBezTo>
                    <a:pt x="788" y="5027"/>
                    <a:pt x="742" y="5247"/>
                    <a:pt x="695" y="5467"/>
                  </a:cubicBezTo>
                  <a:cubicBezTo>
                    <a:pt x="591" y="5896"/>
                    <a:pt x="464" y="6347"/>
                    <a:pt x="359" y="6822"/>
                  </a:cubicBezTo>
                  <a:cubicBezTo>
                    <a:pt x="267" y="7309"/>
                    <a:pt x="186" y="7772"/>
                    <a:pt x="232" y="8235"/>
                  </a:cubicBezTo>
                  <a:cubicBezTo>
                    <a:pt x="267" y="8675"/>
                    <a:pt x="417" y="9104"/>
                    <a:pt x="510" y="9509"/>
                  </a:cubicBezTo>
                  <a:cubicBezTo>
                    <a:pt x="556" y="9706"/>
                    <a:pt x="568" y="9914"/>
                    <a:pt x="568" y="10100"/>
                  </a:cubicBezTo>
                  <a:cubicBezTo>
                    <a:pt x="568" y="10297"/>
                    <a:pt x="522" y="10470"/>
                    <a:pt x="452" y="10644"/>
                  </a:cubicBezTo>
                  <a:cubicBezTo>
                    <a:pt x="302" y="10980"/>
                    <a:pt x="116" y="11281"/>
                    <a:pt x="58" y="11605"/>
                  </a:cubicBezTo>
                  <a:cubicBezTo>
                    <a:pt x="0" y="11918"/>
                    <a:pt x="93" y="12208"/>
                    <a:pt x="186" y="12439"/>
                  </a:cubicBezTo>
                  <a:cubicBezTo>
                    <a:pt x="290" y="12671"/>
                    <a:pt x="406" y="12868"/>
                    <a:pt x="498" y="13007"/>
                  </a:cubicBezTo>
                  <a:cubicBezTo>
                    <a:pt x="580" y="13157"/>
                    <a:pt x="637" y="13262"/>
                    <a:pt x="695" y="13354"/>
                  </a:cubicBezTo>
                  <a:cubicBezTo>
                    <a:pt x="730" y="13389"/>
                    <a:pt x="742" y="13412"/>
                    <a:pt x="753" y="13447"/>
                  </a:cubicBezTo>
                  <a:cubicBezTo>
                    <a:pt x="753" y="13459"/>
                    <a:pt x="765" y="13470"/>
                    <a:pt x="765" y="13470"/>
                  </a:cubicBezTo>
                  <a:cubicBezTo>
                    <a:pt x="765" y="13470"/>
                    <a:pt x="765" y="13459"/>
                    <a:pt x="788" y="13447"/>
                  </a:cubicBezTo>
                  <a:cubicBezTo>
                    <a:pt x="765" y="13424"/>
                    <a:pt x="753" y="13401"/>
                    <a:pt x="742" y="13354"/>
                  </a:cubicBezTo>
                  <a:cubicBezTo>
                    <a:pt x="684" y="13273"/>
                    <a:pt x="626" y="13134"/>
                    <a:pt x="533" y="12995"/>
                  </a:cubicBezTo>
                  <a:cubicBezTo>
                    <a:pt x="464" y="12845"/>
                    <a:pt x="348" y="12659"/>
                    <a:pt x="244" y="12428"/>
                  </a:cubicBezTo>
                  <a:cubicBezTo>
                    <a:pt x="151" y="12208"/>
                    <a:pt x="58" y="11918"/>
                    <a:pt x="128" y="11617"/>
                  </a:cubicBezTo>
                  <a:cubicBezTo>
                    <a:pt x="186" y="11316"/>
                    <a:pt x="383" y="11026"/>
                    <a:pt x="522" y="10679"/>
                  </a:cubicBezTo>
                  <a:cubicBezTo>
                    <a:pt x="591" y="10505"/>
                    <a:pt x="649" y="10320"/>
                    <a:pt x="649" y="10111"/>
                  </a:cubicBezTo>
                  <a:cubicBezTo>
                    <a:pt x="672" y="9914"/>
                    <a:pt x="637" y="9706"/>
                    <a:pt x="591" y="9509"/>
                  </a:cubicBezTo>
                  <a:cubicBezTo>
                    <a:pt x="510" y="9081"/>
                    <a:pt x="359" y="8675"/>
                    <a:pt x="325" y="8235"/>
                  </a:cubicBezTo>
                  <a:cubicBezTo>
                    <a:pt x="278" y="7783"/>
                    <a:pt x="348" y="7320"/>
                    <a:pt x="452" y="6857"/>
                  </a:cubicBezTo>
                  <a:cubicBezTo>
                    <a:pt x="568" y="6394"/>
                    <a:pt x="695" y="5942"/>
                    <a:pt x="788" y="5490"/>
                  </a:cubicBezTo>
                  <a:cubicBezTo>
                    <a:pt x="823" y="5259"/>
                    <a:pt x="869" y="5050"/>
                    <a:pt x="881" y="4830"/>
                  </a:cubicBezTo>
                  <a:cubicBezTo>
                    <a:pt x="881" y="4726"/>
                    <a:pt x="904" y="4610"/>
                    <a:pt x="904" y="4506"/>
                  </a:cubicBezTo>
                  <a:lnTo>
                    <a:pt x="904" y="4193"/>
                  </a:lnTo>
                  <a:cubicBezTo>
                    <a:pt x="869" y="3348"/>
                    <a:pt x="672" y="2618"/>
                    <a:pt x="522" y="2004"/>
                  </a:cubicBezTo>
                  <a:cubicBezTo>
                    <a:pt x="359" y="1379"/>
                    <a:pt x="267" y="892"/>
                    <a:pt x="209" y="545"/>
                  </a:cubicBezTo>
                  <a:cubicBezTo>
                    <a:pt x="174" y="371"/>
                    <a:pt x="163" y="220"/>
                    <a:pt x="151" y="139"/>
                  </a:cubicBezTo>
                  <a:cubicBezTo>
                    <a:pt x="151" y="93"/>
                    <a:pt x="128" y="70"/>
                    <a:pt x="128" y="35"/>
                  </a:cubicBezTo>
                  <a:cubicBezTo>
                    <a:pt x="116" y="24"/>
                    <a:pt x="116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3;p32">
              <a:extLst>
                <a:ext uri="{FF2B5EF4-FFF2-40B4-BE49-F238E27FC236}">
                  <a16:creationId xmlns:a16="http://schemas.microsoft.com/office/drawing/2014/main" id="{98D64466-D420-9A0E-17AB-E849C22F1B40}"/>
                </a:ext>
              </a:extLst>
            </p:cNvPr>
            <p:cNvSpPr/>
            <p:nvPr/>
          </p:nvSpPr>
          <p:spPr>
            <a:xfrm>
              <a:off x="-524299" y="2048005"/>
              <a:ext cx="48317" cy="791535"/>
            </a:xfrm>
            <a:custGeom>
              <a:avLst/>
              <a:gdLst/>
              <a:ahLst/>
              <a:cxnLst/>
              <a:rect l="l" t="t" r="r" b="b"/>
              <a:pathLst>
                <a:path w="835" h="13679" extrusionOk="0">
                  <a:moveTo>
                    <a:pt x="568" y="0"/>
                  </a:moveTo>
                  <a:lnTo>
                    <a:pt x="568" y="23"/>
                  </a:lnTo>
                  <a:cubicBezTo>
                    <a:pt x="568" y="58"/>
                    <a:pt x="580" y="81"/>
                    <a:pt x="580" y="127"/>
                  </a:cubicBezTo>
                  <a:cubicBezTo>
                    <a:pt x="591" y="232"/>
                    <a:pt x="614" y="359"/>
                    <a:pt x="638" y="533"/>
                  </a:cubicBezTo>
                  <a:cubicBezTo>
                    <a:pt x="684" y="880"/>
                    <a:pt x="742" y="1390"/>
                    <a:pt x="742" y="2004"/>
                  </a:cubicBezTo>
                  <a:cubicBezTo>
                    <a:pt x="742" y="2629"/>
                    <a:pt x="695" y="3370"/>
                    <a:pt x="533" y="4181"/>
                  </a:cubicBezTo>
                  <a:cubicBezTo>
                    <a:pt x="394" y="4992"/>
                    <a:pt x="151" y="5872"/>
                    <a:pt x="70" y="6833"/>
                  </a:cubicBezTo>
                  <a:cubicBezTo>
                    <a:pt x="1" y="7795"/>
                    <a:pt x="151" y="8710"/>
                    <a:pt x="267" y="9520"/>
                  </a:cubicBezTo>
                  <a:cubicBezTo>
                    <a:pt x="383" y="10343"/>
                    <a:pt x="475" y="11084"/>
                    <a:pt x="499" y="11709"/>
                  </a:cubicBezTo>
                  <a:cubicBezTo>
                    <a:pt x="510" y="12335"/>
                    <a:pt x="441" y="12833"/>
                    <a:pt x="348" y="13169"/>
                  </a:cubicBezTo>
                  <a:cubicBezTo>
                    <a:pt x="336" y="13215"/>
                    <a:pt x="336" y="13238"/>
                    <a:pt x="325" y="13284"/>
                  </a:cubicBezTo>
                  <a:cubicBezTo>
                    <a:pt x="313" y="13319"/>
                    <a:pt x="313" y="13354"/>
                    <a:pt x="290" y="13389"/>
                  </a:cubicBezTo>
                  <a:cubicBezTo>
                    <a:pt x="267" y="13447"/>
                    <a:pt x="255" y="13505"/>
                    <a:pt x="232" y="13551"/>
                  </a:cubicBezTo>
                  <a:cubicBezTo>
                    <a:pt x="221" y="13586"/>
                    <a:pt x="221" y="13620"/>
                    <a:pt x="209" y="13643"/>
                  </a:cubicBezTo>
                  <a:cubicBezTo>
                    <a:pt x="221" y="13620"/>
                    <a:pt x="232" y="13586"/>
                    <a:pt x="255" y="13551"/>
                  </a:cubicBezTo>
                  <a:cubicBezTo>
                    <a:pt x="267" y="13505"/>
                    <a:pt x="279" y="13447"/>
                    <a:pt x="313" y="13389"/>
                  </a:cubicBezTo>
                  <a:cubicBezTo>
                    <a:pt x="325" y="13354"/>
                    <a:pt x="336" y="13331"/>
                    <a:pt x="348" y="13284"/>
                  </a:cubicBezTo>
                  <a:cubicBezTo>
                    <a:pt x="360" y="13261"/>
                    <a:pt x="360" y="13215"/>
                    <a:pt x="383" y="13169"/>
                  </a:cubicBezTo>
                  <a:cubicBezTo>
                    <a:pt x="475" y="12821"/>
                    <a:pt x="556" y="12312"/>
                    <a:pt x="556" y="11698"/>
                  </a:cubicBezTo>
                  <a:cubicBezTo>
                    <a:pt x="556" y="11072"/>
                    <a:pt x="452" y="10331"/>
                    <a:pt x="336" y="9509"/>
                  </a:cubicBezTo>
                  <a:cubicBezTo>
                    <a:pt x="232" y="8686"/>
                    <a:pt x="93" y="7783"/>
                    <a:pt x="163" y="6833"/>
                  </a:cubicBezTo>
                  <a:cubicBezTo>
                    <a:pt x="232" y="5872"/>
                    <a:pt x="475" y="4992"/>
                    <a:pt x="626" y="4181"/>
                  </a:cubicBezTo>
                  <a:cubicBezTo>
                    <a:pt x="788" y="3370"/>
                    <a:pt x="834" y="2618"/>
                    <a:pt x="811" y="1992"/>
                  </a:cubicBezTo>
                  <a:cubicBezTo>
                    <a:pt x="800" y="1367"/>
                    <a:pt x="742" y="869"/>
                    <a:pt x="684" y="521"/>
                  </a:cubicBezTo>
                  <a:cubicBezTo>
                    <a:pt x="661" y="348"/>
                    <a:pt x="626" y="209"/>
                    <a:pt x="614" y="127"/>
                  </a:cubicBezTo>
                  <a:cubicBezTo>
                    <a:pt x="603" y="81"/>
                    <a:pt x="580" y="58"/>
                    <a:pt x="580" y="23"/>
                  </a:cubicBezTo>
                  <a:cubicBezTo>
                    <a:pt x="568" y="12"/>
                    <a:pt x="568" y="0"/>
                    <a:pt x="568" y="0"/>
                  </a:cubicBezTo>
                  <a:close/>
                  <a:moveTo>
                    <a:pt x="209" y="13643"/>
                  </a:moveTo>
                  <a:lnTo>
                    <a:pt x="209" y="13643"/>
                  </a:lnTo>
                  <a:cubicBezTo>
                    <a:pt x="186" y="13667"/>
                    <a:pt x="186" y="13678"/>
                    <a:pt x="186" y="13678"/>
                  </a:cubicBezTo>
                  <a:lnTo>
                    <a:pt x="209" y="13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4;p32">
              <a:extLst>
                <a:ext uri="{FF2B5EF4-FFF2-40B4-BE49-F238E27FC236}">
                  <a16:creationId xmlns:a16="http://schemas.microsoft.com/office/drawing/2014/main" id="{71CE1CB8-DDFB-12EE-81D7-5DA32B913D56}"/>
                </a:ext>
              </a:extLst>
            </p:cNvPr>
            <p:cNvSpPr/>
            <p:nvPr/>
          </p:nvSpPr>
          <p:spPr>
            <a:xfrm>
              <a:off x="-354756" y="2027231"/>
              <a:ext cx="61742" cy="803571"/>
            </a:xfrm>
            <a:custGeom>
              <a:avLst/>
              <a:gdLst/>
              <a:ahLst/>
              <a:cxnLst/>
              <a:rect l="l" t="t" r="r" b="b"/>
              <a:pathLst>
                <a:path w="1067" h="13887" extrusionOk="0">
                  <a:moveTo>
                    <a:pt x="313" y="0"/>
                  </a:moveTo>
                  <a:cubicBezTo>
                    <a:pt x="313" y="0"/>
                    <a:pt x="221" y="174"/>
                    <a:pt x="128" y="521"/>
                  </a:cubicBezTo>
                  <a:cubicBezTo>
                    <a:pt x="36" y="869"/>
                    <a:pt x="1" y="1413"/>
                    <a:pt x="82" y="2050"/>
                  </a:cubicBezTo>
                  <a:cubicBezTo>
                    <a:pt x="151" y="2687"/>
                    <a:pt x="383" y="3417"/>
                    <a:pt x="545" y="4251"/>
                  </a:cubicBezTo>
                  <a:cubicBezTo>
                    <a:pt x="615" y="4668"/>
                    <a:pt x="673" y="5096"/>
                    <a:pt x="649" y="5559"/>
                  </a:cubicBezTo>
                  <a:cubicBezTo>
                    <a:pt x="615" y="6011"/>
                    <a:pt x="522" y="6497"/>
                    <a:pt x="441" y="6972"/>
                  </a:cubicBezTo>
                  <a:cubicBezTo>
                    <a:pt x="371" y="7447"/>
                    <a:pt x="325" y="7934"/>
                    <a:pt x="418" y="8397"/>
                  </a:cubicBezTo>
                  <a:cubicBezTo>
                    <a:pt x="510" y="8860"/>
                    <a:pt x="696" y="9266"/>
                    <a:pt x="823" y="9671"/>
                  </a:cubicBezTo>
                  <a:cubicBezTo>
                    <a:pt x="974" y="10088"/>
                    <a:pt x="1043" y="10470"/>
                    <a:pt x="1020" y="10852"/>
                  </a:cubicBezTo>
                  <a:cubicBezTo>
                    <a:pt x="1008" y="11211"/>
                    <a:pt x="950" y="11559"/>
                    <a:pt x="893" y="11871"/>
                  </a:cubicBezTo>
                  <a:cubicBezTo>
                    <a:pt x="835" y="12184"/>
                    <a:pt x="800" y="12474"/>
                    <a:pt x="777" y="12728"/>
                  </a:cubicBezTo>
                  <a:cubicBezTo>
                    <a:pt x="766" y="12983"/>
                    <a:pt x="776" y="13184"/>
                    <a:pt x="817" y="13353"/>
                  </a:cubicBezTo>
                  <a:lnTo>
                    <a:pt x="817" y="13353"/>
                  </a:lnTo>
                  <a:cubicBezTo>
                    <a:pt x="796" y="13186"/>
                    <a:pt x="779" y="12974"/>
                    <a:pt x="800" y="12752"/>
                  </a:cubicBezTo>
                  <a:cubicBezTo>
                    <a:pt x="823" y="12485"/>
                    <a:pt x="869" y="12207"/>
                    <a:pt x="927" y="11895"/>
                  </a:cubicBezTo>
                  <a:cubicBezTo>
                    <a:pt x="985" y="11570"/>
                    <a:pt x="1055" y="11223"/>
                    <a:pt x="1066" y="10852"/>
                  </a:cubicBezTo>
                  <a:cubicBezTo>
                    <a:pt x="1066" y="10667"/>
                    <a:pt x="1055" y="10458"/>
                    <a:pt x="1020" y="10262"/>
                  </a:cubicBezTo>
                  <a:cubicBezTo>
                    <a:pt x="997" y="10053"/>
                    <a:pt x="939" y="9856"/>
                    <a:pt x="869" y="9648"/>
                  </a:cubicBezTo>
                  <a:cubicBezTo>
                    <a:pt x="730" y="9242"/>
                    <a:pt x="568" y="8837"/>
                    <a:pt x="476" y="8385"/>
                  </a:cubicBezTo>
                  <a:cubicBezTo>
                    <a:pt x="383" y="7945"/>
                    <a:pt x="429" y="7459"/>
                    <a:pt x="499" y="6984"/>
                  </a:cubicBezTo>
                  <a:cubicBezTo>
                    <a:pt x="580" y="6509"/>
                    <a:pt x="673" y="6034"/>
                    <a:pt x="707" y="5571"/>
                  </a:cubicBezTo>
                  <a:cubicBezTo>
                    <a:pt x="730" y="5108"/>
                    <a:pt x="696" y="4656"/>
                    <a:pt x="603" y="4239"/>
                  </a:cubicBezTo>
                  <a:cubicBezTo>
                    <a:pt x="441" y="3394"/>
                    <a:pt x="209" y="2664"/>
                    <a:pt x="128" y="2027"/>
                  </a:cubicBezTo>
                  <a:cubicBezTo>
                    <a:pt x="24" y="1401"/>
                    <a:pt x="59" y="869"/>
                    <a:pt x="140" y="533"/>
                  </a:cubicBezTo>
                  <a:cubicBezTo>
                    <a:pt x="186" y="348"/>
                    <a:pt x="232" y="220"/>
                    <a:pt x="256" y="139"/>
                  </a:cubicBezTo>
                  <a:cubicBezTo>
                    <a:pt x="279" y="93"/>
                    <a:pt x="290" y="58"/>
                    <a:pt x="302" y="35"/>
                  </a:cubicBezTo>
                  <a:cubicBezTo>
                    <a:pt x="313" y="23"/>
                    <a:pt x="313" y="0"/>
                    <a:pt x="313" y="0"/>
                  </a:cubicBezTo>
                  <a:close/>
                  <a:moveTo>
                    <a:pt x="817" y="13353"/>
                  </a:moveTo>
                  <a:cubicBezTo>
                    <a:pt x="819" y="13369"/>
                    <a:pt x="821" y="13385"/>
                    <a:pt x="823" y="13400"/>
                  </a:cubicBezTo>
                  <a:cubicBezTo>
                    <a:pt x="826" y="13410"/>
                    <a:pt x="830" y="13420"/>
                    <a:pt x="833" y="13430"/>
                  </a:cubicBezTo>
                  <a:lnTo>
                    <a:pt x="833" y="13430"/>
                  </a:lnTo>
                  <a:cubicBezTo>
                    <a:pt x="830" y="13412"/>
                    <a:pt x="827" y="13395"/>
                    <a:pt x="823" y="13377"/>
                  </a:cubicBezTo>
                  <a:cubicBezTo>
                    <a:pt x="821" y="13369"/>
                    <a:pt x="819" y="13361"/>
                    <a:pt x="817" y="13353"/>
                  </a:cubicBezTo>
                  <a:close/>
                  <a:moveTo>
                    <a:pt x="833" y="13430"/>
                  </a:moveTo>
                  <a:cubicBezTo>
                    <a:pt x="838" y="13459"/>
                    <a:pt x="843" y="13487"/>
                    <a:pt x="858" y="13516"/>
                  </a:cubicBezTo>
                  <a:cubicBezTo>
                    <a:pt x="869" y="13539"/>
                    <a:pt x="881" y="13586"/>
                    <a:pt x="893" y="13609"/>
                  </a:cubicBezTo>
                  <a:cubicBezTo>
                    <a:pt x="927" y="13690"/>
                    <a:pt x="939" y="13736"/>
                    <a:pt x="974" y="13771"/>
                  </a:cubicBezTo>
                  <a:cubicBezTo>
                    <a:pt x="997" y="13806"/>
                    <a:pt x="1008" y="13829"/>
                    <a:pt x="1020" y="13864"/>
                  </a:cubicBezTo>
                  <a:cubicBezTo>
                    <a:pt x="1020" y="13875"/>
                    <a:pt x="1043" y="13887"/>
                    <a:pt x="1043" y="13887"/>
                  </a:cubicBezTo>
                  <a:cubicBezTo>
                    <a:pt x="1054" y="13875"/>
                    <a:pt x="935" y="13723"/>
                    <a:pt x="833" y="13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5;p32">
              <a:extLst>
                <a:ext uri="{FF2B5EF4-FFF2-40B4-BE49-F238E27FC236}">
                  <a16:creationId xmlns:a16="http://schemas.microsoft.com/office/drawing/2014/main" id="{1950AEE2-1CA5-FEA0-2961-9BEF12075BF4}"/>
                </a:ext>
              </a:extLst>
            </p:cNvPr>
            <p:cNvSpPr/>
            <p:nvPr/>
          </p:nvSpPr>
          <p:spPr>
            <a:xfrm>
              <a:off x="-240820" y="2078152"/>
              <a:ext cx="44325" cy="764744"/>
            </a:xfrm>
            <a:custGeom>
              <a:avLst/>
              <a:gdLst/>
              <a:ahLst/>
              <a:cxnLst/>
              <a:rect l="l" t="t" r="r" b="b"/>
              <a:pathLst>
                <a:path w="766" h="13216" extrusionOk="0">
                  <a:moveTo>
                    <a:pt x="290" y="0"/>
                  </a:moveTo>
                  <a:cubicBezTo>
                    <a:pt x="290" y="0"/>
                    <a:pt x="290" y="12"/>
                    <a:pt x="302" y="23"/>
                  </a:cubicBezTo>
                  <a:cubicBezTo>
                    <a:pt x="313" y="58"/>
                    <a:pt x="313" y="81"/>
                    <a:pt x="337" y="128"/>
                  </a:cubicBezTo>
                  <a:cubicBezTo>
                    <a:pt x="349" y="173"/>
                    <a:pt x="366" y="236"/>
                    <a:pt x="382" y="310"/>
                  </a:cubicBezTo>
                  <a:lnTo>
                    <a:pt x="382" y="310"/>
                  </a:lnTo>
                  <a:cubicBezTo>
                    <a:pt x="370" y="236"/>
                    <a:pt x="361" y="173"/>
                    <a:pt x="348" y="128"/>
                  </a:cubicBezTo>
                  <a:cubicBezTo>
                    <a:pt x="325" y="81"/>
                    <a:pt x="325" y="58"/>
                    <a:pt x="325" y="23"/>
                  </a:cubicBezTo>
                  <a:cubicBezTo>
                    <a:pt x="290" y="12"/>
                    <a:pt x="290" y="0"/>
                    <a:pt x="290" y="0"/>
                  </a:cubicBezTo>
                  <a:close/>
                  <a:moveTo>
                    <a:pt x="382" y="310"/>
                  </a:moveTo>
                  <a:lnTo>
                    <a:pt x="382" y="310"/>
                  </a:lnTo>
                  <a:cubicBezTo>
                    <a:pt x="391" y="368"/>
                    <a:pt x="402" y="432"/>
                    <a:pt x="418" y="498"/>
                  </a:cubicBezTo>
                  <a:cubicBezTo>
                    <a:pt x="407" y="432"/>
                    <a:pt x="395" y="368"/>
                    <a:pt x="382" y="310"/>
                  </a:cubicBezTo>
                  <a:close/>
                  <a:moveTo>
                    <a:pt x="418" y="498"/>
                  </a:moveTo>
                  <a:lnTo>
                    <a:pt x="418" y="498"/>
                  </a:lnTo>
                  <a:cubicBezTo>
                    <a:pt x="464" y="834"/>
                    <a:pt x="487" y="1332"/>
                    <a:pt x="441" y="1923"/>
                  </a:cubicBezTo>
                  <a:cubicBezTo>
                    <a:pt x="406" y="2525"/>
                    <a:pt x="290" y="3220"/>
                    <a:pt x="174" y="4019"/>
                  </a:cubicBezTo>
                  <a:cubicBezTo>
                    <a:pt x="59" y="4818"/>
                    <a:pt x="1" y="5687"/>
                    <a:pt x="1" y="6614"/>
                  </a:cubicBezTo>
                  <a:cubicBezTo>
                    <a:pt x="12" y="8467"/>
                    <a:pt x="244" y="10111"/>
                    <a:pt x="429" y="11304"/>
                  </a:cubicBezTo>
                  <a:cubicBezTo>
                    <a:pt x="522" y="11895"/>
                    <a:pt x="603" y="12370"/>
                    <a:pt x="661" y="12706"/>
                  </a:cubicBezTo>
                  <a:cubicBezTo>
                    <a:pt x="696" y="12868"/>
                    <a:pt x="719" y="12995"/>
                    <a:pt x="730" y="13088"/>
                  </a:cubicBezTo>
                  <a:cubicBezTo>
                    <a:pt x="730" y="13122"/>
                    <a:pt x="753" y="13157"/>
                    <a:pt x="753" y="13180"/>
                  </a:cubicBezTo>
                  <a:cubicBezTo>
                    <a:pt x="765" y="13204"/>
                    <a:pt x="765" y="13215"/>
                    <a:pt x="765" y="13215"/>
                  </a:cubicBezTo>
                  <a:lnTo>
                    <a:pt x="765" y="13180"/>
                  </a:lnTo>
                  <a:cubicBezTo>
                    <a:pt x="765" y="13157"/>
                    <a:pt x="753" y="13122"/>
                    <a:pt x="753" y="13088"/>
                  </a:cubicBezTo>
                  <a:cubicBezTo>
                    <a:pt x="742" y="12984"/>
                    <a:pt x="719" y="12856"/>
                    <a:pt x="696" y="12694"/>
                  </a:cubicBezTo>
                  <a:cubicBezTo>
                    <a:pt x="638" y="12358"/>
                    <a:pt x="568" y="11883"/>
                    <a:pt x="476" y="11293"/>
                  </a:cubicBezTo>
                  <a:cubicBezTo>
                    <a:pt x="302" y="10100"/>
                    <a:pt x="70" y="8455"/>
                    <a:pt x="59" y="6614"/>
                  </a:cubicBezTo>
                  <a:cubicBezTo>
                    <a:pt x="47" y="5699"/>
                    <a:pt x="116" y="4818"/>
                    <a:pt x="221" y="4031"/>
                  </a:cubicBezTo>
                  <a:cubicBezTo>
                    <a:pt x="337" y="3255"/>
                    <a:pt x="452" y="2548"/>
                    <a:pt x="476" y="1934"/>
                  </a:cubicBezTo>
                  <a:cubicBezTo>
                    <a:pt x="522" y="1332"/>
                    <a:pt x="476" y="834"/>
                    <a:pt x="418" y="4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6;p32">
              <a:extLst>
                <a:ext uri="{FF2B5EF4-FFF2-40B4-BE49-F238E27FC236}">
                  <a16:creationId xmlns:a16="http://schemas.microsoft.com/office/drawing/2014/main" id="{67230C21-C0C5-CF24-2F66-31A49DE7394E}"/>
                </a:ext>
              </a:extLst>
            </p:cNvPr>
            <p:cNvSpPr/>
            <p:nvPr/>
          </p:nvSpPr>
          <p:spPr>
            <a:xfrm>
              <a:off x="-100093" y="2158584"/>
              <a:ext cx="6134" cy="219193"/>
            </a:xfrm>
            <a:custGeom>
              <a:avLst/>
              <a:gdLst/>
              <a:ahLst/>
              <a:cxnLst/>
              <a:rect l="l" t="t" r="r" b="b"/>
              <a:pathLst>
                <a:path w="106" h="3788" extrusionOk="0">
                  <a:moveTo>
                    <a:pt x="70" y="0"/>
                  </a:moveTo>
                  <a:cubicBezTo>
                    <a:pt x="70" y="0"/>
                    <a:pt x="70" y="35"/>
                    <a:pt x="59" y="139"/>
                  </a:cubicBezTo>
                  <a:cubicBezTo>
                    <a:pt x="47" y="243"/>
                    <a:pt x="47" y="371"/>
                    <a:pt x="24" y="544"/>
                  </a:cubicBezTo>
                  <a:cubicBezTo>
                    <a:pt x="12" y="892"/>
                    <a:pt x="1" y="1367"/>
                    <a:pt x="1" y="1888"/>
                  </a:cubicBezTo>
                  <a:cubicBezTo>
                    <a:pt x="12" y="2409"/>
                    <a:pt x="24" y="2896"/>
                    <a:pt x="47" y="3243"/>
                  </a:cubicBezTo>
                  <a:cubicBezTo>
                    <a:pt x="59" y="3417"/>
                    <a:pt x="59" y="3544"/>
                    <a:pt x="70" y="3648"/>
                  </a:cubicBezTo>
                  <a:cubicBezTo>
                    <a:pt x="70" y="3729"/>
                    <a:pt x="82" y="3787"/>
                    <a:pt x="82" y="3787"/>
                  </a:cubicBezTo>
                  <a:cubicBezTo>
                    <a:pt x="105" y="3787"/>
                    <a:pt x="105" y="3729"/>
                    <a:pt x="105" y="3648"/>
                  </a:cubicBezTo>
                  <a:lnTo>
                    <a:pt x="105" y="3243"/>
                  </a:lnTo>
                  <a:cubicBezTo>
                    <a:pt x="105" y="2872"/>
                    <a:pt x="82" y="2409"/>
                    <a:pt x="82" y="1888"/>
                  </a:cubicBezTo>
                  <a:lnTo>
                    <a:pt x="82" y="544"/>
                  </a:lnTo>
                  <a:lnTo>
                    <a:pt x="82" y="139"/>
                  </a:lnTo>
                  <a:cubicBezTo>
                    <a:pt x="82" y="58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;p32">
              <a:extLst>
                <a:ext uri="{FF2B5EF4-FFF2-40B4-BE49-F238E27FC236}">
                  <a16:creationId xmlns:a16="http://schemas.microsoft.com/office/drawing/2014/main" id="{37FB0AF4-73E5-C3D9-D22F-81A04E12E321}"/>
                </a:ext>
              </a:extLst>
            </p:cNvPr>
            <p:cNvSpPr/>
            <p:nvPr/>
          </p:nvSpPr>
          <p:spPr>
            <a:xfrm>
              <a:off x="-39740" y="2189253"/>
              <a:ext cx="28875" cy="208719"/>
            </a:xfrm>
            <a:custGeom>
              <a:avLst/>
              <a:gdLst/>
              <a:ahLst/>
              <a:cxnLst/>
              <a:rect l="l" t="t" r="r" b="b"/>
              <a:pathLst>
                <a:path w="499" h="3607" extrusionOk="0">
                  <a:moveTo>
                    <a:pt x="450" y="1"/>
                  </a:moveTo>
                  <a:cubicBezTo>
                    <a:pt x="440" y="1"/>
                    <a:pt x="400" y="36"/>
                    <a:pt x="359" y="107"/>
                  </a:cubicBezTo>
                  <a:cubicBezTo>
                    <a:pt x="301" y="177"/>
                    <a:pt x="243" y="316"/>
                    <a:pt x="243" y="489"/>
                  </a:cubicBezTo>
                  <a:cubicBezTo>
                    <a:pt x="243" y="686"/>
                    <a:pt x="267" y="871"/>
                    <a:pt x="290" y="1103"/>
                  </a:cubicBezTo>
                  <a:cubicBezTo>
                    <a:pt x="313" y="1323"/>
                    <a:pt x="359" y="1566"/>
                    <a:pt x="382" y="1821"/>
                  </a:cubicBezTo>
                  <a:cubicBezTo>
                    <a:pt x="452" y="2331"/>
                    <a:pt x="417" y="2829"/>
                    <a:pt x="290" y="3130"/>
                  </a:cubicBezTo>
                  <a:cubicBezTo>
                    <a:pt x="162" y="3443"/>
                    <a:pt x="0" y="3593"/>
                    <a:pt x="12" y="3605"/>
                  </a:cubicBezTo>
                  <a:cubicBezTo>
                    <a:pt x="12" y="3606"/>
                    <a:pt x="13" y="3607"/>
                    <a:pt x="14" y="3607"/>
                  </a:cubicBezTo>
                  <a:cubicBezTo>
                    <a:pt x="24" y="3607"/>
                    <a:pt x="65" y="3572"/>
                    <a:pt x="116" y="3501"/>
                  </a:cubicBezTo>
                  <a:cubicBezTo>
                    <a:pt x="174" y="3431"/>
                    <a:pt x="255" y="3315"/>
                    <a:pt x="336" y="3153"/>
                  </a:cubicBezTo>
                  <a:cubicBezTo>
                    <a:pt x="406" y="3003"/>
                    <a:pt x="463" y="2794"/>
                    <a:pt x="475" y="2562"/>
                  </a:cubicBezTo>
                  <a:cubicBezTo>
                    <a:pt x="487" y="2342"/>
                    <a:pt x="498" y="2088"/>
                    <a:pt x="463" y="1821"/>
                  </a:cubicBezTo>
                  <a:cubicBezTo>
                    <a:pt x="417" y="1566"/>
                    <a:pt x="371" y="1323"/>
                    <a:pt x="348" y="1103"/>
                  </a:cubicBezTo>
                  <a:cubicBezTo>
                    <a:pt x="313" y="871"/>
                    <a:pt x="290" y="686"/>
                    <a:pt x="290" y="512"/>
                  </a:cubicBezTo>
                  <a:cubicBezTo>
                    <a:pt x="290" y="350"/>
                    <a:pt x="336" y="223"/>
                    <a:pt x="371" y="130"/>
                  </a:cubicBezTo>
                  <a:cubicBezTo>
                    <a:pt x="417" y="49"/>
                    <a:pt x="452" y="3"/>
                    <a:pt x="452" y="3"/>
                  </a:cubicBezTo>
                  <a:cubicBezTo>
                    <a:pt x="452" y="1"/>
                    <a:pt x="451" y="1"/>
                    <a:pt x="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8;p32">
              <a:extLst>
                <a:ext uri="{FF2B5EF4-FFF2-40B4-BE49-F238E27FC236}">
                  <a16:creationId xmlns:a16="http://schemas.microsoft.com/office/drawing/2014/main" id="{3CCD0722-CF88-65AC-A0ED-BE090E3229B7}"/>
                </a:ext>
              </a:extLst>
            </p:cNvPr>
            <p:cNvSpPr/>
            <p:nvPr/>
          </p:nvSpPr>
          <p:spPr>
            <a:xfrm>
              <a:off x="-916333" y="2085501"/>
              <a:ext cx="201081" cy="181812"/>
            </a:xfrm>
            <a:custGeom>
              <a:avLst/>
              <a:gdLst/>
              <a:ahLst/>
              <a:cxnLst/>
              <a:rect l="l" t="t" r="r" b="b"/>
              <a:pathLst>
                <a:path w="3475" h="3142" extrusionOk="0">
                  <a:moveTo>
                    <a:pt x="3475" y="1"/>
                  </a:moveTo>
                  <a:cubicBezTo>
                    <a:pt x="3475" y="1"/>
                    <a:pt x="3440" y="47"/>
                    <a:pt x="3347" y="140"/>
                  </a:cubicBezTo>
                  <a:cubicBezTo>
                    <a:pt x="3266" y="244"/>
                    <a:pt x="3150" y="394"/>
                    <a:pt x="3011" y="545"/>
                  </a:cubicBezTo>
                  <a:cubicBezTo>
                    <a:pt x="2745" y="892"/>
                    <a:pt x="2351" y="1379"/>
                    <a:pt x="1934" y="1912"/>
                  </a:cubicBezTo>
                  <a:cubicBezTo>
                    <a:pt x="1726" y="2166"/>
                    <a:pt x="1529" y="2433"/>
                    <a:pt x="1332" y="2653"/>
                  </a:cubicBezTo>
                  <a:cubicBezTo>
                    <a:pt x="1147" y="2861"/>
                    <a:pt x="927" y="3024"/>
                    <a:pt x="718" y="3070"/>
                  </a:cubicBezTo>
                  <a:cubicBezTo>
                    <a:pt x="498" y="3116"/>
                    <a:pt x="324" y="3116"/>
                    <a:pt x="197" y="3116"/>
                  </a:cubicBezTo>
                  <a:lnTo>
                    <a:pt x="0" y="3116"/>
                  </a:lnTo>
                  <a:cubicBezTo>
                    <a:pt x="0" y="3116"/>
                    <a:pt x="81" y="3128"/>
                    <a:pt x="162" y="3139"/>
                  </a:cubicBezTo>
                  <a:cubicBezTo>
                    <a:pt x="213" y="3139"/>
                    <a:pt x="275" y="3141"/>
                    <a:pt x="345" y="3141"/>
                  </a:cubicBezTo>
                  <a:cubicBezTo>
                    <a:pt x="449" y="3141"/>
                    <a:pt x="570" y="3137"/>
                    <a:pt x="695" y="3116"/>
                  </a:cubicBezTo>
                  <a:cubicBezTo>
                    <a:pt x="927" y="3070"/>
                    <a:pt x="1158" y="2908"/>
                    <a:pt x="1367" y="2688"/>
                  </a:cubicBezTo>
                  <a:cubicBezTo>
                    <a:pt x="1564" y="2479"/>
                    <a:pt x="1761" y="2213"/>
                    <a:pt x="1969" y="1958"/>
                  </a:cubicBezTo>
                  <a:cubicBezTo>
                    <a:pt x="2398" y="1414"/>
                    <a:pt x="2768" y="927"/>
                    <a:pt x="3046" y="580"/>
                  </a:cubicBezTo>
                  <a:cubicBezTo>
                    <a:pt x="3174" y="406"/>
                    <a:pt x="3278" y="279"/>
                    <a:pt x="3359" y="163"/>
                  </a:cubicBezTo>
                  <a:cubicBezTo>
                    <a:pt x="3452" y="59"/>
                    <a:pt x="3475" y="1"/>
                    <a:pt x="3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9;p32">
              <a:extLst>
                <a:ext uri="{FF2B5EF4-FFF2-40B4-BE49-F238E27FC236}">
                  <a16:creationId xmlns:a16="http://schemas.microsoft.com/office/drawing/2014/main" id="{1B683053-07F5-1EB6-DD08-F7C0D863BB34}"/>
                </a:ext>
              </a:extLst>
            </p:cNvPr>
            <p:cNvSpPr/>
            <p:nvPr/>
          </p:nvSpPr>
          <p:spPr>
            <a:xfrm>
              <a:off x="-1028938" y="1864863"/>
              <a:ext cx="325780" cy="381562"/>
            </a:xfrm>
            <a:custGeom>
              <a:avLst/>
              <a:gdLst/>
              <a:ahLst/>
              <a:cxnLst/>
              <a:rect l="l" t="t" r="r" b="b"/>
              <a:pathLst>
                <a:path w="5630" h="6594" extrusionOk="0">
                  <a:moveTo>
                    <a:pt x="5627" y="0"/>
                  </a:moveTo>
                  <a:cubicBezTo>
                    <a:pt x="5619" y="0"/>
                    <a:pt x="5593" y="28"/>
                    <a:pt x="5583" y="96"/>
                  </a:cubicBezTo>
                  <a:cubicBezTo>
                    <a:pt x="5560" y="131"/>
                    <a:pt x="5525" y="223"/>
                    <a:pt x="5455" y="304"/>
                  </a:cubicBezTo>
                  <a:cubicBezTo>
                    <a:pt x="5340" y="501"/>
                    <a:pt x="5120" y="744"/>
                    <a:pt x="4807" y="999"/>
                  </a:cubicBezTo>
                  <a:cubicBezTo>
                    <a:pt x="4483" y="1254"/>
                    <a:pt x="4077" y="1509"/>
                    <a:pt x="3649" y="1833"/>
                  </a:cubicBezTo>
                  <a:cubicBezTo>
                    <a:pt x="3209" y="2134"/>
                    <a:pt x="2734" y="2540"/>
                    <a:pt x="2444" y="3107"/>
                  </a:cubicBezTo>
                  <a:cubicBezTo>
                    <a:pt x="2294" y="3374"/>
                    <a:pt x="2178" y="3663"/>
                    <a:pt x="2027" y="3895"/>
                  </a:cubicBezTo>
                  <a:cubicBezTo>
                    <a:pt x="1865" y="4150"/>
                    <a:pt x="1645" y="4323"/>
                    <a:pt x="1425" y="4474"/>
                  </a:cubicBezTo>
                  <a:cubicBezTo>
                    <a:pt x="1217" y="4636"/>
                    <a:pt x="985" y="4763"/>
                    <a:pt x="788" y="4914"/>
                  </a:cubicBezTo>
                  <a:cubicBezTo>
                    <a:pt x="603" y="5041"/>
                    <a:pt x="429" y="5203"/>
                    <a:pt x="302" y="5366"/>
                  </a:cubicBezTo>
                  <a:cubicBezTo>
                    <a:pt x="35" y="5678"/>
                    <a:pt x="0" y="6061"/>
                    <a:pt x="35" y="6269"/>
                  </a:cubicBezTo>
                  <a:cubicBezTo>
                    <a:pt x="58" y="6385"/>
                    <a:pt x="93" y="6466"/>
                    <a:pt x="128" y="6524"/>
                  </a:cubicBezTo>
                  <a:cubicBezTo>
                    <a:pt x="139" y="6547"/>
                    <a:pt x="151" y="6559"/>
                    <a:pt x="174" y="6582"/>
                  </a:cubicBezTo>
                  <a:lnTo>
                    <a:pt x="186" y="6593"/>
                  </a:lnTo>
                  <a:cubicBezTo>
                    <a:pt x="197" y="6593"/>
                    <a:pt x="116" y="6489"/>
                    <a:pt x="70" y="6269"/>
                  </a:cubicBezTo>
                  <a:cubicBezTo>
                    <a:pt x="35" y="6061"/>
                    <a:pt x="82" y="5690"/>
                    <a:pt x="348" y="5389"/>
                  </a:cubicBezTo>
                  <a:cubicBezTo>
                    <a:pt x="475" y="5227"/>
                    <a:pt x="649" y="5088"/>
                    <a:pt x="834" y="4960"/>
                  </a:cubicBezTo>
                  <a:cubicBezTo>
                    <a:pt x="1020" y="4821"/>
                    <a:pt x="1251" y="4694"/>
                    <a:pt x="1471" y="4532"/>
                  </a:cubicBezTo>
                  <a:cubicBezTo>
                    <a:pt x="1691" y="4381"/>
                    <a:pt x="1911" y="4184"/>
                    <a:pt x="2085" y="3941"/>
                  </a:cubicBezTo>
                  <a:cubicBezTo>
                    <a:pt x="2236" y="3698"/>
                    <a:pt x="2352" y="3420"/>
                    <a:pt x="2502" y="3142"/>
                  </a:cubicBezTo>
                  <a:cubicBezTo>
                    <a:pt x="2792" y="2598"/>
                    <a:pt x="3243" y="2204"/>
                    <a:pt x="3672" y="1891"/>
                  </a:cubicBezTo>
                  <a:cubicBezTo>
                    <a:pt x="4112" y="1578"/>
                    <a:pt x="4517" y="1312"/>
                    <a:pt x="4830" y="1046"/>
                  </a:cubicBezTo>
                  <a:cubicBezTo>
                    <a:pt x="5131" y="791"/>
                    <a:pt x="5351" y="524"/>
                    <a:pt x="5467" y="328"/>
                  </a:cubicBezTo>
                  <a:cubicBezTo>
                    <a:pt x="5537" y="235"/>
                    <a:pt x="5571" y="154"/>
                    <a:pt x="5594" y="96"/>
                  </a:cubicBezTo>
                  <a:cubicBezTo>
                    <a:pt x="5618" y="38"/>
                    <a:pt x="5629" y="3"/>
                    <a:pt x="5629" y="3"/>
                  </a:cubicBezTo>
                  <a:cubicBezTo>
                    <a:pt x="5629" y="1"/>
                    <a:pt x="5628" y="0"/>
                    <a:pt x="5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20;p32">
              <a:extLst>
                <a:ext uri="{FF2B5EF4-FFF2-40B4-BE49-F238E27FC236}">
                  <a16:creationId xmlns:a16="http://schemas.microsoft.com/office/drawing/2014/main" id="{5B767014-6500-6934-3218-2AA9CC226CCF}"/>
                </a:ext>
              </a:extLst>
            </p:cNvPr>
            <p:cNvSpPr/>
            <p:nvPr/>
          </p:nvSpPr>
          <p:spPr>
            <a:xfrm>
              <a:off x="-956549" y="2111540"/>
              <a:ext cx="133437" cy="147614"/>
            </a:xfrm>
            <a:custGeom>
              <a:avLst/>
              <a:gdLst/>
              <a:ahLst/>
              <a:cxnLst/>
              <a:rect l="l" t="t" r="r" b="b"/>
              <a:pathLst>
                <a:path w="2306" h="2551" extrusionOk="0">
                  <a:moveTo>
                    <a:pt x="2161" y="0"/>
                  </a:moveTo>
                  <a:cubicBezTo>
                    <a:pt x="2113" y="0"/>
                    <a:pt x="2064" y="30"/>
                    <a:pt x="2039" y="72"/>
                  </a:cubicBezTo>
                  <a:cubicBezTo>
                    <a:pt x="2004" y="130"/>
                    <a:pt x="1992" y="199"/>
                    <a:pt x="1992" y="269"/>
                  </a:cubicBezTo>
                  <a:cubicBezTo>
                    <a:pt x="1807" y="1194"/>
                    <a:pt x="1183" y="2026"/>
                    <a:pt x="359" y="2470"/>
                  </a:cubicBezTo>
                  <a:lnTo>
                    <a:pt x="359" y="2470"/>
                  </a:lnTo>
                  <a:cubicBezTo>
                    <a:pt x="835" y="2400"/>
                    <a:pt x="1288" y="2175"/>
                    <a:pt x="1622" y="1832"/>
                  </a:cubicBezTo>
                  <a:cubicBezTo>
                    <a:pt x="2062" y="1415"/>
                    <a:pt x="2305" y="825"/>
                    <a:pt x="2305" y="211"/>
                  </a:cubicBezTo>
                  <a:cubicBezTo>
                    <a:pt x="2305" y="141"/>
                    <a:pt x="2293" y="37"/>
                    <a:pt x="2212" y="14"/>
                  </a:cubicBezTo>
                  <a:cubicBezTo>
                    <a:pt x="2196" y="4"/>
                    <a:pt x="2179" y="0"/>
                    <a:pt x="2161" y="0"/>
                  </a:cubicBezTo>
                  <a:close/>
                  <a:moveTo>
                    <a:pt x="359" y="2470"/>
                  </a:moveTo>
                  <a:cubicBezTo>
                    <a:pt x="254" y="2485"/>
                    <a:pt x="148" y="2493"/>
                    <a:pt x="41" y="2493"/>
                  </a:cubicBezTo>
                  <a:cubicBezTo>
                    <a:pt x="28" y="2493"/>
                    <a:pt x="14" y="2493"/>
                    <a:pt x="0" y="2492"/>
                  </a:cubicBezTo>
                  <a:lnTo>
                    <a:pt x="0" y="2492"/>
                  </a:lnTo>
                  <a:lnTo>
                    <a:pt x="197" y="2550"/>
                  </a:lnTo>
                  <a:cubicBezTo>
                    <a:pt x="252" y="2525"/>
                    <a:pt x="306" y="2498"/>
                    <a:pt x="359" y="247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21;p32">
              <a:extLst>
                <a:ext uri="{FF2B5EF4-FFF2-40B4-BE49-F238E27FC236}">
                  <a16:creationId xmlns:a16="http://schemas.microsoft.com/office/drawing/2014/main" id="{70439902-D42C-FF01-A5D7-137A58D9B94B}"/>
                </a:ext>
              </a:extLst>
            </p:cNvPr>
            <p:cNvSpPr/>
            <p:nvPr/>
          </p:nvSpPr>
          <p:spPr>
            <a:xfrm>
              <a:off x="-51834" y="2247291"/>
              <a:ext cx="141480" cy="166651"/>
            </a:xfrm>
            <a:custGeom>
              <a:avLst/>
              <a:gdLst/>
              <a:ahLst/>
              <a:cxnLst/>
              <a:rect l="l" t="t" r="r" b="b"/>
              <a:pathLst>
                <a:path w="2445" h="2880" extrusionOk="0">
                  <a:moveTo>
                    <a:pt x="2280" y="1"/>
                  </a:moveTo>
                  <a:cubicBezTo>
                    <a:pt x="2239" y="1"/>
                    <a:pt x="2198" y="11"/>
                    <a:pt x="2167" y="31"/>
                  </a:cubicBezTo>
                  <a:cubicBezTo>
                    <a:pt x="2062" y="89"/>
                    <a:pt x="2004" y="216"/>
                    <a:pt x="1935" y="320"/>
                  </a:cubicBezTo>
                  <a:cubicBezTo>
                    <a:pt x="1611" y="807"/>
                    <a:pt x="985" y="1015"/>
                    <a:pt x="580" y="1432"/>
                  </a:cubicBezTo>
                  <a:cubicBezTo>
                    <a:pt x="267" y="1745"/>
                    <a:pt x="24" y="2127"/>
                    <a:pt x="1" y="2579"/>
                  </a:cubicBezTo>
                  <a:lnTo>
                    <a:pt x="684" y="2880"/>
                  </a:lnTo>
                  <a:cubicBezTo>
                    <a:pt x="1275" y="1965"/>
                    <a:pt x="1854" y="1050"/>
                    <a:pt x="2444" y="123"/>
                  </a:cubicBezTo>
                  <a:cubicBezTo>
                    <a:pt x="2437" y="39"/>
                    <a:pt x="2359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22;p32">
              <a:extLst>
                <a:ext uri="{FF2B5EF4-FFF2-40B4-BE49-F238E27FC236}">
                  <a16:creationId xmlns:a16="http://schemas.microsoft.com/office/drawing/2014/main" id="{43061457-133D-B44C-82D7-A3956783FBC3}"/>
                </a:ext>
              </a:extLst>
            </p:cNvPr>
            <p:cNvSpPr/>
            <p:nvPr/>
          </p:nvSpPr>
          <p:spPr>
            <a:xfrm>
              <a:off x="-1902174" y="4228058"/>
              <a:ext cx="461821" cy="424324"/>
            </a:xfrm>
            <a:custGeom>
              <a:avLst/>
              <a:gdLst/>
              <a:ahLst/>
              <a:cxnLst/>
              <a:rect l="l" t="t" r="r" b="b"/>
              <a:pathLst>
                <a:path w="7981" h="7333" extrusionOk="0">
                  <a:moveTo>
                    <a:pt x="7980" y="1"/>
                  </a:moveTo>
                  <a:lnTo>
                    <a:pt x="2375" y="36"/>
                  </a:lnTo>
                  <a:cubicBezTo>
                    <a:pt x="2375" y="36"/>
                    <a:pt x="0" y="545"/>
                    <a:pt x="1228" y="3441"/>
                  </a:cubicBezTo>
                  <a:cubicBezTo>
                    <a:pt x="2467" y="6336"/>
                    <a:pt x="1726" y="7124"/>
                    <a:pt x="869" y="7332"/>
                  </a:cubicBezTo>
                  <a:lnTo>
                    <a:pt x="7401" y="7286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23;p32">
              <a:extLst>
                <a:ext uri="{FF2B5EF4-FFF2-40B4-BE49-F238E27FC236}">
                  <a16:creationId xmlns:a16="http://schemas.microsoft.com/office/drawing/2014/main" id="{3BD87326-6564-CEE9-4C82-07CD751CA3B6}"/>
                </a:ext>
              </a:extLst>
            </p:cNvPr>
            <p:cNvSpPr/>
            <p:nvPr/>
          </p:nvSpPr>
          <p:spPr>
            <a:xfrm>
              <a:off x="-1764803" y="4228058"/>
              <a:ext cx="838464" cy="424671"/>
            </a:xfrm>
            <a:custGeom>
              <a:avLst/>
              <a:gdLst/>
              <a:ahLst/>
              <a:cxnLst/>
              <a:rect l="l" t="t" r="r" b="b"/>
              <a:pathLst>
                <a:path w="14490" h="7339" extrusionOk="0">
                  <a:moveTo>
                    <a:pt x="5606" y="1"/>
                  </a:moveTo>
                  <a:lnTo>
                    <a:pt x="1" y="36"/>
                  </a:lnTo>
                  <a:cubicBezTo>
                    <a:pt x="1" y="36"/>
                    <a:pt x="1888" y="730"/>
                    <a:pt x="2155" y="3973"/>
                  </a:cubicBezTo>
                  <a:cubicBezTo>
                    <a:pt x="2294" y="5491"/>
                    <a:pt x="2954" y="6371"/>
                    <a:pt x="3487" y="6857"/>
                  </a:cubicBezTo>
                  <a:cubicBezTo>
                    <a:pt x="3834" y="7170"/>
                    <a:pt x="4286" y="7332"/>
                    <a:pt x="4749" y="7332"/>
                  </a:cubicBezTo>
                  <a:lnTo>
                    <a:pt x="13150" y="7302"/>
                  </a:lnTo>
                  <a:lnTo>
                    <a:pt x="13150" y="7302"/>
                  </a:lnTo>
                  <a:cubicBezTo>
                    <a:pt x="10679" y="7043"/>
                    <a:pt x="7711" y="5413"/>
                    <a:pt x="7575" y="2885"/>
                  </a:cubicBezTo>
                  <a:cubicBezTo>
                    <a:pt x="7425" y="1"/>
                    <a:pt x="5606" y="1"/>
                    <a:pt x="5606" y="1"/>
                  </a:cubicBezTo>
                  <a:close/>
                  <a:moveTo>
                    <a:pt x="14489" y="7297"/>
                  </a:moveTo>
                  <a:lnTo>
                    <a:pt x="13150" y="7302"/>
                  </a:lnTo>
                  <a:lnTo>
                    <a:pt x="13150" y="7302"/>
                  </a:lnTo>
                  <a:cubicBezTo>
                    <a:pt x="13380" y="7326"/>
                    <a:pt x="13606" y="7339"/>
                    <a:pt x="13825" y="7339"/>
                  </a:cubicBezTo>
                  <a:cubicBezTo>
                    <a:pt x="14055" y="7339"/>
                    <a:pt x="14278" y="7325"/>
                    <a:pt x="14489" y="7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24;p32">
              <a:extLst>
                <a:ext uri="{FF2B5EF4-FFF2-40B4-BE49-F238E27FC236}">
                  <a16:creationId xmlns:a16="http://schemas.microsoft.com/office/drawing/2014/main" id="{605090AF-9D5E-EE8D-61BF-42AFDFF1E94F}"/>
                </a:ext>
              </a:extLst>
            </p:cNvPr>
            <p:cNvSpPr/>
            <p:nvPr/>
          </p:nvSpPr>
          <p:spPr>
            <a:xfrm>
              <a:off x="-1499378" y="3939718"/>
              <a:ext cx="846449" cy="712839"/>
            </a:xfrm>
            <a:custGeom>
              <a:avLst/>
              <a:gdLst/>
              <a:ahLst/>
              <a:cxnLst/>
              <a:rect l="l" t="t" r="r" b="b"/>
              <a:pathLst>
                <a:path w="14628" h="12319" extrusionOk="0">
                  <a:moveTo>
                    <a:pt x="8424" y="0"/>
                  </a:moveTo>
                  <a:cubicBezTo>
                    <a:pt x="7958" y="0"/>
                    <a:pt x="5529" y="284"/>
                    <a:pt x="5247" y="6165"/>
                  </a:cubicBezTo>
                  <a:cubicBezTo>
                    <a:pt x="4969" y="11721"/>
                    <a:pt x="1330" y="12272"/>
                    <a:pt x="281" y="12315"/>
                  </a:cubicBezTo>
                  <a:lnTo>
                    <a:pt x="9810" y="12315"/>
                  </a:lnTo>
                  <a:cubicBezTo>
                    <a:pt x="9810" y="12315"/>
                    <a:pt x="11848" y="11863"/>
                    <a:pt x="11373" y="7265"/>
                  </a:cubicBezTo>
                  <a:cubicBezTo>
                    <a:pt x="11165" y="5331"/>
                    <a:pt x="14628" y="4"/>
                    <a:pt x="14628" y="4"/>
                  </a:cubicBezTo>
                  <a:lnTo>
                    <a:pt x="8501" y="4"/>
                  </a:lnTo>
                  <a:cubicBezTo>
                    <a:pt x="8501" y="4"/>
                    <a:pt x="8474" y="0"/>
                    <a:pt x="8424" y="0"/>
                  </a:cubicBezTo>
                  <a:close/>
                  <a:moveTo>
                    <a:pt x="0" y="12315"/>
                  </a:moveTo>
                  <a:cubicBezTo>
                    <a:pt x="0" y="12315"/>
                    <a:pt x="46" y="12318"/>
                    <a:pt x="129" y="12318"/>
                  </a:cubicBezTo>
                  <a:cubicBezTo>
                    <a:pt x="171" y="12318"/>
                    <a:pt x="222" y="12318"/>
                    <a:pt x="281" y="12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25;p32">
              <a:extLst>
                <a:ext uri="{FF2B5EF4-FFF2-40B4-BE49-F238E27FC236}">
                  <a16:creationId xmlns:a16="http://schemas.microsoft.com/office/drawing/2014/main" id="{99264C56-4264-7C79-5E4E-7934C7B1935E}"/>
                </a:ext>
              </a:extLst>
            </p:cNvPr>
            <p:cNvSpPr/>
            <p:nvPr/>
          </p:nvSpPr>
          <p:spPr>
            <a:xfrm>
              <a:off x="-1120769" y="3940008"/>
              <a:ext cx="260798" cy="452331"/>
            </a:xfrm>
            <a:custGeom>
              <a:avLst/>
              <a:gdLst/>
              <a:ahLst/>
              <a:cxnLst/>
              <a:rect l="l" t="t" r="r" b="b"/>
              <a:pathLst>
                <a:path w="4507" h="7817" extrusionOk="0">
                  <a:moveTo>
                    <a:pt x="1796" y="1"/>
                  </a:moveTo>
                  <a:cubicBezTo>
                    <a:pt x="1208" y="1"/>
                    <a:pt x="652" y="350"/>
                    <a:pt x="325" y="740"/>
                  </a:cubicBezTo>
                  <a:cubicBezTo>
                    <a:pt x="1" y="1122"/>
                    <a:pt x="140" y="1713"/>
                    <a:pt x="406" y="2118"/>
                  </a:cubicBezTo>
                  <a:cubicBezTo>
                    <a:pt x="684" y="2523"/>
                    <a:pt x="1101" y="2801"/>
                    <a:pt x="1541" y="3010"/>
                  </a:cubicBezTo>
                  <a:cubicBezTo>
                    <a:pt x="1970" y="3242"/>
                    <a:pt x="2421" y="3438"/>
                    <a:pt x="2815" y="3728"/>
                  </a:cubicBezTo>
                  <a:cubicBezTo>
                    <a:pt x="3417" y="4191"/>
                    <a:pt x="3811" y="4863"/>
                    <a:pt x="4054" y="5593"/>
                  </a:cubicBezTo>
                  <a:cubicBezTo>
                    <a:pt x="4309" y="6311"/>
                    <a:pt x="4402" y="7064"/>
                    <a:pt x="4506" y="7816"/>
                  </a:cubicBezTo>
                  <a:cubicBezTo>
                    <a:pt x="4506" y="7816"/>
                    <a:pt x="4193" y="2419"/>
                    <a:pt x="3232" y="925"/>
                  </a:cubicBezTo>
                  <a:cubicBezTo>
                    <a:pt x="2809" y="248"/>
                    <a:pt x="2291" y="1"/>
                    <a:pt x="17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26;p32">
              <a:extLst>
                <a:ext uri="{FF2B5EF4-FFF2-40B4-BE49-F238E27FC236}">
                  <a16:creationId xmlns:a16="http://schemas.microsoft.com/office/drawing/2014/main" id="{941BE8F7-FD99-00F1-D135-CF3A139097C3}"/>
                </a:ext>
              </a:extLst>
            </p:cNvPr>
            <p:cNvSpPr/>
            <p:nvPr/>
          </p:nvSpPr>
          <p:spPr>
            <a:xfrm>
              <a:off x="-1007470" y="3939892"/>
              <a:ext cx="858543" cy="712492"/>
            </a:xfrm>
            <a:custGeom>
              <a:avLst/>
              <a:gdLst/>
              <a:ahLst/>
              <a:cxnLst/>
              <a:rect l="l" t="t" r="r" b="b"/>
              <a:pathLst>
                <a:path w="14837" h="12313" extrusionOk="0">
                  <a:moveTo>
                    <a:pt x="14836" y="12300"/>
                  </a:moveTo>
                  <a:lnTo>
                    <a:pt x="14761" y="12301"/>
                  </a:lnTo>
                  <a:lnTo>
                    <a:pt x="14762" y="12301"/>
                  </a:lnTo>
                  <a:cubicBezTo>
                    <a:pt x="14772" y="12301"/>
                    <a:pt x="14782" y="12301"/>
                    <a:pt x="14792" y="12301"/>
                  </a:cubicBezTo>
                  <a:cubicBezTo>
                    <a:pt x="14807" y="12301"/>
                    <a:pt x="14821" y="12301"/>
                    <a:pt x="14836" y="12300"/>
                  </a:cubicBezTo>
                  <a:close/>
                  <a:moveTo>
                    <a:pt x="0" y="1"/>
                  </a:moveTo>
                  <a:cubicBezTo>
                    <a:pt x="1876" y="209"/>
                    <a:pt x="2212" y="5734"/>
                    <a:pt x="2618" y="9092"/>
                  </a:cubicBezTo>
                  <a:cubicBezTo>
                    <a:pt x="2992" y="12194"/>
                    <a:pt x="5490" y="12313"/>
                    <a:pt x="5870" y="12313"/>
                  </a:cubicBezTo>
                  <a:cubicBezTo>
                    <a:pt x="5901" y="12313"/>
                    <a:pt x="5918" y="12312"/>
                    <a:pt x="5918" y="12312"/>
                  </a:cubicBezTo>
                  <a:lnTo>
                    <a:pt x="14761" y="12301"/>
                  </a:lnTo>
                  <a:lnTo>
                    <a:pt x="14762" y="12301"/>
                  </a:lnTo>
                  <a:cubicBezTo>
                    <a:pt x="10543" y="12277"/>
                    <a:pt x="8858" y="7361"/>
                    <a:pt x="8513" y="4367"/>
                  </a:cubicBezTo>
                  <a:cubicBezTo>
                    <a:pt x="8351" y="2942"/>
                    <a:pt x="8096" y="1958"/>
                    <a:pt x="7829" y="1298"/>
                  </a:cubicBezTo>
                  <a:cubicBezTo>
                    <a:pt x="7528" y="510"/>
                    <a:pt x="6775" y="1"/>
                    <a:pt x="5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27;p32">
              <a:extLst>
                <a:ext uri="{FF2B5EF4-FFF2-40B4-BE49-F238E27FC236}">
                  <a16:creationId xmlns:a16="http://schemas.microsoft.com/office/drawing/2014/main" id="{D45A5C6B-67E7-3444-FCF4-74C8D5623043}"/>
                </a:ext>
              </a:extLst>
            </p:cNvPr>
            <p:cNvSpPr/>
            <p:nvPr/>
          </p:nvSpPr>
          <p:spPr>
            <a:xfrm>
              <a:off x="-774275" y="448943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5"/>
                    <a:pt x="1" y="47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9"/>
                    <a:pt x="3846" y="47"/>
                  </a:cubicBezTo>
                  <a:cubicBezTo>
                    <a:pt x="3846" y="24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28;p32">
              <a:extLst>
                <a:ext uri="{FF2B5EF4-FFF2-40B4-BE49-F238E27FC236}">
                  <a16:creationId xmlns:a16="http://schemas.microsoft.com/office/drawing/2014/main" id="{119090D9-2845-83C7-D6AA-395722A4C5AB}"/>
                </a:ext>
              </a:extLst>
            </p:cNvPr>
            <p:cNvSpPr/>
            <p:nvPr/>
          </p:nvSpPr>
          <p:spPr>
            <a:xfrm>
              <a:off x="-528987" y="4470685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76"/>
                    <a:pt x="580" y="591"/>
                    <a:pt x="591" y="603"/>
                  </a:cubicBezTo>
                  <a:cubicBezTo>
                    <a:pt x="580" y="591"/>
                    <a:pt x="360" y="580"/>
                    <a:pt x="70" y="558"/>
                  </a:cubicBezTo>
                  <a:lnTo>
                    <a:pt x="70" y="558"/>
                  </a:lnTo>
                  <a:lnTo>
                    <a:pt x="70" y="313"/>
                  </a:lnTo>
                  <a:lnTo>
                    <a:pt x="70" y="174"/>
                  </a:lnTo>
                  <a:lnTo>
                    <a:pt x="70" y="93"/>
                  </a:lnTo>
                  <a:lnTo>
                    <a:pt x="70" y="70"/>
                  </a:lnTo>
                  <a:close/>
                  <a:moveTo>
                    <a:pt x="47" y="0"/>
                  </a:moveTo>
                  <a:lnTo>
                    <a:pt x="0" y="35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6"/>
                  </a:lnTo>
                  <a:lnTo>
                    <a:pt x="0" y="325"/>
                  </a:lnTo>
                  <a:lnTo>
                    <a:pt x="0" y="603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14"/>
                    <a:pt x="591" y="603"/>
                  </a:cubicBezTo>
                  <a:lnTo>
                    <a:pt x="591" y="603"/>
                  </a:lnTo>
                  <a:cubicBezTo>
                    <a:pt x="591" y="603"/>
                    <a:pt x="592" y="603"/>
                    <a:pt x="592" y="603"/>
                  </a:cubicBezTo>
                  <a:cubicBezTo>
                    <a:pt x="604" y="603"/>
                    <a:pt x="626" y="374"/>
                    <a:pt x="637" y="24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29;p32">
              <a:extLst>
                <a:ext uri="{FF2B5EF4-FFF2-40B4-BE49-F238E27FC236}">
                  <a16:creationId xmlns:a16="http://schemas.microsoft.com/office/drawing/2014/main" id="{906D8668-3450-5392-2DC0-C9382428F49D}"/>
                </a:ext>
              </a:extLst>
            </p:cNvPr>
            <p:cNvSpPr/>
            <p:nvPr/>
          </p:nvSpPr>
          <p:spPr>
            <a:xfrm>
              <a:off x="-723354" y="4561822"/>
              <a:ext cx="222549" cy="4745"/>
            </a:xfrm>
            <a:custGeom>
              <a:avLst/>
              <a:gdLst/>
              <a:ahLst/>
              <a:cxnLst/>
              <a:rect l="l" t="t" r="r" b="b"/>
              <a:pathLst>
                <a:path w="3846" h="82" extrusionOk="0">
                  <a:moveTo>
                    <a:pt x="1923" y="1"/>
                  </a:moveTo>
                  <a:cubicBezTo>
                    <a:pt x="869" y="1"/>
                    <a:pt x="1" y="24"/>
                    <a:pt x="1" y="47"/>
                  </a:cubicBezTo>
                  <a:cubicBezTo>
                    <a:pt x="1" y="70"/>
                    <a:pt x="858" y="82"/>
                    <a:pt x="1923" y="82"/>
                  </a:cubicBezTo>
                  <a:cubicBezTo>
                    <a:pt x="2977" y="82"/>
                    <a:pt x="3846" y="58"/>
                    <a:pt x="3846" y="47"/>
                  </a:cubicBezTo>
                  <a:cubicBezTo>
                    <a:pt x="3846" y="12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30;p32">
              <a:extLst>
                <a:ext uri="{FF2B5EF4-FFF2-40B4-BE49-F238E27FC236}">
                  <a16:creationId xmlns:a16="http://schemas.microsoft.com/office/drawing/2014/main" id="{F74C84BB-15BC-AF77-53E1-3B86BB3DA6FD}"/>
                </a:ext>
              </a:extLst>
            </p:cNvPr>
            <p:cNvSpPr/>
            <p:nvPr/>
          </p:nvSpPr>
          <p:spPr>
            <a:xfrm>
              <a:off x="-478066" y="454237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62"/>
                    <a:pt x="579" y="579"/>
                    <a:pt x="590" y="612"/>
                  </a:cubicBezTo>
                  <a:lnTo>
                    <a:pt x="590" y="612"/>
                  </a:lnTo>
                  <a:cubicBezTo>
                    <a:pt x="574" y="591"/>
                    <a:pt x="349" y="580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5"/>
                  </a:lnTo>
                  <a:lnTo>
                    <a:pt x="70" y="70"/>
                  </a:lnTo>
                  <a:close/>
                  <a:moveTo>
                    <a:pt x="47" y="1"/>
                  </a:moveTo>
                  <a:lnTo>
                    <a:pt x="1" y="47"/>
                  </a:lnTo>
                  <a:lnTo>
                    <a:pt x="1" y="59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7"/>
                  </a:lnTo>
                  <a:lnTo>
                    <a:pt x="1" y="614"/>
                  </a:lnTo>
                  <a:lnTo>
                    <a:pt x="1" y="638"/>
                  </a:lnTo>
                  <a:lnTo>
                    <a:pt x="35" y="638"/>
                  </a:lnTo>
                  <a:cubicBezTo>
                    <a:pt x="383" y="638"/>
                    <a:pt x="615" y="626"/>
                    <a:pt x="591" y="615"/>
                  </a:cubicBezTo>
                  <a:lnTo>
                    <a:pt x="591" y="615"/>
                  </a:lnTo>
                  <a:cubicBezTo>
                    <a:pt x="592" y="615"/>
                    <a:pt x="592" y="615"/>
                    <a:pt x="593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1"/>
                  </a:ln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31;p32">
              <a:extLst>
                <a:ext uri="{FF2B5EF4-FFF2-40B4-BE49-F238E27FC236}">
                  <a16:creationId xmlns:a16="http://schemas.microsoft.com/office/drawing/2014/main" id="{564D76EA-4619-8829-7640-6B7E162E5D01}"/>
                </a:ext>
              </a:extLst>
            </p:cNvPr>
            <p:cNvSpPr/>
            <p:nvPr/>
          </p:nvSpPr>
          <p:spPr>
            <a:xfrm>
              <a:off x="-817847" y="4307854"/>
              <a:ext cx="222549" cy="5381"/>
            </a:xfrm>
            <a:custGeom>
              <a:avLst/>
              <a:gdLst/>
              <a:ahLst/>
              <a:cxnLst/>
              <a:rect l="l" t="t" r="r" b="b"/>
              <a:pathLst>
                <a:path w="3846" h="93" extrusionOk="0">
                  <a:moveTo>
                    <a:pt x="1923" y="0"/>
                  </a:moveTo>
                  <a:cubicBezTo>
                    <a:pt x="869" y="0"/>
                    <a:pt x="1" y="12"/>
                    <a:pt x="1" y="46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8"/>
                    <a:pt x="3846" y="46"/>
                  </a:cubicBezTo>
                  <a:cubicBezTo>
                    <a:pt x="3846" y="12"/>
                    <a:pt x="2989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32;p32">
              <a:extLst>
                <a:ext uri="{FF2B5EF4-FFF2-40B4-BE49-F238E27FC236}">
                  <a16:creationId xmlns:a16="http://schemas.microsoft.com/office/drawing/2014/main" id="{BDF6569C-2CD2-4A4E-7FEB-F7CA95152632}"/>
                </a:ext>
              </a:extLst>
            </p:cNvPr>
            <p:cNvSpPr/>
            <p:nvPr/>
          </p:nvSpPr>
          <p:spPr>
            <a:xfrm>
              <a:off x="-571864" y="4288411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9"/>
                  </a:cubicBezTo>
                  <a:lnTo>
                    <a:pt x="70" y="569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3" y="626"/>
                    <a:pt x="591" y="614"/>
                  </a:cubicBezTo>
                  <a:lnTo>
                    <a:pt x="591" y="614"/>
                  </a:lnTo>
                  <a:cubicBezTo>
                    <a:pt x="593" y="604"/>
                    <a:pt x="615" y="378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33;p32">
              <a:extLst>
                <a:ext uri="{FF2B5EF4-FFF2-40B4-BE49-F238E27FC236}">
                  <a16:creationId xmlns:a16="http://schemas.microsoft.com/office/drawing/2014/main" id="{D2B0B4FC-4231-A156-8B36-88420070DE09}"/>
                </a:ext>
              </a:extLst>
            </p:cNvPr>
            <p:cNvSpPr/>
            <p:nvPr/>
          </p:nvSpPr>
          <p:spPr>
            <a:xfrm>
              <a:off x="-829883" y="4212666"/>
              <a:ext cx="223185" cy="4745"/>
            </a:xfrm>
            <a:custGeom>
              <a:avLst/>
              <a:gdLst/>
              <a:ahLst/>
              <a:cxnLst/>
              <a:rect l="l" t="t" r="r" b="b"/>
              <a:pathLst>
                <a:path w="3857" h="82" extrusionOk="0">
                  <a:moveTo>
                    <a:pt x="1923" y="0"/>
                  </a:moveTo>
                  <a:cubicBezTo>
                    <a:pt x="869" y="0"/>
                    <a:pt x="0" y="12"/>
                    <a:pt x="0" y="35"/>
                  </a:cubicBezTo>
                  <a:cubicBezTo>
                    <a:pt x="0" y="70"/>
                    <a:pt x="857" y="81"/>
                    <a:pt x="1923" y="81"/>
                  </a:cubicBezTo>
                  <a:cubicBezTo>
                    <a:pt x="2988" y="81"/>
                    <a:pt x="3857" y="58"/>
                    <a:pt x="3857" y="35"/>
                  </a:cubicBezTo>
                  <a:cubicBezTo>
                    <a:pt x="3857" y="24"/>
                    <a:pt x="2988" y="12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34;p32">
              <a:extLst>
                <a:ext uri="{FF2B5EF4-FFF2-40B4-BE49-F238E27FC236}">
                  <a16:creationId xmlns:a16="http://schemas.microsoft.com/office/drawing/2014/main" id="{6E8D9F30-EBCD-AAB2-010B-7864D8C3B1A0}"/>
                </a:ext>
              </a:extLst>
            </p:cNvPr>
            <p:cNvSpPr/>
            <p:nvPr/>
          </p:nvSpPr>
          <p:spPr>
            <a:xfrm>
              <a:off x="-584595" y="4193918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5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602" y="614"/>
                  </a:cubicBezTo>
                  <a:cubicBezTo>
                    <a:pt x="580" y="592"/>
                    <a:pt x="365" y="580"/>
                    <a:pt x="81" y="569"/>
                  </a:cubicBezTo>
                  <a:lnTo>
                    <a:pt x="81" y="569"/>
                  </a:lnTo>
                  <a:lnTo>
                    <a:pt x="81" y="324"/>
                  </a:lnTo>
                  <a:lnTo>
                    <a:pt x="81" y="174"/>
                  </a:lnTo>
                  <a:lnTo>
                    <a:pt x="81" y="104"/>
                  </a:lnTo>
                  <a:lnTo>
                    <a:pt x="81" y="70"/>
                  </a:lnTo>
                  <a:lnTo>
                    <a:pt x="568" y="70"/>
                  </a:lnTo>
                  <a:cubicBezTo>
                    <a:pt x="568" y="371"/>
                    <a:pt x="580" y="591"/>
                    <a:pt x="602" y="614"/>
                  </a:cubicBezTo>
                  <a:cubicBezTo>
                    <a:pt x="602" y="614"/>
                    <a:pt x="626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35;p32">
              <a:extLst>
                <a:ext uri="{FF2B5EF4-FFF2-40B4-BE49-F238E27FC236}">
                  <a16:creationId xmlns:a16="http://schemas.microsoft.com/office/drawing/2014/main" id="{2DF8C4C1-282A-ACF0-3DEE-AB3FE5E2F3EC}"/>
                </a:ext>
              </a:extLst>
            </p:cNvPr>
            <p:cNvSpPr/>
            <p:nvPr/>
          </p:nvSpPr>
          <p:spPr>
            <a:xfrm>
              <a:off x="-846664" y="4126216"/>
              <a:ext cx="223243" cy="4745"/>
            </a:xfrm>
            <a:custGeom>
              <a:avLst/>
              <a:gdLst/>
              <a:ahLst/>
              <a:cxnLst/>
              <a:rect l="l" t="t" r="r" b="b"/>
              <a:pathLst>
                <a:path w="3858" h="82" extrusionOk="0">
                  <a:moveTo>
                    <a:pt x="1923" y="0"/>
                  </a:moveTo>
                  <a:cubicBezTo>
                    <a:pt x="869" y="0"/>
                    <a:pt x="1" y="12"/>
                    <a:pt x="1" y="47"/>
                  </a:cubicBezTo>
                  <a:cubicBezTo>
                    <a:pt x="1" y="70"/>
                    <a:pt x="858" y="81"/>
                    <a:pt x="1923" y="81"/>
                  </a:cubicBezTo>
                  <a:cubicBezTo>
                    <a:pt x="2989" y="81"/>
                    <a:pt x="3857" y="58"/>
                    <a:pt x="3857" y="47"/>
                  </a:cubicBezTo>
                  <a:cubicBezTo>
                    <a:pt x="3857" y="12"/>
                    <a:pt x="3000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36;p32">
              <a:extLst>
                <a:ext uri="{FF2B5EF4-FFF2-40B4-BE49-F238E27FC236}">
                  <a16:creationId xmlns:a16="http://schemas.microsoft.com/office/drawing/2014/main" id="{B5CCADC7-FC15-6241-451C-3463B1D43812}"/>
                </a:ext>
              </a:extLst>
            </p:cNvPr>
            <p:cNvSpPr/>
            <p:nvPr/>
          </p:nvSpPr>
          <p:spPr>
            <a:xfrm>
              <a:off x="-601375" y="410677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57"/>
                    <a:pt x="579" y="571"/>
                    <a:pt x="600" y="610"/>
                  </a:cubicBezTo>
                  <a:lnTo>
                    <a:pt x="600" y="610"/>
                  </a:lnTo>
                  <a:cubicBezTo>
                    <a:pt x="572" y="590"/>
                    <a:pt x="366" y="580"/>
                    <a:pt x="82" y="569"/>
                  </a:cubicBezTo>
                  <a:lnTo>
                    <a:pt x="82" y="569"/>
                  </a:lnTo>
                  <a:lnTo>
                    <a:pt x="82" y="325"/>
                  </a:lnTo>
                  <a:lnTo>
                    <a:pt x="82" y="174"/>
                  </a:lnTo>
                  <a:lnTo>
                    <a:pt x="82" y="105"/>
                  </a:lnTo>
                  <a:lnTo>
                    <a:pt x="82" y="70"/>
                  </a:lnTo>
                  <a:close/>
                  <a:moveTo>
                    <a:pt x="47" y="0"/>
                  </a:moveTo>
                  <a:lnTo>
                    <a:pt x="1" y="47"/>
                  </a:lnTo>
                  <a:lnTo>
                    <a:pt x="1" y="58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3" y="637"/>
                    <a:pt x="614" y="626"/>
                    <a:pt x="603" y="614"/>
                  </a:cubicBezTo>
                  <a:lnTo>
                    <a:pt x="603" y="614"/>
                  </a:lnTo>
                  <a:cubicBezTo>
                    <a:pt x="603" y="615"/>
                    <a:pt x="603" y="615"/>
                    <a:pt x="604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37;p32">
              <a:extLst>
                <a:ext uri="{FF2B5EF4-FFF2-40B4-BE49-F238E27FC236}">
                  <a16:creationId xmlns:a16="http://schemas.microsoft.com/office/drawing/2014/main" id="{9B2D84C1-F096-CE0D-E2DE-2B41F79F13CA}"/>
                </a:ext>
              </a:extLst>
            </p:cNvPr>
            <p:cNvSpPr/>
            <p:nvPr/>
          </p:nvSpPr>
          <p:spPr>
            <a:xfrm>
              <a:off x="-869463" y="4046479"/>
              <a:ext cx="223243" cy="5381"/>
            </a:xfrm>
            <a:custGeom>
              <a:avLst/>
              <a:gdLst/>
              <a:ahLst/>
              <a:cxnLst/>
              <a:rect l="l" t="t" r="r" b="b"/>
              <a:pathLst>
                <a:path w="3858" h="93" extrusionOk="0">
                  <a:moveTo>
                    <a:pt x="1935" y="0"/>
                  </a:moveTo>
                  <a:cubicBezTo>
                    <a:pt x="870" y="0"/>
                    <a:pt x="1" y="35"/>
                    <a:pt x="1" y="46"/>
                  </a:cubicBezTo>
                  <a:cubicBezTo>
                    <a:pt x="1" y="70"/>
                    <a:pt x="858" y="93"/>
                    <a:pt x="1935" y="93"/>
                  </a:cubicBezTo>
                  <a:cubicBezTo>
                    <a:pt x="2989" y="93"/>
                    <a:pt x="3858" y="58"/>
                    <a:pt x="3858" y="46"/>
                  </a:cubicBezTo>
                  <a:cubicBezTo>
                    <a:pt x="3858" y="12"/>
                    <a:pt x="2989" y="0"/>
                    <a:pt x="1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38;p32">
              <a:extLst>
                <a:ext uri="{FF2B5EF4-FFF2-40B4-BE49-F238E27FC236}">
                  <a16:creationId xmlns:a16="http://schemas.microsoft.com/office/drawing/2014/main" id="{D5DF549F-AD3F-06BF-BE4D-2B4700BB2260}"/>
                </a:ext>
              </a:extLst>
            </p:cNvPr>
            <p:cNvSpPr/>
            <p:nvPr/>
          </p:nvSpPr>
          <p:spPr>
            <a:xfrm>
              <a:off x="-623480" y="4027036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5" y="0"/>
                  </a:moveTo>
                  <a:lnTo>
                    <a:pt x="0" y="47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26"/>
                    <a:pt x="591" y="614"/>
                  </a:cubicBezTo>
                  <a:cubicBezTo>
                    <a:pt x="580" y="603"/>
                    <a:pt x="365" y="581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lnTo>
                    <a:pt x="556" y="81"/>
                  </a:lnTo>
                  <a:cubicBezTo>
                    <a:pt x="558" y="387"/>
                    <a:pt x="580" y="603"/>
                    <a:pt x="591" y="614"/>
                  </a:cubicBezTo>
                  <a:cubicBezTo>
                    <a:pt x="603" y="614"/>
                    <a:pt x="614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39;p32">
              <a:extLst>
                <a:ext uri="{FF2B5EF4-FFF2-40B4-BE49-F238E27FC236}">
                  <a16:creationId xmlns:a16="http://schemas.microsoft.com/office/drawing/2014/main" id="{97D273F2-0DCA-47B4-090B-A7AAF82E45BA}"/>
                </a:ext>
              </a:extLst>
            </p:cNvPr>
            <p:cNvSpPr/>
            <p:nvPr/>
          </p:nvSpPr>
          <p:spPr>
            <a:xfrm>
              <a:off x="-907653" y="397941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6"/>
                    <a:pt x="1" y="47"/>
                  </a:cubicBezTo>
                  <a:cubicBezTo>
                    <a:pt x="1" y="70"/>
                    <a:pt x="858" y="94"/>
                    <a:pt x="1923" y="94"/>
                  </a:cubicBezTo>
                  <a:cubicBezTo>
                    <a:pt x="2977" y="94"/>
                    <a:pt x="3846" y="59"/>
                    <a:pt x="3846" y="47"/>
                  </a:cubicBezTo>
                  <a:cubicBezTo>
                    <a:pt x="3846" y="13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40;p32">
              <a:extLst>
                <a:ext uri="{FF2B5EF4-FFF2-40B4-BE49-F238E27FC236}">
                  <a16:creationId xmlns:a16="http://schemas.microsoft.com/office/drawing/2014/main" id="{A4FF4C53-4B60-9285-0761-61D858D49FDA}"/>
                </a:ext>
              </a:extLst>
            </p:cNvPr>
            <p:cNvSpPr/>
            <p:nvPr/>
          </p:nvSpPr>
          <p:spPr>
            <a:xfrm>
              <a:off x="-662365" y="396002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8"/>
                  </a:cubicBezTo>
                  <a:lnTo>
                    <a:pt x="70" y="568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1" y="46"/>
                  </a:lnTo>
                  <a:lnTo>
                    <a:pt x="1" y="58"/>
                  </a:lnTo>
                  <a:lnTo>
                    <a:pt x="1" y="81"/>
                  </a:lnTo>
                  <a:lnTo>
                    <a:pt x="1" y="116"/>
                  </a:lnTo>
                  <a:lnTo>
                    <a:pt x="1" y="197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592" y="614"/>
                  </a:cubicBezTo>
                  <a:lnTo>
                    <a:pt x="592" y="614"/>
                  </a:lnTo>
                  <a:cubicBezTo>
                    <a:pt x="593" y="604"/>
                    <a:pt x="616" y="377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41;p32">
              <a:extLst>
                <a:ext uri="{FF2B5EF4-FFF2-40B4-BE49-F238E27FC236}">
                  <a16:creationId xmlns:a16="http://schemas.microsoft.com/office/drawing/2014/main" id="{2F0C21E4-0B66-8BE1-132F-9BED0F886F4F}"/>
                </a:ext>
              </a:extLst>
            </p:cNvPr>
            <p:cNvSpPr/>
            <p:nvPr/>
          </p:nvSpPr>
          <p:spPr>
            <a:xfrm>
              <a:off x="-608088" y="4122860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0"/>
                  </a:moveTo>
                  <a:lnTo>
                    <a:pt x="383" y="24"/>
                  </a:lnTo>
                  <a:cubicBezTo>
                    <a:pt x="337" y="70"/>
                    <a:pt x="314" y="105"/>
                    <a:pt x="279" y="139"/>
                  </a:cubicBezTo>
                  <a:cubicBezTo>
                    <a:pt x="117" y="336"/>
                    <a:pt x="1" y="510"/>
                    <a:pt x="24" y="522"/>
                  </a:cubicBezTo>
                  <a:cubicBezTo>
                    <a:pt x="24" y="522"/>
                    <a:pt x="25" y="522"/>
                    <a:pt x="26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70"/>
                    <a:pt x="395" y="144"/>
                    <a:pt x="419" y="111"/>
                  </a:cubicBezTo>
                  <a:lnTo>
                    <a:pt x="419" y="111"/>
                  </a:lnTo>
                  <a:cubicBezTo>
                    <a:pt x="524" y="198"/>
                    <a:pt x="605" y="259"/>
                    <a:pt x="630" y="259"/>
                  </a:cubicBezTo>
                  <a:cubicBezTo>
                    <a:pt x="634" y="259"/>
                    <a:pt x="636" y="258"/>
                    <a:pt x="638" y="255"/>
                  </a:cubicBezTo>
                  <a:cubicBezTo>
                    <a:pt x="661" y="244"/>
                    <a:pt x="568" y="139"/>
                    <a:pt x="441" y="24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42;p32">
              <a:extLst>
                <a:ext uri="{FF2B5EF4-FFF2-40B4-BE49-F238E27FC236}">
                  <a16:creationId xmlns:a16="http://schemas.microsoft.com/office/drawing/2014/main" id="{A0CBE1A4-CA63-8D91-5087-8A120550E2C9}"/>
                </a:ext>
              </a:extLst>
            </p:cNvPr>
            <p:cNvSpPr/>
            <p:nvPr/>
          </p:nvSpPr>
          <p:spPr>
            <a:xfrm>
              <a:off x="-591307" y="4205954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1"/>
                  </a:moveTo>
                  <a:lnTo>
                    <a:pt x="383" y="24"/>
                  </a:lnTo>
                  <a:cubicBezTo>
                    <a:pt x="336" y="70"/>
                    <a:pt x="313" y="93"/>
                    <a:pt x="278" y="140"/>
                  </a:cubicBezTo>
                  <a:cubicBezTo>
                    <a:pt x="116" y="325"/>
                    <a:pt x="0" y="499"/>
                    <a:pt x="24" y="522"/>
                  </a:cubicBezTo>
                  <a:cubicBezTo>
                    <a:pt x="24" y="522"/>
                    <a:pt x="24" y="522"/>
                    <a:pt x="25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62"/>
                    <a:pt x="394" y="140"/>
                    <a:pt x="418" y="111"/>
                  </a:cubicBezTo>
                  <a:lnTo>
                    <a:pt x="418" y="111"/>
                  </a:lnTo>
                  <a:cubicBezTo>
                    <a:pt x="529" y="201"/>
                    <a:pt x="613" y="257"/>
                    <a:pt x="633" y="257"/>
                  </a:cubicBezTo>
                  <a:cubicBezTo>
                    <a:pt x="635" y="257"/>
                    <a:pt x="637" y="256"/>
                    <a:pt x="637" y="255"/>
                  </a:cubicBezTo>
                  <a:cubicBezTo>
                    <a:pt x="661" y="244"/>
                    <a:pt x="568" y="140"/>
                    <a:pt x="440" y="24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43;p32">
              <a:extLst>
                <a:ext uri="{FF2B5EF4-FFF2-40B4-BE49-F238E27FC236}">
                  <a16:creationId xmlns:a16="http://schemas.microsoft.com/office/drawing/2014/main" id="{F9F9373B-9217-F017-1ACB-57689646CFF8}"/>
                </a:ext>
              </a:extLst>
            </p:cNvPr>
            <p:cNvSpPr/>
            <p:nvPr/>
          </p:nvSpPr>
          <p:spPr>
            <a:xfrm>
              <a:off x="-541717" y="4488797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6" y="522"/>
                    <a:pt x="181" y="387"/>
                    <a:pt x="348" y="209"/>
                  </a:cubicBezTo>
                  <a:cubicBezTo>
                    <a:pt x="365" y="175"/>
                    <a:pt x="388" y="147"/>
                    <a:pt x="408" y="121"/>
                  </a:cubicBezTo>
                  <a:lnTo>
                    <a:pt x="408" y="121"/>
                  </a:lnTo>
                  <a:cubicBezTo>
                    <a:pt x="528" y="212"/>
                    <a:pt x="613" y="268"/>
                    <a:pt x="633" y="268"/>
                  </a:cubicBezTo>
                  <a:cubicBezTo>
                    <a:pt x="635" y="268"/>
                    <a:pt x="637" y="267"/>
                    <a:pt x="637" y="266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44;p32">
              <a:extLst>
                <a:ext uri="{FF2B5EF4-FFF2-40B4-BE49-F238E27FC236}">
                  <a16:creationId xmlns:a16="http://schemas.microsoft.com/office/drawing/2014/main" id="{E8B0CDF7-C4C9-4603-13E3-DB5082E03B32}"/>
                </a:ext>
              </a:extLst>
            </p:cNvPr>
            <p:cNvSpPr/>
            <p:nvPr/>
          </p:nvSpPr>
          <p:spPr>
            <a:xfrm>
              <a:off x="-578577" y="4301141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5" y="522"/>
                    <a:pt x="180" y="376"/>
                    <a:pt x="348" y="209"/>
                  </a:cubicBezTo>
                  <a:cubicBezTo>
                    <a:pt x="374" y="173"/>
                    <a:pt x="394" y="145"/>
                    <a:pt x="412" y="117"/>
                  </a:cubicBezTo>
                  <a:lnTo>
                    <a:pt x="412" y="117"/>
                  </a:lnTo>
                  <a:cubicBezTo>
                    <a:pt x="527" y="210"/>
                    <a:pt x="612" y="268"/>
                    <a:pt x="633" y="268"/>
                  </a:cubicBezTo>
                  <a:cubicBezTo>
                    <a:pt x="635" y="268"/>
                    <a:pt x="637" y="267"/>
                    <a:pt x="637" y="267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45;p32">
              <a:extLst>
                <a:ext uri="{FF2B5EF4-FFF2-40B4-BE49-F238E27FC236}">
                  <a16:creationId xmlns:a16="http://schemas.microsoft.com/office/drawing/2014/main" id="{EDA901AC-25EC-03EF-4609-4ADCA5DA7300}"/>
                </a:ext>
              </a:extLst>
            </p:cNvPr>
            <p:cNvSpPr/>
            <p:nvPr/>
          </p:nvSpPr>
          <p:spPr>
            <a:xfrm>
              <a:off x="-796379" y="4398296"/>
              <a:ext cx="223243" cy="5439"/>
            </a:xfrm>
            <a:custGeom>
              <a:avLst/>
              <a:gdLst/>
              <a:ahLst/>
              <a:cxnLst/>
              <a:rect l="l" t="t" r="r" b="b"/>
              <a:pathLst>
                <a:path w="3858" h="94" extrusionOk="0">
                  <a:moveTo>
                    <a:pt x="1923" y="1"/>
                  </a:moveTo>
                  <a:cubicBezTo>
                    <a:pt x="869" y="1"/>
                    <a:pt x="0" y="12"/>
                    <a:pt x="0" y="47"/>
                  </a:cubicBezTo>
                  <a:cubicBezTo>
                    <a:pt x="0" y="70"/>
                    <a:pt x="857" y="93"/>
                    <a:pt x="1923" y="93"/>
                  </a:cubicBezTo>
                  <a:cubicBezTo>
                    <a:pt x="2988" y="93"/>
                    <a:pt x="3857" y="58"/>
                    <a:pt x="3857" y="47"/>
                  </a:cubicBezTo>
                  <a:cubicBezTo>
                    <a:pt x="3857" y="35"/>
                    <a:pt x="2988" y="12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46;p32">
              <a:extLst>
                <a:ext uri="{FF2B5EF4-FFF2-40B4-BE49-F238E27FC236}">
                  <a16:creationId xmlns:a16="http://schemas.microsoft.com/office/drawing/2014/main" id="{B210CCD3-427A-487C-B3E8-F161DC9124B4}"/>
                </a:ext>
              </a:extLst>
            </p:cNvPr>
            <p:cNvSpPr/>
            <p:nvPr/>
          </p:nvSpPr>
          <p:spPr>
            <a:xfrm>
              <a:off x="-551091" y="437885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2"/>
                  </a:moveTo>
                  <a:cubicBezTo>
                    <a:pt x="569" y="388"/>
                    <a:pt x="580" y="603"/>
                    <a:pt x="603" y="615"/>
                  </a:cubicBezTo>
                  <a:cubicBezTo>
                    <a:pt x="580" y="615"/>
                    <a:pt x="365" y="604"/>
                    <a:pt x="81" y="572"/>
                  </a:cubicBezTo>
                  <a:lnTo>
                    <a:pt x="81" y="572"/>
                  </a:lnTo>
                  <a:lnTo>
                    <a:pt x="81" y="325"/>
                  </a:lnTo>
                  <a:lnTo>
                    <a:pt x="81" y="174"/>
                  </a:lnTo>
                  <a:lnTo>
                    <a:pt x="81" y="105"/>
                  </a:lnTo>
                  <a:lnTo>
                    <a:pt x="81" y="82"/>
                  </a:lnTo>
                  <a:close/>
                  <a:moveTo>
                    <a:pt x="47" y="1"/>
                  </a:moveTo>
                  <a:lnTo>
                    <a:pt x="0" y="47"/>
                  </a:lnTo>
                  <a:lnTo>
                    <a:pt x="0" y="59"/>
                  </a:lnTo>
                  <a:lnTo>
                    <a:pt x="0" y="82"/>
                  </a:lnTo>
                  <a:lnTo>
                    <a:pt x="0" y="117"/>
                  </a:lnTo>
                  <a:lnTo>
                    <a:pt x="0" y="198"/>
                  </a:lnTo>
                  <a:lnTo>
                    <a:pt x="0" y="337"/>
                  </a:lnTo>
                  <a:lnTo>
                    <a:pt x="0" y="615"/>
                  </a:lnTo>
                  <a:lnTo>
                    <a:pt x="0" y="638"/>
                  </a:lnTo>
                  <a:lnTo>
                    <a:pt x="35" y="638"/>
                  </a:lnTo>
                  <a:cubicBezTo>
                    <a:pt x="382" y="638"/>
                    <a:pt x="614" y="626"/>
                    <a:pt x="603" y="615"/>
                  </a:cubicBezTo>
                  <a:lnTo>
                    <a:pt x="603" y="615"/>
                  </a:lnTo>
                  <a:cubicBezTo>
                    <a:pt x="603" y="615"/>
                    <a:pt x="603" y="615"/>
                    <a:pt x="603" y="615"/>
                  </a:cubicBezTo>
                  <a:cubicBezTo>
                    <a:pt x="615" y="615"/>
                    <a:pt x="626" y="397"/>
                    <a:pt x="637" y="35"/>
                  </a:cubicBezTo>
                  <a:lnTo>
                    <a:pt x="6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47;p32">
              <a:extLst>
                <a:ext uri="{FF2B5EF4-FFF2-40B4-BE49-F238E27FC236}">
                  <a16:creationId xmlns:a16="http://schemas.microsoft.com/office/drawing/2014/main" id="{A95ED879-F585-BAB6-7AAE-218B45237A42}"/>
                </a:ext>
              </a:extLst>
            </p:cNvPr>
            <p:cNvSpPr/>
            <p:nvPr/>
          </p:nvSpPr>
          <p:spPr>
            <a:xfrm>
              <a:off x="-561854" y="4395634"/>
              <a:ext cx="37612" cy="30321"/>
            </a:xfrm>
            <a:custGeom>
              <a:avLst/>
              <a:gdLst/>
              <a:ahLst/>
              <a:cxnLst/>
              <a:rect l="l" t="t" r="r" b="b"/>
              <a:pathLst>
                <a:path w="650" h="524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7" y="81"/>
                    <a:pt x="302" y="104"/>
                    <a:pt x="279" y="151"/>
                  </a:cubicBezTo>
                  <a:cubicBezTo>
                    <a:pt x="117" y="336"/>
                    <a:pt x="1" y="510"/>
                    <a:pt x="13" y="521"/>
                  </a:cubicBezTo>
                  <a:cubicBezTo>
                    <a:pt x="14" y="523"/>
                    <a:pt x="16" y="524"/>
                    <a:pt x="18" y="524"/>
                  </a:cubicBezTo>
                  <a:cubicBezTo>
                    <a:pt x="54" y="524"/>
                    <a:pt x="186" y="371"/>
                    <a:pt x="348" y="209"/>
                  </a:cubicBezTo>
                  <a:cubicBezTo>
                    <a:pt x="376" y="172"/>
                    <a:pt x="396" y="150"/>
                    <a:pt x="415" y="119"/>
                  </a:cubicBezTo>
                  <a:lnTo>
                    <a:pt x="415" y="119"/>
                  </a:lnTo>
                  <a:cubicBezTo>
                    <a:pt x="528" y="211"/>
                    <a:pt x="613" y="268"/>
                    <a:pt x="634" y="268"/>
                  </a:cubicBezTo>
                  <a:cubicBezTo>
                    <a:pt x="636" y="268"/>
                    <a:pt x="637" y="267"/>
                    <a:pt x="638" y="267"/>
                  </a:cubicBezTo>
                  <a:cubicBezTo>
                    <a:pt x="650" y="255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48;p32">
              <a:extLst>
                <a:ext uri="{FF2B5EF4-FFF2-40B4-BE49-F238E27FC236}">
                  <a16:creationId xmlns:a16="http://schemas.microsoft.com/office/drawing/2014/main" id="{C6D61BB4-E17B-383B-ABC0-E7C57F6AB137}"/>
                </a:ext>
              </a:extLst>
            </p:cNvPr>
            <p:cNvSpPr/>
            <p:nvPr/>
          </p:nvSpPr>
          <p:spPr>
            <a:xfrm>
              <a:off x="-1503429" y="4539718"/>
              <a:ext cx="203106" cy="5381"/>
            </a:xfrm>
            <a:custGeom>
              <a:avLst/>
              <a:gdLst/>
              <a:ahLst/>
              <a:cxnLst/>
              <a:rect l="l" t="t" r="r" b="b"/>
              <a:pathLst>
                <a:path w="3510" h="93" extrusionOk="0">
                  <a:moveTo>
                    <a:pt x="1749" y="0"/>
                  </a:moveTo>
                  <a:cubicBezTo>
                    <a:pt x="788" y="0"/>
                    <a:pt x="1" y="35"/>
                    <a:pt x="1" y="47"/>
                  </a:cubicBezTo>
                  <a:cubicBezTo>
                    <a:pt x="1" y="81"/>
                    <a:pt x="800" y="93"/>
                    <a:pt x="1749" y="93"/>
                  </a:cubicBezTo>
                  <a:cubicBezTo>
                    <a:pt x="2722" y="93"/>
                    <a:pt x="3510" y="58"/>
                    <a:pt x="3510" y="47"/>
                  </a:cubicBezTo>
                  <a:cubicBezTo>
                    <a:pt x="3510" y="23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49;p32">
              <a:extLst>
                <a:ext uri="{FF2B5EF4-FFF2-40B4-BE49-F238E27FC236}">
                  <a16:creationId xmlns:a16="http://schemas.microsoft.com/office/drawing/2014/main" id="{D7EB3F5A-7B52-B0D3-AE89-492791F27F1A}"/>
                </a:ext>
              </a:extLst>
            </p:cNvPr>
            <p:cNvSpPr/>
            <p:nvPr/>
          </p:nvSpPr>
          <p:spPr>
            <a:xfrm>
              <a:off x="-1557069" y="4529013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47" y="35"/>
                    <a:pt x="250" y="45"/>
                    <a:pt x="522" y="77"/>
                  </a:cubicBezTo>
                  <a:lnTo>
                    <a:pt x="522" y="77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70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35"/>
                  </a:cubicBezTo>
                  <a:cubicBezTo>
                    <a:pt x="47" y="34"/>
                    <a:pt x="46" y="33"/>
                    <a:pt x="45" y="33"/>
                  </a:cubicBezTo>
                  <a:cubicBezTo>
                    <a:pt x="33" y="33"/>
                    <a:pt x="12" y="237"/>
                    <a:pt x="1" y="556"/>
                  </a:cubicBezTo>
                  <a:lnTo>
                    <a:pt x="1" y="579"/>
                  </a:lnTo>
                  <a:lnTo>
                    <a:pt x="557" y="579"/>
                  </a:lnTo>
                  <a:lnTo>
                    <a:pt x="592" y="533"/>
                  </a:lnTo>
                  <a:lnTo>
                    <a:pt x="592" y="521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5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;p32">
              <a:extLst>
                <a:ext uri="{FF2B5EF4-FFF2-40B4-BE49-F238E27FC236}">
                  <a16:creationId xmlns:a16="http://schemas.microsoft.com/office/drawing/2014/main" id="{9B80C45D-2BE8-8DC7-9CA4-15313E213C60}"/>
                </a:ext>
              </a:extLst>
            </p:cNvPr>
            <p:cNvSpPr/>
            <p:nvPr/>
          </p:nvSpPr>
          <p:spPr>
            <a:xfrm>
              <a:off x="-1547637" y="4519581"/>
              <a:ext cx="34198" cy="28238"/>
            </a:xfrm>
            <a:custGeom>
              <a:avLst/>
              <a:gdLst/>
              <a:ahLst/>
              <a:cxnLst/>
              <a:rect l="l" t="t" r="r" b="b"/>
              <a:pathLst>
                <a:path w="591" h="488" extrusionOk="0">
                  <a:moveTo>
                    <a:pt x="577" y="0"/>
                  </a:moveTo>
                  <a:cubicBezTo>
                    <a:pt x="558" y="0"/>
                    <a:pt x="423" y="146"/>
                    <a:pt x="278" y="314"/>
                  </a:cubicBezTo>
                  <a:cubicBezTo>
                    <a:pt x="252" y="331"/>
                    <a:pt x="232" y="355"/>
                    <a:pt x="209" y="381"/>
                  </a:cubicBezTo>
                  <a:lnTo>
                    <a:pt x="209" y="381"/>
                  </a:lnTo>
                  <a:cubicBezTo>
                    <a:pt x="114" y="310"/>
                    <a:pt x="43" y="252"/>
                    <a:pt x="19" y="252"/>
                  </a:cubicBezTo>
                  <a:cubicBezTo>
                    <a:pt x="16" y="252"/>
                    <a:pt x="13" y="253"/>
                    <a:pt x="12" y="256"/>
                  </a:cubicBezTo>
                  <a:cubicBezTo>
                    <a:pt x="0" y="256"/>
                    <a:pt x="81" y="337"/>
                    <a:pt x="197" y="453"/>
                  </a:cubicBezTo>
                  <a:lnTo>
                    <a:pt x="232" y="487"/>
                  </a:lnTo>
                  <a:lnTo>
                    <a:pt x="255" y="453"/>
                  </a:lnTo>
                  <a:cubicBezTo>
                    <a:pt x="290" y="429"/>
                    <a:pt x="313" y="383"/>
                    <a:pt x="348" y="348"/>
                  </a:cubicBezTo>
                  <a:cubicBezTo>
                    <a:pt x="487" y="175"/>
                    <a:pt x="591" y="24"/>
                    <a:pt x="579" y="1"/>
                  </a:cubicBezTo>
                  <a:cubicBezTo>
                    <a:pt x="579" y="0"/>
                    <a:pt x="578" y="0"/>
                    <a:pt x="577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51;p32">
              <a:extLst>
                <a:ext uri="{FF2B5EF4-FFF2-40B4-BE49-F238E27FC236}">
                  <a16:creationId xmlns:a16="http://schemas.microsoft.com/office/drawing/2014/main" id="{A40C83AA-FC26-82B1-3DC1-58641D87D818}"/>
                </a:ext>
              </a:extLst>
            </p:cNvPr>
            <p:cNvSpPr/>
            <p:nvPr/>
          </p:nvSpPr>
          <p:spPr>
            <a:xfrm>
              <a:off x="-1543644" y="4480753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1" y="23"/>
                    <a:pt x="1" y="35"/>
                  </a:cubicBezTo>
                  <a:cubicBezTo>
                    <a:pt x="1" y="70"/>
                    <a:pt x="800" y="81"/>
                    <a:pt x="1749" y="81"/>
                  </a:cubicBezTo>
                  <a:cubicBezTo>
                    <a:pt x="2722" y="81"/>
                    <a:pt x="3510" y="58"/>
                    <a:pt x="3510" y="35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52;p32">
              <a:extLst>
                <a:ext uri="{FF2B5EF4-FFF2-40B4-BE49-F238E27FC236}">
                  <a16:creationId xmlns:a16="http://schemas.microsoft.com/office/drawing/2014/main" id="{297E5C97-DFFD-0ED3-C02A-7488CEEFA431}"/>
                </a:ext>
              </a:extLst>
            </p:cNvPr>
            <p:cNvSpPr/>
            <p:nvPr/>
          </p:nvSpPr>
          <p:spPr>
            <a:xfrm>
              <a:off x="-1597922" y="4468660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7"/>
                    <a:pt x="266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7"/>
                    <a:pt x="47" y="35"/>
                  </a:cubicBezTo>
                  <a:close/>
                  <a:moveTo>
                    <a:pt x="568" y="1"/>
                  </a:moveTo>
                  <a:cubicBezTo>
                    <a:pt x="232" y="1"/>
                    <a:pt x="24" y="12"/>
                    <a:pt x="47" y="35"/>
                  </a:cubicBezTo>
                  <a:cubicBezTo>
                    <a:pt x="47" y="35"/>
                    <a:pt x="24" y="232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33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76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3;p32">
              <a:extLst>
                <a:ext uri="{FF2B5EF4-FFF2-40B4-BE49-F238E27FC236}">
                  <a16:creationId xmlns:a16="http://schemas.microsoft.com/office/drawing/2014/main" id="{8FF967B4-EE1A-42B5-39D9-168D2697C514}"/>
                </a:ext>
              </a:extLst>
            </p:cNvPr>
            <p:cNvSpPr/>
            <p:nvPr/>
          </p:nvSpPr>
          <p:spPr>
            <a:xfrm>
              <a:off x="-1587853" y="4460501"/>
              <a:ext cx="34198" cy="27659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571" y="0"/>
                  </a:moveTo>
                  <a:cubicBezTo>
                    <a:pt x="527" y="0"/>
                    <a:pt x="408" y="142"/>
                    <a:pt x="278" y="304"/>
                  </a:cubicBezTo>
                  <a:cubicBezTo>
                    <a:pt x="251" y="322"/>
                    <a:pt x="231" y="347"/>
                    <a:pt x="207" y="379"/>
                  </a:cubicBezTo>
                  <a:lnTo>
                    <a:pt x="207" y="379"/>
                  </a:lnTo>
                  <a:cubicBezTo>
                    <a:pt x="108" y="298"/>
                    <a:pt x="35" y="245"/>
                    <a:pt x="16" y="245"/>
                  </a:cubicBezTo>
                  <a:cubicBezTo>
                    <a:pt x="14" y="245"/>
                    <a:pt x="13" y="245"/>
                    <a:pt x="12" y="246"/>
                  </a:cubicBezTo>
                  <a:cubicBezTo>
                    <a:pt x="0" y="246"/>
                    <a:pt x="81" y="327"/>
                    <a:pt x="197" y="443"/>
                  </a:cubicBezTo>
                  <a:lnTo>
                    <a:pt x="232" y="478"/>
                  </a:lnTo>
                  <a:lnTo>
                    <a:pt x="255" y="443"/>
                  </a:lnTo>
                  <a:cubicBezTo>
                    <a:pt x="290" y="420"/>
                    <a:pt x="313" y="373"/>
                    <a:pt x="348" y="350"/>
                  </a:cubicBezTo>
                  <a:cubicBezTo>
                    <a:pt x="487" y="176"/>
                    <a:pt x="591" y="14"/>
                    <a:pt x="579" y="3"/>
                  </a:cubicBezTo>
                  <a:cubicBezTo>
                    <a:pt x="577" y="1"/>
                    <a:pt x="574" y="0"/>
                    <a:pt x="571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4;p32">
              <a:extLst>
                <a:ext uri="{FF2B5EF4-FFF2-40B4-BE49-F238E27FC236}">
                  <a16:creationId xmlns:a16="http://schemas.microsoft.com/office/drawing/2014/main" id="{00C1850A-3629-EEAB-1A2B-BAF56220EA6B}"/>
                </a:ext>
              </a:extLst>
            </p:cNvPr>
            <p:cNvSpPr/>
            <p:nvPr/>
          </p:nvSpPr>
          <p:spPr>
            <a:xfrm>
              <a:off x="-1557069" y="4413688"/>
              <a:ext cx="203164" cy="4803"/>
            </a:xfrm>
            <a:custGeom>
              <a:avLst/>
              <a:gdLst/>
              <a:ahLst/>
              <a:cxnLst/>
              <a:rect l="l" t="t" r="r" b="b"/>
              <a:pathLst>
                <a:path w="3511" h="83" extrusionOk="0">
                  <a:moveTo>
                    <a:pt x="1750" y="1"/>
                  </a:moveTo>
                  <a:cubicBezTo>
                    <a:pt x="777" y="1"/>
                    <a:pt x="1" y="24"/>
                    <a:pt x="1" y="36"/>
                  </a:cubicBezTo>
                  <a:cubicBezTo>
                    <a:pt x="1" y="59"/>
                    <a:pt x="789" y="70"/>
                    <a:pt x="1750" y="82"/>
                  </a:cubicBezTo>
                  <a:cubicBezTo>
                    <a:pt x="2723" y="82"/>
                    <a:pt x="3510" y="70"/>
                    <a:pt x="3510" y="36"/>
                  </a:cubicBezTo>
                  <a:cubicBezTo>
                    <a:pt x="3510" y="13"/>
                    <a:pt x="2723" y="1"/>
                    <a:pt x="17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5;p32">
              <a:extLst>
                <a:ext uri="{FF2B5EF4-FFF2-40B4-BE49-F238E27FC236}">
                  <a16:creationId xmlns:a16="http://schemas.microsoft.com/office/drawing/2014/main" id="{F36BE45F-5FEC-54A4-45AE-5C7D7F469140}"/>
                </a:ext>
              </a:extLst>
            </p:cNvPr>
            <p:cNvSpPr/>
            <p:nvPr/>
          </p:nvSpPr>
          <p:spPr>
            <a:xfrm>
              <a:off x="-1611346" y="4401652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6"/>
                    <a:pt x="245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2" y="0"/>
                    <a:pt x="24" y="12"/>
                    <a:pt x="47" y="35"/>
                  </a:cubicBezTo>
                  <a:cubicBezTo>
                    <a:pt x="46" y="34"/>
                    <a:pt x="45" y="33"/>
                    <a:pt x="44" y="33"/>
                  </a:cubicBezTo>
                  <a:cubicBezTo>
                    <a:pt x="23" y="33"/>
                    <a:pt x="12" y="238"/>
                    <a:pt x="1" y="556"/>
                  </a:cubicBezTo>
                  <a:lnTo>
                    <a:pt x="1" y="580"/>
                  </a:lnTo>
                  <a:lnTo>
                    <a:pt x="545" y="580"/>
                  </a:lnTo>
                  <a:lnTo>
                    <a:pt x="592" y="533"/>
                  </a:lnTo>
                  <a:lnTo>
                    <a:pt x="592" y="522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6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6;p32">
              <a:extLst>
                <a:ext uri="{FF2B5EF4-FFF2-40B4-BE49-F238E27FC236}">
                  <a16:creationId xmlns:a16="http://schemas.microsoft.com/office/drawing/2014/main" id="{4DF4B51C-90B8-1BD3-9802-E0C8156F4C6B}"/>
                </a:ext>
              </a:extLst>
            </p:cNvPr>
            <p:cNvSpPr/>
            <p:nvPr/>
          </p:nvSpPr>
          <p:spPr>
            <a:xfrm>
              <a:off x="-1601914" y="4393435"/>
              <a:ext cx="34198" cy="27717"/>
            </a:xfrm>
            <a:custGeom>
              <a:avLst/>
              <a:gdLst/>
              <a:ahLst/>
              <a:cxnLst/>
              <a:rect l="l" t="t" r="r" b="b"/>
              <a:pathLst>
                <a:path w="591" h="479" extrusionOk="0">
                  <a:moveTo>
                    <a:pt x="572" y="1"/>
                  </a:moveTo>
                  <a:cubicBezTo>
                    <a:pt x="537" y="1"/>
                    <a:pt x="417" y="133"/>
                    <a:pt x="266" y="305"/>
                  </a:cubicBezTo>
                  <a:cubicBezTo>
                    <a:pt x="249" y="322"/>
                    <a:pt x="225" y="346"/>
                    <a:pt x="204" y="377"/>
                  </a:cubicBezTo>
                  <a:lnTo>
                    <a:pt x="204" y="377"/>
                  </a:lnTo>
                  <a:cubicBezTo>
                    <a:pt x="106" y="298"/>
                    <a:pt x="34" y="245"/>
                    <a:pt x="15" y="245"/>
                  </a:cubicBezTo>
                  <a:cubicBezTo>
                    <a:pt x="14" y="245"/>
                    <a:pt x="12" y="246"/>
                    <a:pt x="12" y="247"/>
                  </a:cubicBezTo>
                  <a:cubicBezTo>
                    <a:pt x="0" y="247"/>
                    <a:pt x="81" y="328"/>
                    <a:pt x="197" y="444"/>
                  </a:cubicBezTo>
                  <a:lnTo>
                    <a:pt x="232" y="478"/>
                  </a:lnTo>
                  <a:lnTo>
                    <a:pt x="255" y="444"/>
                  </a:lnTo>
                  <a:cubicBezTo>
                    <a:pt x="290" y="420"/>
                    <a:pt x="313" y="374"/>
                    <a:pt x="347" y="351"/>
                  </a:cubicBezTo>
                  <a:cubicBezTo>
                    <a:pt x="486" y="177"/>
                    <a:pt x="591" y="15"/>
                    <a:pt x="579" y="3"/>
                  </a:cubicBezTo>
                  <a:cubicBezTo>
                    <a:pt x="577" y="2"/>
                    <a:pt x="575" y="1"/>
                    <a:pt x="572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7;p32">
              <a:extLst>
                <a:ext uri="{FF2B5EF4-FFF2-40B4-BE49-F238E27FC236}">
                  <a16:creationId xmlns:a16="http://schemas.microsoft.com/office/drawing/2014/main" id="{6FCEB537-278D-AD8B-C3FC-B79174F82121}"/>
                </a:ext>
              </a:extLst>
            </p:cNvPr>
            <p:cNvSpPr/>
            <p:nvPr/>
          </p:nvSpPr>
          <p:spPr>
            <a:xfrm>
              <a:off x="-1571767" y="4344713"/>
              <a:ext cx="202412" cy="5381"/>
            </a:xfrm>
            <a:custGeom>
              <a:avLst/>
              <a:gdLst/>
              <a:ahLst/>
              <a:cxnLst/>
              <a:rect l="l" t="t" r="r" b="b"/>
              <a:pathLst>
                <a:path w="3498" h="93" extrusionOk="0">
                  <a:moveTo>
                    <a:pt x="1749" y="0"/>
                  </a:moveTo>
                  <a:cubicBezTo>
                    <a:pt x="776" y="0"/>
                    <a:pt x="0" y="35"/>
                    <a:pt x="0" y="46"/>
                  </a:cubicBezTo>
                  <a:cubicBezTo>
                    <a:pt x="0" y="58"/>
                    <a:pt x="776" y="70"/>
                    <a:pt x="1749" y="93"/>
                  </a:cubicBezTo>
                  <a:cubicBezTo>
                    <a:pt x="2722" y="93"/>
                    <a:pt x="3498" y="70"/>
                    <a:pt x="3498" y="46"/>
                  </a:cubicBezTo>
                  <a:cubicBezTo>
                    <a:pt x="3498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8;p32">
              <a:extLst>
                <a:ext uri="{FF2B5EF4-FFF2-40B4-BE49-F238E27FC236}">
                  <a16:creationId xmlns:a16="http://schemas.microsoft.com/office/drawing/2014/main" id="{349D6DA4-F04F-2506-209F-67EDEEB72A0F}"/>
                </a:ext>
              </a:extLst>
            </p:cNvPr>
            <p:cNvSpPr/>
            <p:nvPr/>
          </p:nvSpPr>
          <p:spPr>
            <a:xfrm>
              <a:off x="-1626738" y="4333314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23"/>
                  </a:moveTo>
                  <a:cubicBezTo>
                    <a:pt x="58" y="34"/>
                    <a:pt x="260" y="56"/>
                    <a:pt x="522" y="78"/>
                  </a:cubicBezTo>
                  <a:lnTo>
                    <a:pt x="522" y="78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498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69" y="233"/>
                    <a:pt x="58" y="35"/>
                    <a:pt x="47" y="23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23"/>
                  </a:cubicBezTo>
                  <a:lnTo>
                    <a:pt x="47" y="23"/>
                  </a:lnTo>
                  <a:cubicBezTo>
                    <a:pt x="46" y="33"/>
                    <a:pt x="33" y="226"/>
                    <a:pt x="0" y="544"/>
                  </a:cubicBezTo>
                  <a:lnTo>
                    <a:pt x="0" y="579"/>
                  </a:lnTo>
                  <a:lnTo>
                    <a:pt x="556" y="579"/>
                  </a:lnTo>
                  <a:lnTo>
                    <a:pt x="591" y="533"/>
                  </a:lnTo>
                  <a:lnTo>
                    <a:pt x="591" y="521"/>
                  </a:lnTo>
                  <a:lnTo>
                    <a:pt x="591" y="498"/>
                  </a:lnTo>
                  <a:lnTo>
                    <a:pt x="591" y="475"/>
                  </a:lnTo>
                  <a:lnTo>
                    <a:pt x="591" y="405"/>
                  </a:lnTo>
                  <a:lnTo>
                    <a:pt x="591" y="267"/>
                  </a:lnTo>
                  <a:lnTo>
                    <a:pt x="591" y="23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9;p32">
              <a:extLst>
                <a:ext uri="{FF2B5EF4-FFF2-40B4-BE49-F238E27FC236}">
                  <a16:creationId xmlns:a16="http://schemas.microsoft.com/office/drawing/2014/main" id="{7AC35E05-F0F3-D4F7-FF7D-EDA6B3227023}"/>
                </a:ext>
              </a:extLst>
            </p:cNvPr>
            <p:cNvSpPr/>
            <p:nvPr/>
          </p:nvSpPr>
          <p:spPr>
            <a:xfrm>
              <a:off x="-1617364" y="4324519"/>
              <a:ext cx="34256" cy="27602"/>
            </a:xfrm>
            <a:custGeom>
              <a:avLst/>
              <a:gdLst/>
              <a:ahLst/>
              <a:cxnLst/>
              <a:rect l="l" t="t" r="r" b="b"/>
              <a:pathLst>
                <a:path w="592" h="477" extrusionOk="0">
                  <a:moveTo>
                    <a:pt x="578" y="1"/>
                  </a:moveTo>
                  <a:cubicBezTo>
                    <a:pt x="557" y="1"/>
                    <a:pt x="434" y="125"/>
                    <a:pt x="279" y="303"/>
                  </a:cubicBezTo>
                  <a:cubicBezTo>
                    <a:pt x="252" y="329"/>
                    <a:pt x="232" y="349"/>
                    <a:pt x="209" y="378"/>
                  </a:cubicBezTo>
                  <a:lnTo>
                    <a:pt x="209" y="378"/>
                  </a:lnTo>
                  <a:cubicBezTo>
                    <a:pt x="110" y="297"/>
                    <a:pt x="44" y="244"/>
                    <a:pt x="18" y="244"/>
                  </a:cubicBezTo>
                  <a:cubicBezTo>
                    <a:pt x="16" y="244"/>
                    <a:pt x="14" y="244"/>
                    <a:pt x="12" y="245"/>
                  </a:cubicBezTo>
                  <a:cubicBezTo>
                    <a:pt x="1" y="245"/>
                    <a:pt x="93" y="337"/>
                    <a:pt x="209" y="453"/>
                  </a:cubicBezTo>
                  <a:lnTo>
                    <a:pt x="232" y="476"/>
                  </a:lnTo>
                  <a:lnTo>
                    <a:pt x="267" y="453"/>
                  </a:lnTo>
                  <a:cubicBezTo>
                    <a:pt x="290" y="419"/>
                    <a:pt x="325" y="384"/>
                    <a:pt x="348" y="349"/>
                  </a:cubicBezTo>
                  <a:cubicBezTo>
                    <a:pt x="499" y="175"/>
                    <a:pt x="591" y="13"/>
                    <a:pt x="580" y="2"/>
                  </a:cubicBezTo>
                  <a:cubicBezTo>
                    <a:pt x="579" y="1"/>
                    <a:pt x="579" y="1"/>
                    <a:pt x="578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60;p32">
              <a:extLst>
                <a:ext uri="{FF2B5EF4-FFF2-40B4-BE49-F238E27FC236}">
                  <a16:creationId xmlns:a16="http://schemas.microsoft.com/office/drawing/2014/main" id="{BE256260-F207-D20A-F711-D720F691B19B}"/>
                </a:ext>
              </a:extLst>
            </p:cNvPr>
            <p:cNvSpPr/>
            <p:nvPr/>
          </p:nvSpPr>
          <p:spPr>
            <a:xfrm>
              <a:off x="-1610652" y="4277012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0" y="23"/>
                    <a:pt x="0" y="47"/>
                  </a:cubicBezTo>
                  <a:cubicBezTo>
                    <a:pt x="0" y="58"/>
                    <a:pt x="788" y="70"/>
                    <a:pt x="1749" y="81"/>
                  </a:cubicBezTo>
                  <a:cubicBezTo>
                    <a:pt x="2722" y="81"/>
                    <a:pt x="3510" y="70"/>
                    <a:pt x="3510" y="47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61;p32">
              <a:extLst>
                <a:ext uri="{FF2B5EF4-FFF2-40B4-BE49-F238E27FC236}">
                  <a16:creationId xmlns:a16="http://schemas.microsoft.com/office/drawing/2014/main" id="{2A4A86CA-0B6B-9B82-67F5-8CC6E66C3D23}"/>
                </a:ext>
              </a:extLst>
            </p:cNvPr>
            <p:cNvSpPr/>
            <p:nvPr/>
          </p:nvSpPr>
          <p:spPr>
            <a:xfrm>
              <a:off x="-1664929" y="4264918"/>
              <a:ext cx="34198" cy="33562"/>
            </a:xfrm>
            <a:custGeom>
              <a:avLst/>
              <a:gdLst/>
              <a:ahLst/>
              <a:cxnLst/>
              <a:rect l="l" t="t" r="r" b="b"/>
              <a:pathLst>
                <a:path w="591" h="580" extrusionOk="0">
                  <a:moveTo>
                    <a:pt x="47" y="36"/>
                  </a:moveTo>
                  <a:lnTo>
                    <a:pt x="47" y="36"/>
                  </a:lnTo>
                  <a:cubicBezTo>
                    <a:pt x="58" y="47"/>
                    <a:pt x="266" y="58"/>
                    <a:pt x="521" y="90"/>
                  </a:cubicBezTo>
                  <a:lnTo>
                    <a:pt x="521" y="90"/>
                  </a:lnTo>
                  <a:lnTo>
                    <a:pt x="521" y="302"/>
                  </a:lnTo>
                  <a:lnTo>
                    <a:pt x="521" y="441"/>
                  </a:lnTo>
                  <a:lnTo>
                    <a:pt x="521" y="510"/>
                  </a:lnTo>
                  <a:lnTo>
                    <a:pt x="521" y="522"/>
                  </a:lnTo>
                  <a:lnTo>
                    <a:pt x="70" y="522"/>
                  </a:lnTo>
                  <a:cubicBezTo>
                    <a:pt x="69" y="240"/>
                    <a:pt x="58" y="47"/>
                    <a:pt x="47" y="36"/>
                  </a:cubicBezTo>
                  <a:close/>
                  <a:moveTo>
                    <a:pt x="568" y="1"/>
                  </a:moveTo>
                  <a:cubicBezTo>
                    <a:pt x="233" y="1"/>
                    <a:pt x="25" y="24"/>
                    <a:pt x="46" y="35"/>
                  </a:cubicBezTo>
                  <a:lnTo>
                    <a:pt x="46" y="35"/>
                  </a:lnTo>
                  <a:cubicBezTo>
                    <a:pt x="44" y="45"/>
                    <a:pt x="22" y="239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45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87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6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62;p32">
              <a:extLst>
                <a:ext uri="{FF2B5EF4-FFF2-40B4-BE49-F238E27FC236}">
                  <a16:creationId xmlns:a16="http://schemas.microsoft.com/office/drawing/2014/main" id="{6FBB6522-254C-CE56-1376-38818C2023DA}"/>
                </a:ext>
              </a:extLst>
            </p:cNvPr>
            <p:cNvSpPr/>
            <p:nvPr/>
          </p:nvSpPr>
          <p:spPr>
            <a:xfrm>
              <a:off x="-1654860" y="4256875"/>
              <a:ext cx="34198" cy="27544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574" y="0"/>
                  </a:moveTo>
                  <a:cubicBezTo>
                    <a:pt x="534" y="0"/>
                    <a:pt x="411" y="124"/>
                    <a:pt x="278" y="302"/>
                  </a:cubicBezTo>
                  <a:cubicBezTo>
                    <a:pt x="251" y="329"/>
                    <a:pt x="231" y="349"/>
                    <a:pt x="208" y="377"/>
                  </a:cubicBezTo>
                  <a:lnTo>
                    <a:pt x="208" y="377"/>
                  </a:lnTo>
                  <a:cubicBezTo>
                    <a:pt x="108" y="297"/>
                    <a:pt x="35" y="243"/>
                    <a:pt x="15" y="243"/>
                  </a:cubicBezTo>
                  <a:cubicBezTo>
                    <a:pt x="14" y="243"/>
                    <a:pt x="12" y="243"/>
                    <a:pt x="12" y="244"/>
                  </a:cubicBezTo>
                  <a:cubicBezTo>
                    <a:pt x="0" y="244"/>
                    <a:pt x="81" y="337"/>
                    <a:pt x="197" y="452"/>
                  </a:cubicBezTo>
                  <a:lnTo>
                    <a:pt x="232" y="476"/>
                  </a:lnTo>
                  <a:lnTo>
                    <a:pt x="255" y="452"/>
                  </a:lnTo>
                  <a:cubicBezTo>
                    <a:pt x="290" y="418"/>
                    <a:pt x="313" y="371"/>
                    <a:pt x="347" y="348"/>
                  </a:cubicBezTo>
                  <a:cubicBezTo>
                    <a:pt x="486" y="175"/>
                    <a:pt x="591" y="12"/>
                    <a:pt x="579" y="1"/>
                  </a:cubicBezTo>
                  <a:cubicBezTo>
                    <a:pt x="578" y="0"/>
                    <a:pt x="576" y="0"/>
                    <a:pt x="574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63;p32">
              <a:extLst>
                <a:ext uri="{FF2B5EF4-FFF2-40B4-BE49-F238E27FC236}">
                  <a16:creationId xmlns:a16="http://schemas.microsoft.com/office/drawing/2014/main" id="{AFA008CC-6C68-1224-699B-AB900732CB58}"/>
                </a:ext>
              </a:extLst>
            </p:cNvPr>
            <p:cNvSpPr/>
            <p:nvPr/>
          </p:nvSpPr>
          <p:spPr>
            <a:xfrm>
              <a:off x="-1013546" y="3938445"/>
              <a:ext cx="569739" cy="496771"/>
            </a:xfrm>
            <a:custGeom>
              <a:avLst/>
              <a:gdLst/>
              <a:ahLst/>
              <a:cxnLst/>
              <a:rect l="l" t="t" r="r" b="b"/>
              <a:pathLst>
                <a:path w="9846" h="8585" extrusionOk="0">
                  <a:moveTo>
                    <a:pt x="6361" y="1"/>
                  </a:moveTo>
                  <a:cubicBezTo>
                    <a:pt x="6302" y="1"/>
                    <a:pt x="6243" y="5"/>
                    <a:pt x="6186" y="14"/>
                  </a:cubicBezTo>
                  <a:lnTo>
                    <a:pt x="1761" y="14"/>
                  </a:lnTo>
                  <a:cubicBezTo>
                    <a:pt x="1217" y="26"/>
                    <a:pt x="777" y="26"/>
                    <a:pt x="464" y="26"/>
                  </a:cubicBezTo>
                  <a:lnTo>
                    <a:pt x="1" y="26"/>
                  </a:lnTo>
                  <a:cubicBezTo>
                    <a:pt x="1" y="26"/>
                    <a:pt x="24" y="26"/>
                    <a:pt x="12" y="60"/>
                  </a:cubicBezTo>
                  <a:lnTo>
                    <a:pt x="453" y="60"/>
                  </a:lnTo>
                  <a:cubicBezTo>
                    <a:pt x="754" y="60"/>
                    <a:pt x="1194" y="72"/>
                    <a:pt x="1738" y="72"/>
                  </a:cubicBezTo>
                  <a:cubicBezTo>
                    <a:pt x="2850" y="84"/>
                    <a:pt x="4390" y="84"/>
                    <a:pt x="6174" y="107"/>
                  </a:cubicBezTo>
                  <a:cubicBezTo>
                    <a:pt x="6228" y="100"/>
                    <a:pt x="6283" y="97"/>
                    <a:pt x="6338" y="97"/>
                  </a:cubicBezTo>
                  <a:cubicBezTo>
                    <a:pt x="6576" y="97"/>
                    <a:pt x="6817" y="158"/>
                    <a:pt x="7043" y="280"/>
                  </a:cubicBezTo>
                  <a:cubicBezTo>
                    <a:pt x="7321" y="419"/>
                    <a:pt x="7564" y="639"/>
                    <a:pt x="7737" y="894"/>
                  </a:cubicBezTo>
                  <a:cubicBezTo>
                    <a:pt x="8050" y="1358"/>
                    <a:pt x="8201" y="1902"/>
                    <a:pt x="8293" y="2400"/>
                  </a:cubicBezTo>
                  <a:cubicBezTo>
                    <a:pt x="8398" y="2909"/>
                    <a:pt x="8490" y="3419"/>
                    <a:pt x="8548" y="3894"/>
                  </a:cubicBezTo>
                  <a:cubicBezTo>
                    <a:pt x="8676" y="4855"/>
                    <a:pt x="8757" y="5724"/>
                    <a:pt x="8919" y="6430"/>
                  </a:cubicBezTo>
                  <a:cubicBezTo>
                    <a:pt x="9093" y="7137"/>
                    <a:pt x="9324" y="7693"/>
                    <a:pt x="9510" y="8052"/>
                  </a:cubicBezTo>
                  <a:cubicBezTo>
                    <a:pt x="9602" y="8226"/>
                    <a:pt x="9695" y="8365"/>
                    <a:pt x="9753" y="8457"/>
                  </a:cubicBezTo>
                  <a:cubicBezTo>
                    <a:pt x="9776" y="8503"/>
                    <a:pt x="9799" y="8527"/>
                    <a:pt x="9822" y="8561"/>
                  </a:cubicBezTo>
                  <a:lnTo>
                    <a:pt x="9845" y="8585"/>
                  </a:lnTo>
                  <a:cubicBezTo>
                    <a:pt x="9845" y="8585"/>
                    <a:pt x="9845" y="8573"/>
                    <a:pt x="9834" y="8538"/>
                  </a:cubicBezTo>
                  <a:cubicBezTo>
                    <a:pt x="9822" y="8515"/>
                    <a:pt x="9799" y="8480"/>
                    <a:pt x="9776" y="8446"/>
                  </a:cubicBezTo>
                  <a:cubicBezTo>
                    <a:pt x="9730" y="8341"/>
                    <a:pt x="9648" y="8214"/>
                    <a:pt x="9556" y="8017"/>
                  </a:cubicBezTo>
                  <a:cubicBezTo>
                    <a:pt x="9382" y="7658"/>
                    <a:pt x="9150" y="7114"/>
                    <a:pt x="9000" y="6396"/>
                  </a:cubicBezTo>
                  <a:cubicBezTo>
                    <a:pt x="8838" y="5689"/>
                    <a:pt x="8768" y="4820"/>
                    <a:pt x="8629" y="3871"/>
                  </a:cubicBezTo>
                  <a:cubicBezTo>
                    <a:pt x="8560" y="3384"/>
                    <a:pt x="8490" y="2898"/>
                    <a:pt x="8386" y="2377"/>
                  </a:cubicBezTo>
                  <a:cubicBezTo>
                    <a:pt x="8282" y="1856"/>
                    <a:pt x="8143" y="1300"/>
                    <a:pt x="7819" y="836"/>
                  </a:cubicBezTo>
                  <a:cubicBezTo>
                    <a:pt x="7633" y="570"/>
                    <a:pt x="7390" y="338"/>
                    <a:pt x="7100" y="188"/>
                  </a:cubicBezTo>
                  <a:cubicBezTo>
                    <a:pt x="6866" y="75"/>
                    <a:pt x="6610" y="1"/>
                    <a:pt x="6361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64;p32">
              <a:extLst>
                <a:ext uri="{FF2B5EF4-FFF2-40B4-BE49-F238E27FC236}">
                  <a16:creationId xmlns:a16="http://schemas.microsoft.com/office/drawing/2014/main" id="{37990C8A-3E31-8083-148C-C1584554CF79}"/>
                </a:ext>
              </a:extLst>
            </p:cNvPr>
            <p:cNvSpPr/>
            <p:nvPr/>
          </p:nvSpPr>
          <p:spPr>
            <a:xfrm>
              <a:off x="-1855246" y="3936536"/>
              <a:ext cx="1192308" cy="715848"/>
            </a:xfrm>
            <a:custGeom>
              <a:avLst/>
              <a:gdLst/>
              <a:ahLst/>
              <a:cxnLst/>
              <a:rect l="l" t="t" r="r" b="b"/>
              <a:pathLst>
                <a:path w="20605" h="12371" extrusionOk="0">
                  <a:moveTo>
                    <a:pt x="20604" y="12324"/>
                  </a:moveTo>
                  <a:cubicBezTo>
                    <a:pt x="20546" y="12335"/>
                    <a:pt x="20477" y="12335"/>
                    <a:pt x="20372" y="12347"/>
                  </a:cubicBezTo>
                  <a:cubicBezTo>
                    <a:pt x="20477" y="12347"/>
                    <a:pt x="20558" y="12335"/>
                    <a:pt x="20604" y="12324"/>
                  </a:cubicBezTo>
                  <a:close/>
                  <a:moveTo>
                    <a:pt x="14489" y="1"/>
                  </a:moveTo>
                  <a:cubicBezTo>
                    <a:pt x="14188" y="1"/>
                    <a:pt x="13898" y="105"/>
                    <a:pt x="13643" y="244"/>
                  </a:cubicBezTo>
                  <a:cubicBezTo>
                    <a:pt x="13319" y="406"/>
                    <a:pt x="13076" y="638"/>
                    <a:pt x="12844" y="904"/>
                  </a:cubicBezTo>
                  <a:cubicBezTo>
                    <a:pt x="12624" y="1159"/>
                    <a:pt x="12439" y="1460"/>
                    <a:pt x="12288" y="1784"/>
                  </a:cubicBezTo>
                  <a:cubicBezTo>
                    <a:pt x="12138" y="2097"/>
                    <a:pt x="12034" y="2433"/>
                    <a:pt x="11929" y="2780"/>
                  </a:cubicBezTo>
                  <a:cubicBezTo>
                    <a:pt x="11825" y="3116"/>
                    <a:pt x="11744" y="3464"/>
                    <a:pt x="11675" y="3823"/>
                  </a:cubicBezTo>
                  <a:cubicBezTo>
                    <a:pt x="11512" y="4552"/>
                    <a:pt x="11443" y="5270"/>
                    <a:pt x="11385" y="6023"/>
                  </a:cubicBezTo>
                  <a:cubicBezTo>
                    <a:pt x="11350" y="6405"/>
                    <a:pt x="11327" y="6776"/>
                    <a:pt x="11281" y="7158"/>
                  </a:cubicBezTo>
                  <a:cubicBezTo>
                    <a:pt x="11234" y="7529"/>
                    <a:pt x="11165" y="7888"/>
                    <a:pt x="11061" y="8270"/>
                  </a:cubicBezTo>
                  <a:cubicBezTo>
                    <a:pt x="10829" y="9081"/>
                    <a:pt x="10482" y="9880"/>
                    <a:pt x="10007" y="10540"/>
                  </a:cubicBezTo>
                  <a:cubicBezTo>
                    <a:pt x="9764" y="10876"/>
                    <a:pt x="9486" y="11177"/>
                    <a:pt x="9150" y="11409"/>
                  </a:cubicBezTo>
                  <a:cubicBezTo>
                    <a:pt x="8814" y="11640"/>
                    <a:pt x="8466" y="11860"/>
                    <a:pt x="8096" y="11988"/>
                  </a:cubicBezTo>
                  <a:cubicBezTo>
                    <a:pt x="7714" y="12138"/>
                    <a:pt x="7331" y="12208"/>
                    <a:pt x="6938" y="12231"/>
                  </a:cubicBezTo>
                  <a:cubicBezTo>
                    <a:pt x="6752" y="12266"/>
                    <a:pt x="6544" y="12277"/>
                    <a:pt x="6358" y="12277"/>
                  </a:cubicBezTo>
                  <a:cubicBezTo>
                    <a:pt x="6150" y="12266"/>
                    <a:pt x="5965" y="12231"/>
                    <a:pt x="5791" y="12162"/>
                  </a:cubicBezTo>
                  <a:cubicBezTo>
                    <a:pt x="5617" y="12092"/>
                    <a:pt x="5444" y="11999"/>
                    <a:pt x="5281" y="11907"/>
                  </a:cubicBezTo>
                  <a:cubicBezTo>
                    <a:pt x="5108" y="11803"/>
                    <a:pt x="4969" y="11698"/>
                    <a:pt x="4818" y="11571"/>
                  </a:cubicBezTo>
                  <a:cubicBezTo>
                    <a:pt x="4679" y="11444"/>
                    <a:pt x="4563" y="11305"/>
                    <a:pt x="4459" y="11154"/>
                  </a:cubicBezTo>
                  <a:cubicBezTo>
                    <a:pt x="4355" y="10992"/>
                    <a:pt x="4285" y="10818"/>
                    <a:pt x="4227" y="10644"/>
                  </a:cubicBezTo>
                  <a:cubicBezTo>
                    <a:pt x="4112" y="10297"/>
                    <a:pt x="3996" y="9949"/>
                    <a:pt x="3915" y="9602"/>
                  </a:cubicBezTo>
                  <a:cubicBezTo>
                    <a:pt x="3822" y="9255"/>
                    <a:pt x="3764" y="8907"/>
                    <a:pt x="3718" y="8560"/>
                  </a:cubicBezTo>
                  <a:cubicBezTo>
                    <a:pt x="3695" y="8386"/>
                    <a:pt x="3683" y="8212"/>
                    <a:pt x="3648" y="8038"/>
                  </a:cubicBezTo>
                  <a:cubicBezTo>
                    <a:pt x="3625" y="7865"/>
                    <a:pt x="3579" y="7691"/>
                    <a:pt x="3521" y="7529"/>
                  </a:cubicBezTo>
                  <a:cubicBezTo>
                    <a:pt x="3405" y="7216"/>
                    <a:pt x="3278" y="6892"/>
                    <a:pt x="3116" y="6602"/>
                  </a:cubicBezTo>
                  <a:cubicBezTo>
                    <a:pt x="2953" y="6313"/>
                    <a:pt x="2791" y="6035"/>
                    <a:pt x="2594" y="5780"/>
                  </a:cubicBezTo>
                  <a:cubicBezTo>
                    <a:pt x="2386" y="5537"/>
                    <a:pt x="2177" y="5282"/>
                    <a:pt x="1899" y="5143"/>
                  </a:cubicBezTo>
                  <a:cubicBezTo>
                    <a:pt x="1795" y="5086"/>
                    <a:pt x="1666" y="5044"/>
                    <a:pt x="1534" y="5044"/>
                  </a:cubicBezTo>
                  <a:cubicBezTo>
                    <a:pt x="1505" y="5044"/>
                    <a:pt x="1477" y="5046"/>
                    <a:pt x="1448" y="5050"/>
                  </a:cubicBezTo>
                  <a:lnTo>
                    <a:pt x="1332" y="5074"/>
                  </a:lnTo>
                  <a:cubicBezTo>
                    <a:pt x="1286" y="5085"/>
                    <a:pt x="1262" y="5085"/>
                    <a:pt x="1216" y="5097"/>
                  </a:cubicBezTo>
                  <a:cubicBezTo>
                    <a:pt x="1135" y="5131"/>
                    <a:pt x="1077" y="5155"/>
                    <a:pt x="996" y="5189"/>
                  </a:cubicBezTo>
                  <a:cubicBezTo>
                    <a:pt x="730" y="5317"/>
                    <a:pt x="510" y="5537"/>
                    <a:pt x="359" y="5780"/>
                  </a:cubicBezTo>
                  <a:cubicBezTo>
                    <a:pt x="58" y="6266"/>
                    <a:pt x="0" y="6834"/>
                    <a:pt x="70" y="7344"/>
                  </a:cubicBezTo>
                  <a:cubicBezTo>
                    <a:pt x="116" y="7598"/>
                    <a:pt x="174" y="7830"/>
                    <a:pt x="243" y="8062"/>
                  </a:cubicBezTo>
                  <a:cubicBezTo>
                    <a:pt x="324" y="8293"/>
                    <a:pt x="394" y="8513"/>
                    <a:pt x="475" y="8722"/>
                  </a:cubicBezTo>
                  <a:cubicBezTo>
                    <a:pt x="649" y="9127"/>
                    <a:pt x="811" y="9509"/>
                    <a:pt x="915" y="9880"/>
                  </a:cubicBezTo>
                  <a:cubicBezTo>
                    <a:pt x="1019" y="10239"/>
                    <a:pt x="1054" y="10586"/>
                    <a:pt x="1054" y="10899"/>
                  </a:cubicBezTo>
                  <a:cubicBezTo>
                    <a:pt x="1054" y="11223"/>
                    <a:pt x="996" y="11501"/>
                    <a:pt x="903" y="11710"/>
                  </a:cubicBezTo>
                  <a:cubicBezTo>
                    <a:pt x="799" y="11930"/>
                    <a:pt x="649" y="12081"/>
                    <a:pt x="521" y="12173"/>
                  </a:cubicBezTo>
                  <a:cubicBezTo>
                    <a:pt x="394" y="12266"/>
                    <a:pt x="278" y="12312"/>
                    <a:pt x="185" y="12335"/>
                  </a:cubicBezTo>
                  <a:cubicBezTo>
                    <a:pt x="104" y="12370"/>
                    <a:pt x="58" y="12370"/>
                    <a:pt x="58" y="12370"/>
                  </a:cubicBezTo>
                  <a:cubicBezTo>
                    <a:pt x="58" y="12370"/>
                    <a:pt x="104" y="12370"/>
                    <a:pt x="266" y="12335"/>
                  </a:cubicBezTo>
                  <a:cubicBezTo>
                    <a:pt x="336" y="12312"/>
                    <a:pt x="463" y="12277"/>
                    <a:pt x="591" y="12173"/>
                  </a:cubicBezTo>
                  <a:cubicBezTo>
                    <a:pt x="730" y="12092"/>
                    <a:pt x="880" y="11930"/>
                    <a:pt x="985" y="11710"/>
                  </a:cubicBezTo>
                  <a:cubicBezTo>
                    <a:pt x="1089" y="11501"/>
                    <a:pt x="1147" y="11223"/>
                    <a:pt x="1147" y="10899"/>
                  </a:cubicBezTo>
                  <a:cubicBezTo>
                    <a:pt x="1147" y="10586"/>
                    <a:pt x="1100" y="10239"/>
                    <a:pt x="996" y="9857"/>
                  </a:cubicBezTo>
                  <a:cubicBezTo>
                    <a:pt x="903" y="9486"/>
                    <a:pt x="741" y="9092"/>
                    <a:pt x="568" y="8687"/>
                  </a:cubicBezTo>
                  <a:cubicBezTo>
                    <a:pt x="475" y="8490"/>
                    <a:pt x="405" y="8270"/>
                    <a:pt x="336" y="8038"/>
                  </a:cubicBezTo>
                  <a:cubicBezTo>
                    <a:pt x="266" y="7818"/>
                    <a:pt x="185" y="7575"/>
                    <a:pt x="162" y="7332"/>
                  </a:cubicBezTo>
                  <a:cubicBezTo>
                    <a:pt x="104" y="6834"/>
                    <a:pt x="162" y="6290"/>
                    <a:pt x="452" y="5803"/>
                  </a:cubicBezTo>
                  <a:cubicBezTo>
                    <a:pt x="591" y="5572"/>
                    <a:pt x="799" y="5375"/>
                    <a:pt x="1054" y="5247"/>
                  </a:cubicBezTo>
                  <a:cubicBezTo>
                    <a:pt x="1213" y="5178"/>
                    <a:pt x="1389" y="5121"/>
                    <a:pt x="1561" y="5121"/>
                  </a:cubicBezTo>
                  <a:cubicBezTo>
                    <a:pt x="1677" y="5121"/>
                    <a:pt x="1792" y="5147"/>
                    <a:pt x="1899" y="5213"/>
                  </a:cubicBezTo>
                  <a:cubicBezTo>
                    <a:pt x="2154" y="5363"/>
                    <a:pt x="2374" y="5595"/>
                    <a:pt x="2560" y="5838"/>
                  </a:cubicBezTo>
                  <a:cubicBezTo>
                    <a:pt x="2757" y="6081"/>
                    <a:pt x="2907" y="6359"/>
                    <a:pt x="3069" y="6649"/>
                  </a:cubicBezTo>
                  <a:cubicBezTo>
                    <a:pt x="3359" y="7228"/>
                    <a:pt x="3625" y="7865"/>
                    <a:pt x="3660" y="8571"/>
                  </a:cubicBezTo>
                  <a:cubicBezTo>
                    <a:pt x="3706" y="8919"/>
                    <a:pt x="3764" y="9278"/>
                    <a:pt x="3857" y="9625"/>
                  </a:cubicBezTo>
                  <a:cubicBezTo>
                    <a:pt x="3938" y="9996"/>
                    <a:pt x="4042" y="10343"/>
                    <a:pt x="4170" y="10691"/>
                  </a:cubicBezTo>
                  <a:cubicBezTo>
                    <a:pt x="4227" y="10864"/>
                    <a:pt x="4297" y="11050"/>
                    <a:pt x="4401" y="11212"/>
                  </a:cubicBezTo>
                  <a:cubicBezTo>
                    <a:pt x="4505" y="11362"/>
                    <a:pt x="4633" y="11513"/>
                    <a:pt x="4783" y="11640"/>
                  </a:cubicBezTo>
                  <a:cubicBezTo>
                    <a:pt x="4922" y="11756"/>
                    <a:pt x="5084" y="11872"/>
                    <a:pt x="5247" y="11976"/>
                  </a:cubicBezTo>
                  <a:cubicBezTo>
                    <a:pt x="5397" y="12081"/>
                    <a:pt x="5571" y="12162"/>
                    <a:pt x="5768" y="12231"/>
                  </a:cubicBezTo>
                  <a:cubicBezTo>
                    <a:pt x="5942" y="12312"/>
                    <a:pt x="6138" y="12347"/>
                    <a:pt x="6347" y="12347"/>
                  </a:cubicBezTo>
                  <a:cubicBezTo>
                    <a:pt x="6544" y="12335"/>
                    <a:pt x="6729" y="12324"/>
                    <a:pt x="6938" y="12312"/>
                  </a:cubicBezTo>
                  <a:cubicBezTo>
                    <a:pt x="7343" y="12266"/>
                    <a:pt x="7748" y="12208"/>
                    <a:pt x="8119" y="12057"/>
                  </a:cubicBezTo>
                  <a:cubicBezTo>
                    <a:pt x="8501" y="11918"/>
                    <a:pt x="8860" y="11710"/>
                    <a:pt x="9196" y="11467"/>
                  </a:cubicBezTo>
                  <a:cubicBezTo>
                    <a:pt x="9532" y="11235"/>
                    <a:pt x="9821" y="10922"/>
                    <a:pt x="10065" y="10586"/>
                  </a:cubicBezTo>
                  <a:cubicBezTo>
                    <a:pt x="10551" y="9903"/>
                    <a:pt x="10899" y="9104"/>
                    <a:pt x="11130" y="8282"/>
                  </a:cubicBezTo>
                  <a:cubicBezTo>
                    <a:pt x="11223" y="7911"/>
                    <a:pt x="11304" y="7529"/>
                    <a:pt x="11350" y="7158"/>
                  </a:cubicBezTo>
                  <a:cubicBezTo>
                    <a:pt x="11397" y="6776"/>
                    <a:pt x="11420" y="6405"/>
                    <a:pt x="11454" y="6023"/>
                  </a:cubicBezTo>
                  <a:cubicBezTo>
                    <a:pt x="11512" y="5282"/>
                    <a:pt x="11582" y="4552"/>
                    <a:pt x="11732" y="3834"/>
                  </a:cubicBezTo>
                  <a:cubicBezTo>
                    <a:pt x="11802" y="3487"/>
                    <a:pt x="11883" y="3139"/>
                    <a:pt x="11987" y="2792"/>
                  </a:cubicBezTo>
                  <a:cubicBezTo>
                    <a:pt x="12091" y="2444"/>
                    <a:pt x="12196" y="2120"/>
                    <a:pt x="12335" y="1796"/>
                  </a:cubicBezTo>
                  <a:cubicBezTo>
                    <a:pt x="12485" y="1483"/>
                    <a:pt x="12671" y="1194"/>
                    <a:pt x="12891" y="927"/>
                  </a:cubicBezTo>
                  <a:cubicBezTo>
                    <a:pt x="13099" y="672"/>
                    <a:pt x="13365" y="441"/>
                    <a:pt x="13655" y="290"/>
                  </a:cubicBezTo>
                  <a:cubicBezTo>
                    <a:pt x="13898" y="151"/>
                    <a:pt x="14176" y="59"/>
                    <a:pt x="14466" y="59"/>
                  </a:cubicBezTo>
                  <a:cubicBezTo>
                    <a:pt x="14755" y="59"/>
                    <a:pt x="15033" y="163"/>
                    <a:pt x="15230" y="348"/>
                  </a:cubicBezTo>
                  <a:cubicBezTo>
                    <a:pt x="15439" y="522"/>
                    <a:pt x="15589" y="765"/>
                    <a:pt x="15705" y="1020"/>
                  </a:cubicBezTo>
                  <a:cubicBezTo>
                    <a:pt x="15821" y="1263"/>
                    <a:pt x="15913" y="1518"/>
                    <a:pt x="15995" y="1784"/>
                  </a:cubicBezTo>
                  <a:cubicBezTo>
                    <a:pt x="16342" y="2815"/>
                    <a:pt x="16550" y="3823"/>
                    <a:pt x="16689" y="4796"/>
                  </a:cubicBezTo>
                  <a:cubicBezTo>
                    <a:pt x="16840" y="5768"/>
                    <a:pt x="16910" y="6672"/>
                    <a:pt x="16967" y="7529"/>
                  </a:cubicBezTo>
                  <a:cubicBezTo>
                    <a:pt x="17025" y="8374"/>
                    <a:pt x="17130" y="9162"/>
                    <a:pt x="17350" y="9845"/>
                  </a:cubicBezTo>
                  <a:cubicBezTo>
                    <a:pt x="17558" y="10529"/>
                    <a:pt x="17894" y="11096"/>
                    <a:pt x="18288" y="11501"/>
                  </a:cubicBezTo>
                  <a:cubicBezTo>
                    <a:pt x="18682" y="11907"/>
                    <a:pt x="19110" y="12138"/>
                    <a:pt x="19492" y="12254"/>
                  </a:cubicBezTo>
                  <a:cubicBezTo>
                    <a:pt x="19748" y="12334"/>
                    <a:pt x="19971" y="12359"/>
                    <a:pt x="20153" y="12359"/>
                  </a:cubicBezTo>
                  <a:cubicBezTo>
                    <a:pt x="20235" y="12359"/>
                    <a:pt x="20308" y="12354"/>
                    <a:pt x="20372" y="12347"/>
                  </a:cubicBezTo>
                  <a:lnTo>
                    <a:pt x="20372" y="12347"/>
                  </a:lnTo>
                  <a:cubicBezTo>
                    <a:pt x="20326" y="12352"/>
                    <a:pt x="20274" y="12355"/>
                    <a:pt x="20218" y="12355"/>
                  </a:cubicBezTo>
                  <a:cubicBezTo>
                    <a:pt x="20026" y="12355"/>
                    <a:pt x="19782" y="12321"/>
                    <a:pt x="19504" y="12231"/>
                  </a:cubicBezTo>
                  <a:cubicBezTo>
                    <a:pt x="19145" y="12115"/>
                    <a:pt x="18705" y="11884"/>
                    <a:pt x="18334" y="11478"/>
                  </a:cubicBezTo>
                  <a:cubicBezTo>
                    <a:pt x="17952" y="11073"/>
                    <a:pt x="17616" y="10517"/>
                    <a:pt x="17419" y="9834"/>
                  </a:cubicBezTo>
                  <a:cubicBezTo>
                    <a:pt x="17199" y="9150"/>
                    <a:pt x="17118" y="8374"/>
                    <a:pt x="17060" y="7517"/>
                  </a:cubicBezTo>
                  <a:cubicBezTo>
                    <a:pt x="17002" y="6660"/>
                    <a:pt x="16921" y="5745"/>
                    <a:pt x="16794" y="4784"/>
                  </a:cubicBezTo>
                  <a:cubicBezTo>
                    <a:pt x="16655" y="3823"/>
                    <a:pt x="16446" y="2792"/>
                    <a:pt x="16099" y="1773"/>
                  </a:cubicBezTo>
                  <a:cubicBezTo>
                    <a:pt x="16018" y="1518"/>
                    <a:pt x="15913" y="1252"/>
                    <a:pt x="15798" y="997"/>
                  </a:cubicBezTo>
                  <a:cubicBezTo>
                    <a:pt x="15682" y="742"/>
                    <a:pt x="15520" y="499"/>
                    <a:pt x="15300" y="302"/>
                  </a:cubicBezTo>
                  <a:cubicBezTo>
                    <a:pt x="15091" y="117"/>
                    <a:pt x="14802" y="1"/>
                    <a:pt x="144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65;p32">
              <a:extLst>
                <a:ext uri="{FF2B5EF4-FFF2-40B4-BE49-F238E27FC236}">
                  <a16:creationId xmlns:a16="http://schemas.microsoft.com/office/drawing/2014/main" id="{D3305A43-D4CD-2B64-73AA-69A201F4D955}"/>
                </a:ext>
              </a:extLst>
            </p:cNvPr>
            <p:cNvSpPr/>
            <p:nvPr/>
          </p:nvSpPr>
          <p:spPr>
            <a:xfrm>
              <a:off x="-1770821" y="4225338"/>
              <a:ext cx="508055" cy="306395"/>
            </a:xfrm>
            <a:custGeom>
              <a:avLst/>
              <a:gdLst/>
              <a:ahLst/>
              <a:cxnLst/>
              <a:rect l="l" t="t" r="r" b="b"/>
              <a:pathLst>
                <a:path w="8780" h="5295" extrusionOk="0">
                  <a:moveTo>
                    <a:pt x="5204" y="1"/>
                  </a:moveTo>
                  <a:cubicBezTo>
                    <a:pt x="5102" y="1"/>
                    <a:pt x="5001" y="1"/>
                    <a:pt x="4899" y="1"/>
                  </a:cubicBezTo>
                  <a:cubicBezTo>
                    <a:pt x="4506" y="1"/>
                    <a:pt x="4112" y="36"/>
                    <a:pt x="3753" y="36"/>
                  </a:cubicBezTo>
                  <a:cubicBezTo>
                    <a:pt x="3035" y="48"/>
                    <a:pt x="2363" y="48"/>
                    <a:pt x="1819" y="59"/>
                  </a:cubicBezTo>
                  <a:cubicBezTo>
                    <a:pt x="1263" y="83"/>
                    <a:pt x="811" y="94"/>
                    <a:pt x="498" y="94"/>
                  </a:cubicBezTo>
                  <a:cubicBezTo>
                    <a:pt x="336" y="106"/>
                    <a:pt x="220" y="106"/>
                    <a:pt x="139" y="106"/>
                  </a:cubicBezTo>
                  <a:cubicBezTo>
                    <a:pt x="47" y="129"/>
                    <a:pt x="0" y="129"/>
                    <a:pt x="0" y="129"/>
                  </a:cubicBezTo>
                  <a:lnTo>
                    <a:pt x="1819" y="129"/>
                  </a:lnTo>
                  <a:cubicBezTo>
                    <a:pt x="2363" y="129"/>
                    <a:pt x="3012" y="106"/>
                    <a:pt x="3753" y="106"/>
                  </a:cubicBezTo>
                  <a:cubicBezTo>
                    <a:pt x="4112" y="106"/>
                    <a:pt x="4506" y="83"/>
                    <a:pt x="4899" y="83"/>
                  </a:cubicBezTo>
                  <a:cubicBezTo>
                    <a:pt x="5037" y="74"/>
                    <a:pt x="5177" y="69"/>
                    <a:pt x="5318" y="69"/>
                  </a:cubicBezTo>
                  <a:cubicBezTo>
                    <a:pt x="5582" y="69"/>
                    <a:pt x="5851" y="88"/>
                    <a:pt x="6116" y="140"/>
                  </a:cubicBezTo>
                  <a:cubicBezTo>
                    <a:pt x="6220" y="152"/>
                    <a:pt x="6312" y="187"/>
                    <a:pt x="6405" y="222"/>
                  </a:cubicBezTo>
                  <a:cubicBezTo>
                    <a:pt x="6486" y="256"/>
                    <a:pt x="6567" y="326"/>
                    <a:pt x="6637" y="395"/>
                  </a:cubicBezTo>
                  <a:cubicBezTo>
                    <a:pt x="6776" y="546"/>
                    <a:pt x="6892" y="696"/>
                    <a:pt x="6984" y="870"/>
                  </a:cubicBezTo>
                  <a:cubicBezTo>
                    <a:pt x="7170" y="1218"/>
                    <a:pt x="7274" y="1600"/>
                    <a:pt x="7332" y="1959"/>
                  </a:cubicBezTo>
                  <a:cubicBezTo>
                    <a:pt x="7401" y="2318"/>
                    <a:pt x="7436" y="2665"/>
                    <a:pt x="7494" y="2990"/>
                  </a:cubicBezTo>
                  <a:cubicBezTo>
                    <a:pt x="7552" y="3314"/>
                    <a:pt x="7610" y="3615"/>
                    <a:pt x="7691" y="3870"/>
                  </a:cubicBezTo>
                  <a:cubicBezTo>
                    <a:pt x="7795" y="4148"/>
                    <a:pt x="7922" y="4356"/>
                    <a:pt x="8050" y="4542"/>
                  </a:cubicBezTo>
                  <a:cubicBezTo>
                    <a:pt x="8189" y="4715"/>
                    <a:pt x="8316" y="4854"/>
                    <a:pt x="8420" y="4970"/>
                  </a:cubicBezTo>
                  <a:cubicBezTo>
                    <a:pt x="8536" y="5086"/>
                    <a:pt x="8617" y="5167"/>
                    <a:pt x="8675" y="5225"/>
                  </a:cubicBezTo>
                  <a:cubicBezTo>
                    <a:pt x="8710" y="5248"/>
                    <a:pt x="8733" y="5260"/>
                    <a:pt x="8745" y="5283"/>
                  </a:cubicBezTo>
                  <a:cubicBezTo>
                    <a:pt x="8768" y="5294"/>
                    <a:pt x="8779" y="5294"/>
                    <a:pt x="8779" y="5294"/>
                  </a:cubicBezTo>
                  <a:cubicBezTo>
                    <a:pt x="8779" y="5294"/>
                    <a:pt x="8733" y="5260"/>
                    <a:pt x="8687" y="5213"/>
                  </a:cubicBezTo>
                  <a:cubicBezTo>
                    <a:pt x="8629" y="5155"/>
                    <a:pt x="8548" y="5074"/>
                    <a:pt x="8444" y="4958"/>
                  </a:cubicBezTo>
                  <a:cubicBezTo>
                    <a:pt x="8339" y="4843"/>
                    <a:pt x="8223" y="4681"/>
                    <a:pt x="8096" y="4507"/>
                  </a:cubicBezTo>
                  <a:cubicBezTo>
                    <a:pt x="7969" y="4333"/>
                    <a:pt x="7841" y="4113"/>
                    <a:pt x="7749" y="3858"/>
                  </a:cubicBezTo>
                  <a:cubicBezTo>
                    <a:pt x="7668" y="3592"/>
                    <a:pt x="7610" y="3291"/>
                    <a:pt x="7563" y="2978"/>
                  </a:cubicBezTo>
                  <a:cubicBezTo>
                    <a:pt x="7517" y="2654"/>
                    <a:pt x="7471" y="2306"/>
                    <a:pt x="7413" y="1947"/>
                  </a:cubicBezTo>
                  <a:cubicBezTo>
                    <a:pt x="7355" y="1588"/>
                    <a:pt x="7262" y="1206"/>
                    <a:pt x="7065" y="847"/>
                  </a:cubicBezTo>
                  <a:cubicBezTo>
                    <a:pt x="6973" y="662"/>
                    <a:pt x="6857" y="488"/>
                    <a:pt x="6706" y="337"/>
                  </a:cubicBezTo>
                  <a:cubicBezTo>
                    <a:pt x="6660" y="314"/>
                    <a:pt x="6637" y="268"/>
                    <a:pt x="6590" y="233"/>
                  </a:cubicBezTo>
                  <a:cubicBezTo>
                    <a:pt x="6544" y="210"/>
                    <a:pt x="6486" y="164"/>
                    <a:pt x="6451" y="152"/>
                  </a:cubicBezTo>
                  <a:cubicBezTo>
                    <a:pt x="6359" y="106"/>
                    <a:pt x="6243" y="94"/>
                    <a:pt x="6139" y="59"/>
                  </a:cubicBezTo>
                  <a:cubicBezTo>
                    <a:pt x="5817" y="7"/>
                    <a:pt x="5509" y="1"/>
                    <a:pt x="5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66;p32">
              <a:extLst>
                <a:ext uri="{FF2B5EF4-FFF2-40B4-BE49-F238E27FC236}">
                  <a16:creationId xmlns:a16="http://schemas.microsoft.com/office/drawing/2014/main" id="{25F55CA8-ACC5-CF8E-FE0E-658C4709D37A}"/>
                </a:ext>
              </a:extLst>
            </p:cNvPr>
            <p:cNvSpPr/>
            <p:nvPr/>
          </p:nvSpPr>
          <p:spPr>
            <a:xfrm>
              <a:off x="497071" y="1948130"/>
              <a:ext cx="47623" cy="50979"/>
            </a:xfrm>
            <a:custGeom>
              <a:avLst/>
              <a:gdLst/>
              <a:ahLst/>
              <a:cxnLst/>
              <a:rect l="l" t="t" r="r" b="b"/>
              <a:pathLst>
                <a:path w="823" h="881" extrusionOk="0">
                  <a:moveTo>
                    <a:pt x="684" y="0"/>
                  </a:moveTo>
                  <a:cubicBezTo>
                    <a:pt x="626" y="0"/>
                    <a:pt x="568" y="12"/>
                    <a:pt x="521" y="47"/>
                  </a:cubicBezTo>
                  <a:cubicBezTo>
                    <a:pt x="220" y="197"/>
                    <a:pt x="0" y="533"/>
                    <a:pt x="0" y="881"/>
                  </a:cubicBezTo>
                  <a:lnTo>
                    <a:pt x="452" y="869"/>
                  </a:lnTo>
                  <a:cubicBezTo>
                    <a:pt x="406" y="684"/>
                    <a:pt x="475" y="475"/>
                    <a:pt x="626" y="359"/>
                  </a:cubicBezTo>
                  <a:cubicBezTo>
                    <a:pt x="684" y="313"/>
                    <a:pt x="730" y="290"/>
                    <a:pt x="765" y="244"/>
                  </a:cubicBezTo>
                  <a:cubicBezTo>
                    <a:pt x="811" y="197"/>
                    <a:pt x="823" y="139"/>
                    <a:pt x="811" y="81"/>
                  </a:cubicBezTo>
                  <a:cubicBezTo>
                    <a:pt x="799" y="24"/>
                    <a:pt x="741" y="0"/>
                    <a:pt x="684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67;p32">
              <a:extLst>
                <a:ext uri="{FF2B5EF4-FFF2-40B4-BE49-F238E27FC236}">
                  <a16:creationId xmlns:a16="http://schemas.microsoft.com/office/drawing/2014/main" id="{AFCC8862-AC10-33F7-A229-869618E8EA02}"/>
                </a:ext>
              </a:extLst>
            </p:cNvPr>
            <p:cNvSpPr/>
            <p:nvPr/>
          </p:nvSpPr>
          <p:spPr>
            <a:xfrm>
              <a:off x="-648940" y="1629122"/>
              <a:ext cx="1187621" cy="3026339"/>
            </a:xfrm>
            <a:custGeom>
              <a:avLst/>
              <a:gdLst/>
              <a:ahLst/>
              <a:cxnLst/>
              <a:rect l="l" t="t" r="r" b="b"/>
              <a:pathLst>
                <a:path w="20524" h="52300" extrusionOk="0">
                  <a:moveTo>
                    <a:pt x="19817" y="0"/>
                  </a:moveTo>
                  <a:lnTo>
                    <a:pt x="17072" y="186"/>
                  </a:lnTo>
                  <a:cubicBezTo>
                    <a:pt x="15694" y="290"/>
                    <a:pt x="14663" y="1483"/>
                    <a:pt x="14756" y="2861"/>
                  </a:cubicBezTo>
                  <a:cubicBezTo>
                    <a:pt x="14883" y="4818"/>
                    <a:pt x="14837" y="7459"/>
                    <a:pt x="13910" y="9092"/>
                  </a:cubicBezTo>
                  <a:cubicBezTo>
                    <a:pt x="12289" y="11883"/>
                    <a:pt x="9880" y="12370"/>
                    <a:pt x="10065" y="17975"/>
                  </a:cubicBezTo>
                  <a:cubicBezTo>
                    <a:pt x="10250" y="23569"/>
                    <a:pt x="10493" y="24160"/>
                    <a:pt x="9382" y="25608"/>
                  </a:cubicBezTo>
                  <a:cubicBezTo>
                    <a:pt x="8270" y="27056"/>
                    <a:pt x="5838" y="26303"/>
                    <a:pt x="4784" y="29604"/>
                  </a:cubicBezTo>
                  <a:cubicBezTo>
                    <a:pt x="3718" y="32893"/>
                    <a:pt x="4471" y="49362"/>
                    <a:pt x="2792" y="51099"/>
                  </a:cubicBezTo>
                  <a:cubicBezTo>
                    <a:pt x="2792" y="51099"/>
                    <a:pt x="1660" y="52193"/>
                    <a:pt x="368" y="52292"/>
                  </a:cubicBezTo>
                  <a:lnTo>
                    <a:pt x="8038" y="52292"/>
                  </a:lnTo>
                  <a:cubicBezTo>
                    <a:pt x="8710" y="52292"/>
                    <a:pt x="9382" y="52038"/>
                    <a:pt x="9868" y="51563"/>
                  </a:cubicBezTo>
                  <a:cubicBezTo>
                    <a:pt x="10216" y="51215"/>
                    <a:pt x="10505" y="50729"/>
                    <a:pt x="10505" y="50057"/>
                  </a:cubicBezTo>
                  <a:cubicBezTo>
                    <a:pt x="10505" y="48934"/>
                    <a:pt x="10887" y="32904"/>
                    <a:pt x="11513" y="31538"/>
                  </a:cubicBezTo>
                  <a:cubicBezTo>
                    <a:pt x="12127" y="30183"/>
                    <a:pt x="15358" y="28781"/>
                    <a:pt x="15856" y="25619"/>
                  </a:cubicBezTo>
                  <a:cubicBezTo>
                    <a:pt x="16342" y="22469"/>
                    <a:pt x="16169" y="17350"/>
                    <a:pt x="16169" y="16447"/>
                  </a:cubicBezTo>
                  <a:cubicBezTo>
                    <a:pt x="16169" y="15578"/>
                    <a:pt x="16342" y="13864"/>
                    <a:pt x="18010" y="11883"/>
                  </a:cubicBezTo>
                  <a:cubicBezTo>
                    <a:pt x="20523" y="8884"/>
                    <a:pt x="20176" y="5594"/>
                    <a:pt x="20257" y="4483"/>
                  </a:cubicBezTo>
                  <a:cubicBezTo>
                    <a:pt x="20315" y="3371"/>
                    <a:pt x="19817" y="0"/>
                    <a:pt x="19817" y="0"/>
                  </a:cubicBezTo>
                  <a:close/>
                  <a:moveTo>
                    <a:pt x="0" y="52292"/>
                  </a:moveTo>
                  <a:cubicBezTo>
                    <a:pt x="61" y="52297"/>
                    <a:pt x="122" y="52300"/>
                    <a:pt x="182" y="52300"/>
                  </a:cubicBezTo>
                  <a:cubicBezTo>
                    <a:pt x="245" y="52300"/>
                    <a:pt x="307" y="52297"/>
                    <a:pt x="368" y="52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68;p32">
              <a:extLst>
                <a:ext uri="{FF2B5EF4-FFF2-40B4-BE49-F238E27FC236}">
                  <a16:creationId xmlns:a16="http://schemas.microsoft.com/office/drawing/2014/main" id="{5F100B7D-0345-C8AA-A0F5-0C3292006381}"/>
                </a:ext>
              </a:extLst>
            </p:cNvPr>
            <p:cNvSpPr/>
            <p:nvPr/>
          </p:nvSpPr>
          <p:spPr>
            <a:xfrm>
              <a:off x="218279" y="1656666"/>
              <a:ext cx="299625" cy="177588"/>
            </a:xfrm>
            <a:custGeom>
              <a:avLst/>
              <a:gdLst/>
              <a:ahLst/>
              <a:cxnLst/>
              <a:rect l="l" t="t" r="r" b="b"/>
              <a:pathLst>
                <a:path w="5178" h="3069" extrusionOk="0">
                  <a:moveTo>
                    <a:pt x="2840" y="1"/>
                  </a:moveTo>
                  <a:cubicBezTo>
                    <a:pt x="1799" y="1"/>
                    <a:pt x="724" y="83"/>
                    <a:pt x="487" y="405"/>
                  </a:cubicBezTo>
                  <a:cubicBezTo>
                    <a:pt x="0" y="1076"/>
                    <a:pt x="0" y="1968"/>
                    <a:pt x="0" y="1968"/>
                  </a:cubicBezTo>
                  <a:cubicBezTo>
                    <a:pt x="70" y="1679"/>
                    <a:pt x="336" y="1459"/>
                    <a:pt x="626" y="1401"/>
                  </a:cubicBezTo>
                  <a:cubicBezTo>
                    <a:pt x="663" y="1395"/>
                    <a:pt x="700" y="1392"/>
                    <a:pt x="738" y="1392"/>
                  </a:cubicBezTo>
                  <a:cubicBezTo>
                    <a:pt x="993" y="1392"/>
                    <a:pt x="1249" y="1525"/>
                    <a:pt x="1390" y="1737"/>
                  </a:cubicBezTo>
                  <a:cubicBezTo>
                    <a:pt x="1622" y="2084"/>
                    <a:pt x="1575" y="2605"/>
                    <a:pt x="1900" y="2872"/>
                  </a:cubicBezTo>
                  <a:cubicBezTo>
                    <a:pt x="2097" y="3057"/>
                    <a:pt x="2398" y="3068"/>
                    <a:pt x="2664" y="3068"/>
                  </a:cubicBezTo>
                  <a:cubicBezTo>
                    <a:pt x="3521" y="3045"/>
                    <a:pt x="4355" y="2953"/>
                    <a:pt x="5177" y="2744"/>
                  </a:cubicBezTo>
                  <a:lnTo>
                    <a:pt x="4992" y="92"/>
                  </a:lnTo>
                  <a:cubicBezTo>
                    <a:pt x="4992" y="92"/>
                    <a:pt x="3935" y="1"/>
                    <a:pt x="28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69;p32">
              <a:extLst>
                <a:ext uri="{FF2B5EF4-FFF2-40B4-BE49-F238E27FC236}">
                  <a16:creationId xmlns:a16="http://schemas.microsoft.com/office/drawing/2014/main" id="{CAB4B1D4-5444-306D-4E37-D19D5124ABD5}"/>
                </a:ext>
              </a:extLst>
            </p:cNvPr>
            <p:cNvSpPr/>
            <p:nvPr/>
          </p:nvSpPr>
          <p:spPr>
            <a:xfrm>
              <a:off x="196174" y="1613961"/>
              <a:ext cx="434335" cy="235048"/>
            </a:xfrm>
            <a:custGeom>
              <a:avLst/>
              <a:gdLst/>
              <a:ahLst/>
              <a:cxnLst/>
              <a:rect l="l" t="t" r="r" b="b"/>
              <a:pathLst>
                <a:path w="7506" h="4062" extrusionOk="0">
                  <a:moveTo>
                    <a:pt x="5047" y="1"/>
                  </a:moveTo>
                  <a:cubicBezTo>
                    <a:pt x="4886" y="1"/>
                    <a:pt x="4724" y="4"/>
                    <a:pt x="4563" y="8"/>
                  </a:cubicBezTo>
                  <a:cubicBezTo>
                    <a:pt x="3614" y="42"/>
                    <a:pt x="2629" y="66"/>
                    <a:pt x="1760" y="483"/>
                  </a:cubicBezTo>
                  <a:cubicBezTo>
                    <a:pt x="892" y="888"/>
                    <a:pt x="0" y="1502"/>
                    <a:pt x="208" y="3714"/>
                  </a:cubicBezTo>
                  <a:lnTo>
                    <a:pt x="206" y="3783"/>
                  </a:lnTo>
                  <a:lnTo>
                    <a:pt x="206" y="3783"/>
                  </a:lnTo>
                  <a:cubicBezTo>
                    <a:pt x="238" y="3302"/>
                    <a:pt x="346" y="2855"/>
                    <a:pt x="463" y="2359"/>
                  </a:cubicBezTo>
                  <a:cubicBezTo>
                    <a:pt x="637" y="1664"/>
                    <a:pt x="1123" y="1143"/>
                    <a:pt x="1714" y="1050"/>
                  </a:cubicBezTo>
                  <a:cubicBezTo>
                    <a:pt x="1749" y="1045"/>
                    <a:pt x="1784" y="1043"/>
                    <a:pt x="1818" y="1043"/>
                  </a:cubicBezTo>
                  <a:cubicBezTo>
                    <a:pt x="2534" y="1043"/>
                    <a:pt x="3208" y="2023"/>
                    <a:pt x="3208" y="2023"/>
                  </a:cubicBezTo>
                  <a:cubicBezTo>
                    <a:pt x="3208" y="2023"/>
                    <a:pt x="6115" y="1606"/>
                    <a:pt x="7505" y="1502"/>
                  </a:cubicBezTo>
                  <a:cubicBezTo>
                    <a:pt x="7401" y="1143"/>
                    <a:pt x="6683" y="216"/>
                    <a:pt x="6162" y="100"/>
                  </a:cubicBezTo>
                  <a:cubicBezTo>
                    <a:pt x="5797" y="19"/>
                    <a:pt x="5422" y="1"/>
                    <a:pt x="5047" y="1"/>
                  </a:cubicBezTo>
                  <a:close/>
                  <a:moveTo>
                    <a:pt x="206" y="3783"/>
                  </a:moveTo>
                  <a:cubicBezTo>
                    <a:pt x="200" y="3874"/>
                    <a:pt x="197" y="3967"/>
                    <a:pt x="197" y="4061"/>
                  </a:cubicBezTo>
                  <a:lnTo>
                    <a:pt x="206" y="37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70;p32">
              <a:extLst>
                <a:ext uri="{FF2B5EF4-FFF2-40B4-BE49-F238E27FC236}">
                  <a16:creationId xmlns:a16="http://schemas.microsoft.com/office/drawing/2014/main" id="{3CDF513E-EAC6-01B1-C440-B0171CEB0741}"/>
                </a:ext>
              </a:extLst>
            </p:cNvPr>
            <p:cNvSpPr/>
            <p:nvPr/>
          </p:nvSpPr>
          <p:spPr>
            <a:xfrm>
              <a:off x="322782" y="1623914"/>
              <a:ext cx="211844" cy="26039"/>
            </a:xfrm>
            <a:custGeom>
              <a:avLst/>
              <a:gdLst/>
              <a:ahLst/>
              <a:cxnLst/>
              <a:rect l="l" t="t" r="r" b="b"/>
              <a:pathLst>
                <a:path w="3661" h="450" extrusionOk="0">
                  <a:moveTo>
                    <a:pt x="3622" y="1"/>
                  </a:moveTo>
                  <a:cubicBezTo>
                    <a:pt x="3597" y="1"/>
                    <a:pt x="3562" y="4"/>
                    <a:pt x="3522" y="9"/>
                  </a:cubicBezTo>
                  <a:cubicBezTo>
                    <a:pt x="3418" y="9"/>
                    <a:pt x="3290" y="33"/>
                    <a:pt x="3128" y="33"/>
                  </a:cubicBezTo>
                  <a:cubicBezTo>
                    <a:pt x="2792" y="44"/>
                    <a:pt x="2329" y="67"/>
                    <a:pt x="1831" y="125"/>
                  </a:cubicBezTo>
                  <a:cubicBezTo>
                    <a:pt x="1321" y="183"/>
                    <a:pt x="870" y="241"/>
                    <a:pt x="534" y="322"/>
                  </a:cubicBezTo>
                  <a:cubicBezTo>
                    <a:pt x="360" y="345"/>
                    <a:pt x="233" y="380"/>
                    <a:pt x="152" y="403"/>
                  </a:cubicBezTo>
                  <a:cubicBezTo>
                    <a:pt x="47" y="438"/>
                    <a:pt x="1" y="449"/>
                    <a:pt x="1" y="449"/>
                  </a:cubicBezTo>
                  <a:cubicBezTo>
                    <a:pt x="1" y="449"/>
                    <a:pt x="59" y="438"/>
                    <a:pt x="152" y="415"/>
                  </a:cubicBezTo>
                  <a:cubicBezTo>
                    <a:pt x="267" y="403"/>
                    <a:pt x="395" y="380"/>
                    <a:pt x="534" y="345"/>
                  </a:cubicBezTo>
                  <a:cubicBezTo>
                    <a:pt x="858" y="287"/>
                    <a:pt x="1321" y="229"/>
                    <a:pt x="1831" y="172"/>
                  </a:cubicBezTo>
                  <a:cubicBezTo>
                    <a:pt x="2329" y="114"/>
                    <a:pt x="2792" y="90"/>
                    <a:pt x="3128" y="56"/>
                  </a:cubicBezTo>
                  <a:cubicBezTo>
                    <a:pt x="3279" y="44"/>
                    <a:pt x="3406" y="44"/>
                    <a:pt x="3522" y="33"/>
                  </a:cubicBezTo>
                  <a:cubicBezTo>
                    <a:pt x="3603" y="33"/>
                    <a:pt x="3661" y="9"/>
                    <a:pt x="3661" y="9"/>
                  </a:cubicBezTo>
                  <a:cubicBezTo>
                    <a:pt x="3661" y="4"/>
                    <a:pt x="3646" y="1"/>
                    <a:pt x="36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71;p32">
              <a:extLst>
                <a:ext uri="{FF2B5EF4-FFF2-40B4-BE49-F238E27FC236}">
                  <a16:creationId xmlns:a16="http://schemas.microsoft.com/office/drawing/2014/main" id="{8D175091-267B-28B8-3FC5-59FD8ED97BA6}"/>
                </a:ext>
              </a:extLst>
            </p:cNvPr>
            <p:cNvSpPr/>
            <p:nvPr/>
          </p:nvSpPr>
          <p:spPr>
            <a:xfrm>
              <a:off x="-306497" y="3463376"/>
              <a:ext cx="319762" cy="47796"/>
            </a:xfrm>
            <a:custGeom>
              <a:avLst/>
              <a:gdLst/>
              <a:ahLst/>
              <a:cxnLst/>
              <a:rect l="l" t="t" r="r" b="b"/>
              <a:pathLst>
                <a:path w="5526" h="826" extrusionOk="0">
                  <a:moveTo>
                    <a:pt x="5521" y="0"/>
                  </a:moveTo>
                  <a:cubicBezTo>
                    <a:pt x="5441" y="0"/>
                    <a:pt x="4223" y="159"/>
                    <a:pt x="2757" y="383"/>
                  </a:cubicBezTo>
                  <a:cubicBezTo>
                    <a:pt x="1240" y="615"/>
                    <a:pt x="1" y="812"/>
                    <a:pt x="1" y="823"/>
                  </a:cubicBezTo>
                  <a:cubicBezTo>
                    <a:pt x="1" y="825"/>
                    <a:pt x="6" y="825"/>
                    <a:pt x="16" y="825"/>
                  </a:cubicBezTo>
                  <a:cubicBezTo>
                    <a:pt x="161" y="825"/>
                    <a:pt x="1348" y="669"/>
                    <a:pt x="2769" y="453"/>
                  </a:cubicBezTo>
                  <a:cubicBezTo>
                    <a:pt x="4286" y="221"/>
                    <a:pt x="5525" y="12"/>
                    <a:pt x="5525" y="1"/>
                  </a:cubicBezTo>
                  <a:cubicBezTo>
                    <a:pt x="5525" y="1"/>
                    <a:pt x="5524" y="0"/>
                    <a:pt x="55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72;p32">
              <a:extLst>
                <a:ext uri="{FF2B5EF4-FFF2-40B4-BE49-F238E27FC236}">
                  <a16:creationId xmlns:a16="http://schemas.microsoft.com/office/drawing/2014/main" id="{8972BF22-80D1-A9B2-7FC6-EBEC021C6E3C}"/>
                </a:ext>
              </a:extLst>
            </p:cNvPr>
            <p:cNvSpPr/>
            <p:nvPr/>
          </p:nvSpPr>
          <p:spPr>
            <a:xfrm>
              <a:off x="-263619" y="3426516"/>
              <a:ext cx="293607" cy="5671"/>
            </a:xfrm>
            <a:custGeom>
              <a:avLst/>
              <a:gdLst/>
              <a:ahLst/>
              <a:cxnLst/>
              <a:rect l="l" t="t" r="r" b="b"/>
              <a:pathLst>
                <a:path w="5074" h="98" extrusionOk="0">
                  <a:moveTo>
                    <a:pt x="2537" y="1"/>
                  </a:moveTo>
                  <a:cubicBezTo>
                    <a:pt x="1136" y="12"/>
                    <a:pt x="1" y="47"/>
                    <a:pt x="1" y="59"/>
                  </a:cubicBezTo>
                  <a:cubicBezTo>
                    <a:pt x="1" y="85"/>
                    <a:pt x="639" y="98"/>
                    <a:pt x="1550" y="98"/>
                  </a:cubicBezTo>
                  <a:cubicBezTo>
                    <a:pt x="1853" y="98"/>
                    <a:pt x="2187" y="96"/>
                    <a:pt x="2537" y="94"/>
                  </a:cubicBezTo>
                  <a:cubicBezTo>
                    <a:pt x="3939" y="70"/>
                    <a:pt x="5074" y="47"/>
                    <a:pt x="5074" y="36"/>
                  </a:cubicBezTo>
                  <a:cubicBezTo>
                    <a:pt x="5074" y="12"/>
                    <a:pt x="3939" y="1"/>
                    <a:pt x="2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73;p32">
              <a:extLst>
                <a:ext uri="{FF2B5EF4-FFF2-40B4-BE49-F238E27FC236}">
                  <a16:creationId xmlns:a16="http://schemas.microsoft.com/office/drawing/2014/main" id="{39DF609A-33CA-7DE6-A171-9E4226101B52}"/>
                </a:ext>
              </a:extLst>
            </p:cNvPr>
            <p:cNvSpPr/>
            <p:nvPr/>
          </p:nvSpPr>
          <p:spPr>
            <a:xfrm>
              <a:off x="-628167" y="1834195"/>
              <a:ext cx="837769" cy="2821497"/>
            </a:xfrm>
            <a:custGeom>
              <a:avLst/>
              <a:gdLst/>
              <a:ahLst/>
              <a:cxnLst/>
              <a:rect l="l" t="t" r="r" b="b"/>
              <a:pathLst>
                <a:path w="14478" h="48760" extrusionOk="0">
                  <a:moveTo>
                    <a:pt x="14443" y="0"/>
                  </a:moveTo>
                  <a:lnTo>
                    <a:pt x="14443" y="139"/>
                  </a:lnTo>
                  <a:cubicBezTo>
                    <a:pt x="14454" y="232"/>
                    <a:pt x="14454" y="371"/>
                    <a:pt x="14454" y="545"/>
                  </a:cubicBezTo>
                  <a:cubicBezTo>
                    <a:pt x="14454" y="915"/>
                    <a:pt x="14454" y="1448"/>
                    <a:pt x="14408" y="2132"/>
                  </a:cubicBezTo>
                  <a:cubicBezTo>
                    <a:pt x="14362" y="2826"/>
                    <a:pt x="14281" y="3660"/>
                    <a:pt x="13980" y="4587"/>
                  </a:cubicBezTo>
                  <a:cubicBezTo>
                    <a:pt x="13899" y="4819"/>
                    <a:pt x="13817" y="5050"/>
                    <a:pt x="13702" y="5282"/>
                  </a:cubicBezTo>
                  <a:cubicBezTo>
                    <a:pt x="13644" y="5398"/>
                    <a:pt x="13586" y="5513"/>
                    <a:pt x="13516" y="5629"/>
                  </a:cubicBezTo>
                  <a:lnTo>
                    <a:pt x="13296" y="5977"/>
                  </a:lnTo>
                  <a:cubicBezTo>
                    <a:pt x="12995" y="6440"/>
                    <a:pt x="12625" y="6903"/>
                    <a:pt x="12219" y="7367"/>
                  </a:cubicBezTo>
                  <a:cubicBezTo>
                    <a:pt x="11814" y="7830"/>
                    <a:pt x="11385" y="8328"/>
                    <a:pt x="11003" y="8872"/>
                  </a:cubicBezTo>
                  <a:cubicBezTo>
                    <a:pt x="10632" y="9417"/>
                    <a:pt x="10308" y="10065"/>
                    <a:pt x="10100" y="10760"/>
                  </a:cubicBezTo>
                  <a:cubicBezTo>
                    <a:pt x="9984" y="11107"/>
                    <a:pt x="9903" y="11467"/>
                    <a:pt x="9833" y="11826"/>
                  </a:cubicBezTo>
                  <a:cubicBezTo>
                    <a:pt x="9787" y="12185"/>
                    <a:pt x="9729" y="12567"/>
                    <a:pt x="9718" y="12949"/>
                  </a:cubicBezTo>
                  <a:cubicBezTo>
                    <a:pt x="9706" y="13146"/>
                    <a:pt x="9694" y="13331"/>
                    <a:pt x="9694" y="13528"/>
                  </a:cubicBezTo>
                  <a:lnTo>
                    <a:pt x="9694" y="14130"/>
                  </a:lnTo>
                  <a:cubicBezTo>
                    <a:pt x="9694" y="14513"/>
                    <a:pt x="9706" y="14918"/>
                    <a:pt x="9718" y="15323"/>
                  </a:cubicBezTo>
                  <a:cubicBezTo>
                    <a:pt x="9752" y="16134"/>
                    <a:pt x="9787" y="16968"/>
                    <a:pt x="9822" y="17813"/>
                  </a:cubicBezTo>
                  <a:cubicBezTo>
                    <a:pt x="9833" y="18242"/>
                    <a:pt x="9845" y="18670"/>
                    <a:pt x="9845" y="19111"/>
                  </a:cubicBezTo>
                  <a:cubicBezTo>
                    <a:pt x="9845" y="19539"/>
                    <a:pt x="9845" y="19979"/>
                    <a:pt x="9775" y="20408"/>
                  </a:cubicBezTo>
                  <a:cubicBezTo>
                    <a:pt x="9752" y="20628"/>
                    <a:pt x="9694" y="20848"/>
                    <a:pt x="9613" y="21045"/>
                  </a:cubicBezTo>
                  <a:cubicBezTo>
                    <a:pt x="9532" y="21253"/>
                    <a:pt x="9440" y="21450"/>
                    <a:pt x="9312" y="21635"/>
                  </a:cubicBezTo>
                  <a:cubicBezTo>
                    <a:pt x="9254" y="21728"/>
                    <a:pt x="9196" y="21832"/>
                    <a:pt x="9127" y="21913"/>
                  </a:cubicBezTo>
                  <a:lnTo>
                    <a:pt x="9023" y="22041"/>
                  </a:lnTo>
                  <a:cubicBezTo>
                    <a:pt x="8976" y="22087"/>
                    <a:pt x="8953" y="22133"/>
                    <a:pt x="8907" y="22180"/>
                  </a:cubicBezTo>
                  <a:lnTo>
                    <a:pt x="8791" y="22307"/>
                  </a:lnTo>
                  <a:lnTo>
                    <a:pt x="8664" y="22411"/>
                  </a:lnTo>
                  <a:cubicBezTo>
                    <a:pt x="8617" y="22434"/>
                    <a:pt x="8571" y="22481"/>
                    <a:pt x="8536" y="22504"/>
                  </a:cubicBezTo>
                  <a:lnTo>
                    <a:pt x="8386" y="22597"/>
                  </a:lnTo>
                  <a:cubicBezTo>
                    <a:pt x="8015" y="22828"/>
                    <a:pt x="7575" y="22990"/>
                    <a:pt x="7146" y="23164"/>
                  </a:cubicBezTo>
                  <a:cubicBezTo>
                    <a:pt x="6706" y="23338"/>
                    <a:pt x="6278" y="23523"/>
                    <a:pt x="5896" y="23813"/>
                  </a:cubicBezTo>
                  <a:cubicBezTo>
                    <a:pt x="5513" y="24102"/>
                    <a:pt x="5189" y="24450"/>
                    <a:pt x="4957" y="24855"/>
                  </a:cubicBezTo>
                  <a:cubicBezTo>
                    <a:pt x="4911" y="24901"/>
                    <a:pt x="4876" y="24959"/>
                    <a:pt x="4853" y="25006"/>
                  </a:cubicBezTo>
                  <a:lnTo>
                    <a:pt x="4784" y="25156"/>
                  </a:lnTo>
                  <a:lnTo>
                    <a:pt x="4622" y="25481"/>
                  </a:lnTo>
                  <a:cubicBezTo>
                    <a:pt x="4540" y="25701"/>
                    <a:pt x="4448" y="25909"/>
                    <a:pt x="4378" y="26129"/>
                  </a:cubicBezTo>
                  <a:cubicBezTo>
                    <a:pt x="4239" y="26581"/>
                    <a:pt x="4170" y="27032"/>
                    <a:pt x="4112" y="27473"/>
                  </a:cubicBezTo>
                  <a:cubicBezTo>
                    <a:pt x="4054" y="27924"/>
                    <a:pt x="4008" y="28376"/>
                    <a:pt x="3985" y="28804"/>
                  </a:cubicBezTo>
                  <a:cubicBezTo>
                    <a:pt x="3846" y="30577"/>
                    <a:pt x="3799" y="32279"/>
                    <a:pt x="3741" y="33901"/>
                  </a:cubicBezTo>
                  <a:cubicBezTo>
                    <a:pt x="3649" y="37143"/>
                    <a:pt x="3579" y="40085"/>
                    <a:pt x="3405" y="42529"/>
                  </a:cubicBezTo>
                  <a:cubicBezTo>
                    <a:pt x="3313" y="43768"/>
                    <a:pt x="3220" y="44880"/>
                    <a:pt x="3046" y="45830"/>
                  </a:cubicBezTo>
                  <a:cubicBezTo>
                    <a:pt x="2954" y="46316"/>
                    <a:pt x="2861" y="46745"/>
                    <a:pt x="2699" y="47139"/>
                  </a:cubicBezTo>
                  <a:cubicBezTo>
                    <a:pt x="2629" y="47324"/>
                    <a:pt x="2525" y="47498"/>
                    <a:pt x="2375" y="47625"/>
                  </a:cubicBezTo>
                  <a:cubicBezTo>
                    <a:pt x="2247" y="47741"/>
                    <a:pt x="2108" y="47857"/>
                    <a:pt x="1958" y="47961"/>
                  </a:cubicBezTo>
                  <a:cubicBezTo>
                    <a:pt x="1413" y="48355"/>
                    <a:pt x="904" y="48552"/>
                    <a:pt x="556" y="48656"/>
                  </a:cubicBezTo>
                  <a:cubicBezTo>
                    <a:pt x="383" y="48714"/>
                    <a:pt x="232" y="48725"/>
                    <a:pt x="151" y="48748"/>
                  </a:cubicBezTo>
                  <a:cubicBezTo>
                    <a:pt x="47" y="48748"/>
                    <a:pt x="0" y="48760"/>
                    <a:pt x="0" y="48760"/>
                  </a:cubicBezTo>
                  <a:cubicBezTo>
                    <a:pt x="0" y="48760"/>
                    <a:pt x="47" y="48760"/>
                    <a:pt x="163" y="48748"/>
                  </a:cubicBezTo>
                  <a:cubicBezTo>
                    <a:pt x="244" y="48748"/>
                    <a:pt x="394" y="48714"/>
                    <a:pt x="568" y="48667"/>
                  </a:cubicBezTo>
                  <a:cubicBezTo>
                    <a:pt x="915" y="48575"/>
                    <a:pt x="1425" y="48378"/>
                    <a:pt x="1981" y="47972"/>
                  </a:cubicBezTo>
                  <a:cubicBezTo>
                    <a:pt x="2131" y="47880"/>
                    <a:pt x="2270" y="47776"/>
                    <a:pt x="2421" y="47648"/>
                  </a:cubicBezTo>
                  <a:cubicBezTo>
                    <a:pt x="2560" y="47509"/>
                    <a:pt x="2664" y="47324"/>
                    <a:pt x="2757" y="47139"/>
                  </a:cubicBezTo>
                  <a:cubicBezTo>
                    <a:pt x="2931" y="46745"/>
                    <a:pt x="3023" y="46293"/>
                    <a:pt x="3116" y="45818"/>
                  </a:cubicBezTo>
                  <a:cubicBezTo>
                    <a:pt x="3290" y="44845"/>
                    <a:pt x="3405" y="43745"/>
                    <a:pt x="3498" y="42517"/>
                  </a:cubicBezTo>
                  <a:cubicBezTo>
                    <a:pt x="3683" y="40074"/>
                    <a:pt x="3753" y="37132"/>
                    <a:pt x="3857" y="33889"/>
                  </a:cubicBezTo>
                  <a:cubicBezTo>
                    <a:pt x="3915" y="32267"/>
                    <a:pt x="3973" y="30565"/>
                    <a:pt x="4100" y="28793"/>
                  </a:cubicBezTo>
                  <a:cubicBezTo>
                    <a:pt x="4135" y="28341"/>
                    <a:pt x="4170" y="27913"/>
                    <a:pt x="4228" y="27461"/>
                  </a:cubicBezTo>
                  <a:cubicBezTo>
                    <a:pt x="4286" y="27009"/>
                    <a:pt x="4344" y="26558"/>
                    <a:pt x="4471" y="26129"/>
                  </a:cubicBezTo>
                  <a:cubicBezTo>
                    <a:pt x="4552" y="25909"/>
                    <a:pt x="4622" y="25712"/>
                    <a:pt x="4714" y="25492"/>
                  </a:cubicBezTo>
                  <a:lnTo>
                    <a:pt x="4865" y="25191"/>
                  </a:lnTo>
                  <a:lnTo>
                    <a:pt x="4946" y="25029"/>
                  </a:lnTo>
                  <a:cubicBezTo>
                    <a:pt x="4969" y="24982"/>
                    <a:pt x="5004" y="24925"/>
                    <a:pt x="5027" y="24878"/>
                  </a:cubicBezTo>
                  <a:cubicBezTo>
                    <a:pt x="5259" y="24496"/>
                    <a:pt x="5583" y="24149"/>
                    <a:pt x="5953" y="23871"/>
                  </a:cubicBezTo>
                  <a:cubicBezTo>
                    <a:pt x="6336" y="23593"/>
                    <a:pt x="6753" y="23396"/>
                    <a:pt x="7181" y="23222"/>
                  </a:cubicBezTo>
                  <a:cubicBezTo>
                    <a:pt x="7610" y="23048"/>
                    <a:pt x="8050" y="22898"/>
                    <a:pt x="8444" y="22655"/>
                  </a:cubicBezTo>
                  <a:lnTo>
                    <a:pt x="8594" y="22562"/>
                  </a:lnTo>
                  <a:cubicBezTo>
                    <a:pt x="8629" y="22539"/>
                    <a:pt x="8675" y="22492"/>
                    <a:pt x="8721" y="22469"/>
                  </a:cubicBezTo>
                  <a:lnTo>
                    <a:pt x="8849" y="22353"/>
                  </a:lnTo>
                  <a:lnTo>
                    <a:pt x="8965" y="22214"/>
                  </a:lnTo>
                  <a:cubicBezTo>
                    <a:pt x="9011" y="22180"/>
                    <a:pt x="9034" y="22133"/>
                    <a:pt x="9081" y="22087"/>
                  </a:cubicBezTo>
                  <a:lnTo>
                    <a:pt x="9185" y="21960"/>
                  </a:lnTo>
                  <a:cubicBezTo>
                    <a:pt x="9243" y="21867"/>
                    <a:pt x="9312" y="21786"/>
                    <a:pt x="9370" y="21682"/>
                  </a:cubicBezTo>
                  <a:cubicBezTo>
                    <a:pt x="9486" y="21496"/>
                    <a:pt x="9590" y="21276"/>
                    <a:pt x="9671" y="21079"/>
                  </a:cubicBezTo>
                  <a:cubicBezTo>
                    <a:pt x="9752" y="20859"/>
                    <a:pt x="9810" y="20639"/>
                    <a:pt x="9833" y="20419"/>
                  </a:cubicBezTo>
                  <a:cubicBezTo>
                    <a:pt x="9903" y="19991"/>
                    <a:pt x="9903" y="19539"/>
                    <a:pt x="9903" y="19111"/>
                  </a:cubicBezTo>
                  <a:cubicBezTo>
                    <a:pt x="9903" y="18670"/>
                    <a:pt x="9891" y="18242"/>
                    <a:pt x="9880" y="17813"/>
                  </a:cubicBezTo>
                  <a:cubicBezTo>
                    <a:pt x="9845" y="16979"/>
                    <a:pt x="9810" y="16134"/>
                    <a:pt x="9775" y="15323"/>
                  </a:cubicBezTo>
                  <a:cubicBezTo>
                    <a:pt x="9775" y="14918"/>
                    <a:pt x="9752" y="14524"/>
                    <a:pt x="9752" y="14130"/>
                  </a:cubicBezTo>
                  <a:lnTo>
                    <a:pt x="9752" y="13528"/>
                  </a:lnTo>
                  <a:cubicBezTo>
                    <a:pt x="9752" y="13343"/>
                    <a:pt x="9764" y="13146"/>
                    <a:pt x="9775" y="12949"/>
                  </a:cubicBezTo>
                  <a:cubicBezTo>
                    <a:pt x="9775" y="12567"/>
                    <a:pt x="9845" y="12208"/>
                    <a:pt x="9891" y="11826"/>
                  </a:cubicBezTo>
                  <a:cubicBezTo>
                    <a:pt x="9984" y="11467"/>
                    <a:pt x="10042" y="11107"/>
                    <a:pt x="10158" y="10760"/>
                  </a:cubicBezTo>
                  <a:cubicBezTo>
                    <a:pt x="10366" y="10065"/>
                    <a:pt x="10690" y="9440"/>
                    <a:pt x="11061" y="8884"/>
                  </a:cubicBezTo>
                  <a:cubicBezTo>
                    <a:pt x="11443" y="8339"/>
                    <a:pt x="11860" y="7841"/>
                    <a:pt x="12266" y="7378"/>
                  </a:cubicBezTo>
                  <a:cubicBezTo>
                    <a:pt x="12671" y="6915"/>
                    <a:pt x="13030" y="6452"/>
                    <a:pt x="13343" y="5988"/>
                  </a:cubicBezTo>
                  <a:lnTo>
                    <a:pt x="13551" y="5641"/>
                  </a:lnTo>
                  <a:cubicBezTo>
                    <a:pt x="13632" y="5525"/>
                    <a:pt x="13690" y="5409"/>
                    <a:pt x="13748" y="5293"/>
                  </a:cubicBezTo>
                  <a:cubicBezTo>
                    <a:pt x="13841" y="5050"/>
                    <a:pt x="13945" y="4819"/>
                    <a:pt x="14014" y="4587"/>
                  </a:cubicBezTo>
                  <a:cubicBezTo>
                    <a:pt x="14304" y="3660"/>
                    <a:pt x="14397" y="2803"/>
                    <a:pt x="14443" y="2132"/>
                  </a:cubicBezTo>
                  <a:cubicBezTo>
                    <a:pt x="14478" y="1448"/>
                    <a:pt x="14478" y="915"/>
                    <a:pt x="14466" y="545"/>
                  </a:cubicBezTo>
                  <a:cubicBezTo>
                    <a:pt x="14454" y="186"/>
                    <a:pt x="14443" y="0"/>
                    <a:pt x="144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5" name="Google Shape;574;p32">
              <a:extLst>
                <a:ext uri="{FF2B5EF4-FFF2-40B4-BE49-F238E27FC236}">
                  <a16:creationId xmlns:a16="http://schemas.microsoft.com/office/drawing/2014/main" id="{240EF96B-5FA6-537F-5D70-D0603D7683A9}"/>
                </a:ext>
              </a:extLst>
            </p:cNvPr>
            <p:cNvSpPr/>
            <p:nvPr/>
          </p:nvSpPr>
          <p:spPr>
            <a:xfrm>
              <a:off x="-173813" y="1611010"/>
              <a:ext cx="804960" cy="3044046"/>
            </a:xfrm>
            <a:custGeom>
              <a:avLst/>
              <a:gdLst/>
              <a:ahLst/>
              <a:cxnLst/>
              <a:rect l="l" t="t" r="r" b="b"/>
              <a:pathLst>
                <a:path w="13911" h="52606" extrusionOk="0">
                  <a:moveTo>
                    <a:pt x="6589" y="3814"/>
                  </a:moveTo>
                  <a:lnTo>
                    <a:pt x="6591" y="3846"/>
                  </a:lnTo>
                  <a:cubicBezTo>
                    <a:pt x="6591" y="3846"/>
                    <a:pt x="6591" y="3836"/>
                    <a:pt x="6589" y="3814"/>
                  </a:cubicBezTo>
                  <a:close/>
                  <a:moveTo>
                    <a:pt x="11200" y="1"/>
                  </a:moveTo>
                  <a:cubicBezTo>
                    <a:pt x="10853" y="1"/>
                    <a:pt x="10529" y="24"/>
                    <a:pt x="10204" y="47"/>
                  </a:cubicBezTo>
                  <a:cubicBezTo>
                    <a:pt x="9556" y="93"/>
                    <a:pt x="8977" y="221"/>
                    <a:pt x="8456" y="406"/>
                  </a:cubicBezTo>
                  <a:cubicBezTo>
                    <a:pt x="7946" y="615"/>
                    <a:pt x="7483" y="858"/>
                    <a:pt x="7182" y="1194"/>
                  </a:cubicBezTo>
                  <a:cubicBezTo>
                    <a:pt x="6880" y="1530"/>
                    <a:pt x="6718" y="1912"/>
                    <a:pt x="6649" y="2248"/>
                  </a:cubicBezTo>
                  <a:cubicBezTo>
                    <a:pt x="6614" y="2421"/>
                    <a:pt x="6568" y="2583"/>
                    <a:pt x="6556" y="2722"/>
                  </a:cubicBezTo>
                  <a:cubicBezTo>
                    <a:pt x="6545" y="2873"/>
                    <a:pt x="6545" y="3000"/>
                    <a:pt x="6545" y="3116"/>
                  </a:cubicBezTo>
                  <a:cubicBezTo>
                    <a:pt x="6556" y="3348"/>
                    <a:pt x="6556" y="3533"/>
                    <a:pt x="6568" y="3649"/>
                  </a:cubicBezTo>
                  <a:cubicBezTo>
                    <a:pt x="6581" y="3730"/>
                    <a:pt x="6587" y="3784"/>
                    <a:pt x="6589" y="3814"/>
                  </a:cubicBezTo>
                  <a:lnTo>
                    <a:pt x="6589" y="3814"/>
                  </a:lnTo>
                  <a:lnTo>
                    <a:pt x="6579" y="3626"/>
                  </a:lnTo>
                  <a:cubicBezTo>
                    <a:pt x="6568" y="3510"/>
                    <a:pt x="6568" y="3325"/>
                    <a:pt x="6556" y="3093"/>
                  </a:cubicBezTo>
                  <a:cubicBezTo>
                    <a:pt x="6545" y="2977"/>
                    <a:pt x="6556" y="2838"/>
                    <a:pt x="6568" y="2699"/>
                  </a:cubicBezTo>
                  <a:cubicBezTo>
                    <a:pt x="6579" y="2549"/>
                    <a:pt x="6626" y="2410"/>
                    <a:pt x="6660" y="2236"/>
                  </a:cubicBezTo>
                  <a:cubicBezTo>
                    <a:pt x="6730" y="1900"/>
                    <a:pt x="6892" y="1530"/>
                    <a:pt x="7193" y="1194"/>
                  </a:cubicBezTo>
                  <a:cubicBezTo>
                    <a:pt x="7494" y="858"/>
                    <a:pt x="7946" y="626"/>
                    <a:pt x="8456" y="429"/>
                  </a:cubicBezTo>
                  <a:cubicBezTo>
                    <a:pt x="8954" y="232"/>
                    <a:pt x="9556" y="117"/>
                    <a:pt x="10193" y="59"/>
                  </a:cubicBezTo>
                  <a:cubicBezTo>
                    <a:pt x="10506" y="35"/>
                    <a:pt x="10830" y="24"/>
                    <a:pt x="11177" y="24"/>
                  </a:cubicBezTo>
                  <a:cubicBezTo>
                    <a:pt x="11525" y="24"/>
                    <a:pt x="11872" y="35"/>
                    <a:pt x="12220" y="140"/>
                  </a:cubicBezTo>
                  <a:cubicBezTo>
                    <a:pt x="12393" y="174"/>
                    <a:pt x="12567" y="256"/>
                    <a:pt x="12741" y="325"/>
                  </a:cubicBezTo>
                  <a:cubicBezTo>
                    <a:pt x="12891" y="406"/>
                    <a:pt x="13054" y="522"/>
                    <a:pt x="13204" y="638"/>
                  </a:cubicBezTo>
                  <a:cubicBezTo>
                    <a:pt x="13343" y="777"/>
                    <a:pt x="13494" y="904"/>
                    <a:pt x="13609" y="1066"/>
                  </a:cubicBezTo>
                  <a:cubicBezTo>
                    <a:pt x="13719" y="1209"/>
                    <a:pt x="13829" y="1372"/>
                    <a:pt x="13850" y="1556"/>
                  </a:cubicBezTo>
                  <a:lnTo>
                    <a:pt x="13850" y="1556"/>
                  </a:lnTo>
                  <a:cubicBezTo>
                    <a:pt x="13190" y="1616"/>
                    <a:pt x="12507" y="1763"/>
                    <a:pt x="11803" y="1842"/>
                  </a:cubicBezTo>
                  <a:lnTo>
                    <a:pt x="11768" y="1842"/>
                  </a:lnTo>
                  <a:lnTo>
                    <a:pt x="11768" y="1877"/>
                  </a:lnTo>
                  <a:cubicBezTo>
                    <a:pt x="11861" y="2583"/>
                    <a:pt x="11942" y="3302"/>
                    <a:pt x="11988" y="4078"/>
                  </a:cubicBezTo>
                  <a:cubicBezTo>
                    <a:pt x="12000" y="4263"/>
                    <a:pt x="12000" y="4460"/>
                    <a:pt x="12000" y="4657"/>
                  </a:cubicBezTo>
                  <a:cubicBezTo>
                    <a:pt x="12000" y="4842"/>
                    <a:pt x="11988" y="5027"/>
                    <a:pt x="11988" y="5236"/>
                  </a:cubicBezTo>
                  <a:cubicBezTo>
                    <a:pt x="11988" y="5641"/>
                    <a:pt x="11988" y="6023"/>
                    <a:pt x="11953" y="6429"/>
                  </a:cubicBezTo>
                  <a:cubicBezTo>
                    <a:pt x="11895" y="7239"/>
                    <a:pt x="11780" y="8073"/>
                    <a:pt x="11536" y="8884"/>
                  </a:cubicBezTo>
                  <a:cubicBezTo>
                    <a:pt x="11305" y="9695"/>
                    <a:pt x="10946" y="10505"/>
                    <a:pt x="10448" y="11235"/>
                  </a:cubicBezTo>
                  <a:cubicBezTo>
                    <a:pt x="9973" y="11988"/>
                    <a:pt x="9313" y="12625"/>
                    <a:pt x="8861" y="13459"/>
                  </a:cubicBezTo>
                  <a:cubicBezTo>
                    <a:pt x="8386" y="14270"/>
                    <a:pt x="8050" y="15173"/>
                    <a:pt x="7946" y="16134"/>
                  </a:cubicBezTo>
                  <a:cubicBezTo>
                    <a:pt x="7900" y="16609"/>
                    <a:pt x="7934" y="17107"/>
                    <a:pt x="7934" y="17582"/>
                  </a:cubicBezTo>
                  <a:cubicBezTo>
                    <a:pt x="7934" y="18057"/>
                    <a:pt x="7946" y="18555"/>
                    <a:pt x="7946" y="19041"/>
                  </a:cubicBezTo>
                  <a:cubicBezTo>
                    <a:pt x="7958" y="20026"/>
                    <a:pt x="7946" y="21022"/>
                    <a:pt x="7923" y="22029"/>
                  </a:cubicBezTo>
                  <a:cubicBezTo>
                    <a:pt x="7876" y="23188"/>
                    <a:pt x="7819" y="24346"/>
                    <a:pt x="7668" y="25458"/>
                  </a:cubicBezTo>
                  <a:cubicBezTo>
                    <a:pt x="7610" y="26025"/>
                    <a:pt x="7483" y="26558"/>
                    <a:pt x="7286" y="27079"/>
                  </a:cubicBezTo>
                  <a:cubicBezTo>
                    <a:pt x="7066" y="27600"/>
                    <a:pt x="6776" y="28064"/>
                    <a:pt x="6440" y="28492"/>
                  </a:cubicBezTo>
                  <a:cubicBezTo>
                    <a:pt x="5780" y="29349"/>
                    <a:pt x="4935" y="30044"/>
                    <a:pt x="4159" y="30750"/>
                  </a:cubicBezTo>
                  <a:cubicBezTo>
                    <a:pt x="4054" y="30843"/>
                    <a:pt x="3962" y="30947"/>
                    <a:pt x="3869" y="31028"/>
                  </a:cubicBezTo>
                  <a:cubicBezTo>
                    <a:pt x="3777" y="31133"/>
                    <a:pt x="3695" y="31214"/>
                    <a:pt x="3603" y="31318"/>
                  </a:cubicBezTo>
                  <a:lnTo>
                    <a:pt x="3487" y="31480"/>
                  </a:lnTo>
                  <a:cubicBezTo>
                    <a:pt x="3441" y="31526"/>
                    <a:pt x="3406" y="31584"/>
                    <a:pt x="3371" y="31642"/>
                  </a:cubicBezTo>
                  <a:lnTo>
                    <a:pt x="3267" y="31816"/>
                  </a:lnTo>
                  <a:cubicBezTo>
                    <a:pt x="3244" y="31874"/>
                    <a:pt x="3232" y="31943"/>
                    <a:pt x="3197" y="32001"/>
                  </a:cubicBezTo>
                  <a:cubicBezTo>
                    <a:pt x="3070" y="32511"/>
                    <a:pt x="3024" y="33009"/>
                    <a:pt x="2966" y="33519"/>
                  </a:cubicBezTo>
                  <a:cubicBezTo>
                    <a:pt x="2780" y="35522"/>
                    <a:pt x="2688" y="37433"/>
                    <a:pt x="2607" y="39228"/>
                  </a:cubicBezTo>
                  <a:cubicBezTo>
                    <a:pt x="2514" y="41024"/>
                    <a:pt x="2456" y="42680"/>
                    <a:pt x="2421" y="44209"/>
                  </a:cubicBezTo>
                  <a:cubicBezTo>
                    <a:pt x="2364" y="45726"/>
                    <a:pt x="2329" y="47104"/>
                    <a:pt x="2306" y="48320"/>
                  </a:cubicBezTo>
                  <a:cubicBezTo>
                    <a:pt x="2282" y="48922"/>
                    <a:pt x="2282" y="49490"/>
                    <a:pt x="2271" y="50011"/>
                  </a:cubicBezTo>
                  <a:cubicBezTo>
                    <a:pt x="2271" y="50266"/>
                    <a:pt x="2282" y="50521"/>
                    <a:pt x="2248" y="50752"/>
                  </a:cubicBezTo>
                  <a:cubicBezTo>
                    <a:pt x="2213" y="50984"/>
                    <a:pt x="2132" y="51181"/>
                    <a:pt x="2028" y="51366"/>
                  </a:cubicBezTo>
                  <a:cubicBezTo>
                    <a:pt x="1819" y="51748"/>
                    <a:pt x="1530" y="52003"/>
                    <a:pt x="1263" y="52177"/>
                  </a:cubicBezTo>
                  <a:cubicBezTo>
                    <a:pt x="985" y="52374"/>
                    <a:pt x="719" y="52455"/>
                    <a:pt x="510" y="52513"/>
                  </a:cubicBezTo>
                  <a:cubicBezTo>
                    <a:pt x="290" y="52571"/>
                    <a:pt x="117" y="52582"/>
                    <a:pt x="1" y="52605"/>
                  </a:cubicBezTo>
                  <a:cubicBezTo>
                    <a:pt x="117" y="52605"/>
                    <a:pt x="290" y="52582"/>
                    <a:pt x="510" y="52524"/>
                  </a:cubicBezTo>
                  <a:cubicBezTo>
                    <a:pt x="719" y="52490"/>
                    <a:pt x="997" y="52385"/>
                    <a:pt x="1275" y="52212"/>
                  </a:cubicBezTo>
                  <a:cubicBezTo>
                    <a:pt x="1553" y="52038"/>
                    <a:pt x="1842" y="51772"/>
                    <a:pt x="2051" y="51401"/>
                  </a:cubicBezTo>
                  <a:cubicBezTo>
                    <a:pt x="2167" y="51216"/>
                    <a:pt x="2248" y="50996"/>
                    <a:pt x="2282" y="50764"/>
                  </a:cubicBezTo>
                  <a:cubicBezTo>
                    <a:pt x="2329" y="50532"/>
                    <a:pt x="2317" y="50289"/>
                    <a:pt x="2329" y="50023"/>
                  </a:cubicBezTo>
                  <a:cubicBezTo>
                    <a:pt x="2340" y="49513"/>
                    <a:pt x="2364" y="48957"/>
                    <a:pt x="2375" y="48343"/>
                  </a:cubicBezTo>
                  <a:cubicBezTo>
                    <a:pt x="2398" y="47127"/>
                    <a:pt x="2433" y="45749"/>
                    <a:pt x="2491" y="44232"/>
                  </a:cubicBezTo>
                  <a:cubicBezTo>
                    <a:pt x="2549" y="42715"/>
                    <a:pt x="2607" y="41047"/>
                    <a:pt x="2688" y="39252"/>
                  </a:cubicBezTo>
                  <a:cubicBezTo>
                    <a:pt x="2780" y="37468"/>
                    <a:pt x="2885" y="35545"/>
                    <a:pt x="3070" y="33553"/>
                  </a:cubicBezTo>
                  <a:cubicBezTo>
                    <a:pt x="3116" y="33055"/>
                    <a:pt x="3174" y="32534"/>
                    <a:pt x="3290" y="32048"/>
                  </a:cubicBezTo>
                  <a:cubicBezTo>
                    <a:pt x="3302" y="31990"/>
                    <a:pt x="3313" y="31932"/>
                    <a:pt x="3348" y="31874"/>
                  </a:cubicBezTo>
                  <a:lnTo>
                    <a:pt x="3429" y="31712"/>
                  </a:lnTo>
                  <a:cubicBezTo>
                    <a:pt x="3464" y="31654"/>
                    <a:pt x="3487" y="31596"/>
                    <a:pt x="3533" y="31550"/>
                  </a:cubicBezTo>
                  <a:lnTo>
                    <a:pt x="3649" y="31387"/>
                  </a:lnTo>
                  <a:cubicBezTo>
                    <a:pt x="3730" y="31295"/>
                    <a:pt x="3823" y="31202"/>
                    <a:pt x="3904" y="31098"/>
                  </a:cubicBezTo>
                  <a:cubicBezTo>
                    <a:pt x="3997" y="31017"/>
                    <a:pt x="4078" y="30913"/>
                    <a:pt x="4182" y="30832"/>
                  </a:cubicBezTo>
                  <a:cubicBezTo>
                    <a:pt x="4969" y="30113"/>
                    <a:pt x="5803" y="29419"/>
                    <a:pt x="6487" y="28550"/>
                  </a:cubicBezTo>
                  <a:cubicBezTo>
                    <a:pt x="6823" y="28121"/>
                    <a:pt x="7124" y="27647"/>
                    <a:pt x="7344" y="27125"/>
                  </a:cubicBezTo>
                  <a:cubicBezTo>
                    <a:pt x="7552" y="26604"/>
                    <a:pt x="7691" y="26048"/>
                    <a:pt x="7749" y="25481"/>
                  </a:cubicBezTo>
                  <a:cubicBezTo>
                    <a:pt x="7888" y="24369"/>
                    <a:pt x="7946" y="23211"/>
                    <a:pt x="7992" y="22053"/>
                  </a:cubicBezTo>
                  <a:cubicBezTo>
                    <a:pt x="8015" y="21045"/>
                    <a:pt x="8015" y="20037"/>
                    <a:pt x="8015" y="19053"/>
                  </a:cubicBezTo>
                  <a:cubicBezTo>
                    <a:pt x="8015" y="18566"/>
                    <a:pt x="8004" y="18092"/>
                    <a:pt x="8004" y="17594"/>
                  </a:cubicBezTo>
                  <a:cubicBezTo>
                    <a:pt x="7992" y="17107"/>
                    <a:pt x="7958" y="16621"/>
                    <a:pt x="8015" y="16146"/>
                  </a:cubicBezTo>
                  <a:cubicBezTo>
                    <a:pt x="8108" y="15208"/>
                    <a:pt x="8456" y="14304"/>
                    <a:pt x="8919" y="13517"/>
                  </a:cubicBezTo>
                  <a:cubicBezTo>
                    <a:pt x="9371" y="12706"/>
                    <a:pt x="10031" y="12046"/>
                    <a:pt x="10506" y="11293"/>
                  </a:cubicBezTo>
                  <a:cubicBezTo>
                    <a:pt x="11004" y="10540"/>
                    <a:pt x="11363" y="9753"/>
                    <a:pt x="11606" y="8919"/>
                  </a:cubicBezTo>
                  <a:cubicBezTo>
                    <a:pt x="11861" y="8096"/>
                    <a:pt x="11976" y="7274"/>
                    <a:pt x="12034" y="6463"/>
                  </a:cubicBezTo>
                  <a:cubicBezTo>
                    <a:pt x="12046" y="6058"/>
                    <a:pt x="12058" y="5653"/>
                    <a:pt x="12058" y="5259"/>
                  </a:cubicBezTo>
                  <a:cubicBezTo>
                    <a:pt x="12058" y="5074"/>
                    <a:pt x="12069" y="4888"/>
                    <a:pt x="12069" y="4680"/>
                  </a:cubicBezTo>
                  <a:cubicBezTo>
                    <a:pt x="12069" y="4494"/>
                    <a:pt x="12069" y="4286"/>
                    <a:pt x="12058" y="4101"/>
                  </a:cubicBezTo>
                  <a:cubicBezTo>
                    <a:pt x="12012" y="3359"/>
                    <a:pt x="11932" y="2628"/>
                    <a:pt x="11842" y="1931"/>
                  </a:cubicBezTo>
                  <a:lnTo>
                    <a:pt x="11842" y="1931"/>
                  </a:lnTo>
                  <a:cubicBezTo>
                    <a:pt x="12550" y="1839"/>
                    <a:pt x="13236" y="1703"/>
                    <a:pt x="13887" y="1645"/>
                  </a:cubicBezTo>
                  <a:lnTo>
                    <a:pt x="13911" y="1645"/>
                  </a:lnTo>
                  <a:lnTo>
                    <a:pt x="13911" y="1611"/>
                  </a:lnTo>
                  <a:cubicBezTo>
                    <a:pt x="13911" y="1495"/>
                    <a:pt x="13864" y="1391"/>
                    <a:pt x="13830" y="1309"/>
                  </a:cubicBezTo>
                  <a:cubicBezTo>
                    <a:pt x="13783" y="1205"/>
                    <a:pt x="13725" y="1136"/>
                    <a:pt x="13667" y="1043"/>
                  </a:cubicBezTo>
                  <a:cubicBezTo>
                    <a:pt x="13552" y="893"/>
                    <a:pt x="13401" y="754"/>
                    <a:pt x="13262" y="626"/>
                  </a:cubicBezTo>
                  <a:cubicBezTo>
                    <a:pt x="13111" y="499"/>
                    <a:pt x="12961" y="395"/>
                    <a:pt x="12787" y="313"/>
                  </a:cubicBezTo>
                  <a:cubicBezTo>
                    <a:pt x="12613" y="232"/>
                    <a:pt x="12440" y="163"/>
                    <a:pt x="12266" y="117"/>
                  </a:cubicBezTo>
                  <a:cubicBezTo>
                    <a:pt x="11895" y="24"/>
                    <a:pt x="11548" y="1"/>
                    <a:pt x="1120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6" name="Google Shape;575;p32">
              <a:extLst>
                <a:ext uri="{FF2B5EF4-FFF2-40B4-BE49-F238E27FC236}">
                  <a16:creationId xmlns:a16="http://schemas.microsoft.com/office/drawing/2014/main" id="{B739531B-D676-EAE1-063F-082A0C5CEBF1}"/>
                </a:ext>
              </a:extLst>
            </p:cNvPr>
            <p:cNvSpPr/>
            <p:nvPr/>
          </p:nvSpPr>
          <p:spPr>
            <a:xfrm>
              <a:off x="221635" y="1671768"/>
              <a:ext cx="408874" cy="80027"/>
            </a:xfrm>
            <a:custGeom>
              <a:avLst/>
              <a:gdLst/>
              <a:ahLst/>
              <a:cxnLst/>
              <a:rect l="l" t="t" r="r" b="b"/>
              <a:pathLst>
                <a:path w="7066" h="1383" extrusionOk="0">
                  <a:moveTo>
                    <a:pt x="1369" y="0"/>
                  </a:moveTo>
                  <a:cubicBezTo>
                    <a:pt x="1233" y="0"/>
                    <a:pt x="1103" y="21"/>
                    <a:pt x="985" y="63"/>
                  </a:cubicBezTo>
                  <a:cubicBezTo>
                    <a:pt x="776" y="144"/>
                    <a:pt x="602" y="259"/>
                    <a:pt x="487" y="387"/>
                  </a:cubicBezTo>
                  <a:cubicBezTo>
                    <a:pt x="243" y="642"/>
                    <a:pt x="139" y="908"/>
                    <a:pt x="70" y="1093"/>
                  </a:cubicBezTo>
                  <a:cubicBezTo>
                    <a:pt x="35" y="1198"/>
                    <a:pt x="23" y="1267"/>
                    <a:pt x="12" y="1313"/>
                  </a:cubicBezTo>
                  <a:cubicBezTo>
                    <a:pt x="0" y="1360"/>
                    <a:pt x="0" y="1383"/>
                    <a:pt x="0" y="1383"/>
                  </a:cubicBezTo>
                  <a:cubicBezTo>
                    <a:pt x="0" y="1383"/>
                    <a:pt x="12" y="1360"/>
                    <a:pt x="23" y="1313"/>
                  </a:cubicBezTo>
                  <a:cubicBezTo>
                    <a:pt x="35" y="1267"/>
                    <a:pt x="70" y="1198"/>
                    <a:pt x="93" y="1105"/>
                  </a:cubicBezTo>
                  <a:cubicBezTo>
                    <a:pt x="174" y="931"/>
                    <a:pt x="290" y="676"/>
                    <a:pt x="533" y="433"/>
                  </a:cubicBezTo>
                  <a:cubicBezTo>
                    <a:pt x="649" y="317"/>
                    <a:pt x="811" y="202"/>
                    <a:pt x="996" y="144"/>
                  </a:cubicBezTo>
                  <a:cubicBezTo>
                    <a:pt x="1110" y="94"/>
                    <a:pt x="1242" y="70"/>
                    <a:pt x="1377" y="70"/>
                  </a:cubicBezTo>
                  <a:cubicBezTo>
                    <a:pt x="1462" y="70"/>
                    <a:pt x="1548" y="80"/>
                    <a:pt x="1633" y="97"/>
                  </a:cubicBezTo>
                  <a:cubicBezTo>
                    <a:pt x="1853" y="144"/>
                    <a:pt x="2062" y="271"/>
                    <a:pt x="2235" y="445"/>
                  </a:cubicBezTo>
                  <a:cubicBezTo>
                    <a:pt x="2409" y="619"/>
                    <a:pt x="2571" y="839"/>
                    <a:pt x="2722" y="1059"/>
                  </a:cubicBezTo>
                  <a:lnTo>
                    <a:pt x="2733" y="1070"/>
                  </a:lnTo>
                  <a:lnTo>
                    <a:pt x="2757" y="1070"/>
                  </a:lnTo>
                  <a:cubicBezTo>
                    <a:pt x="2838" y="1059"/>
                    <a:pt x="2919" y="1059"/>
                    <a:pt x="2988" y="1035"/>
                  </a:cubicBezTo>
                  <a:cubicBezTo>
                    <a:pt x="4123" y="908"/>
                    <a:pt x="5131" y="781"/>
                    <a:pt x="5872" y="688"/>
                  </a:cubicBezTo>
                  <a:cubicBezTo>
                    <a:pt x="6231" y="653"/>
                    <a:pt x="6521" y="607"/>
                    <a:pt x="6741" y="572"/>
                  </a:cubicBezTo>
                  <a:cubicBezTo>
                    <a:pt x="6833" y="561"/>
                    <a:pt x="6914" y="561"/>
                    <a:pt x="6972" y="549"/>
                  </a:cubicBezTo>
                  <a:cubicBezTo>
                    <a:pt x="7030" y="549"/>
                    <a:pt x="7065" y="526"/>
                    <a:pt x="7065" y="526"/>
                  </a:cubicBezTo>
                  <a:lnTo>
                    <a:pt x="6961" y="526"/>
                  </a:lnTo>
                  <a:cubicBezTo>
                    <a:pt x="6903" y="526"/>
                    <a:pt x="6833" y="526"/>
                    <a:pt x="6729" y="549"/>
                  </a:cubicBezTo>
                  <a:cubicBezTo>
                    <a:pt x="6509" y="561"/>
                    <a:pt x="6220" y="584"/>
                    <a:pt x="5861" y="630"/>
                  </a:cubicBezTo>
                  <a:cubicBezTo>
                    <a:pt x="5108" y="723"/>
                    <a:pt x="4088" y="839"/>
                    <a:pt x="2977" y="966"/>
                  </a:cubicBezTo>
                  <a:cubicBezTo>
                    <a:pt x="2902" y="977"/>
                    <a:pt x="2828" y="977"/>
                    <a:pt x="2763" y="986"/>
                  </a:cubicBezTo>
                  <a:lnTo>
                    <a:pt x="2763" y="986"/>
                  </a:lnTo>
                  <a:cubicBezTo>
                    <a:pt x="2617" y="764"/>
                    <a:pt x="2460" y="554"/>
                    <a:pt x="2282" y="387"/>
                  </a:cubicBezTo>
                  <a:cubicBezTo>
                    <a:pt x="2108" y="213"/>
                    <a:pt x="1876" y="63"/>
                    <a:pt x="1645" y="28"/>
                  </a:cubicBezTo>
                  <a:cubicBezTo>
                    <a:pt x="1552" y="9"/>
                    <a:pt x="1459" y="0"/>
                    <a:pt x="1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76;p32">
              <a:extLst>
                <a:ext uri="{FF2B5EF4-FFF2-40B4-BE49-F238E27FC236}">
                  <a16:creationId xmlns:a16="http://schemas.microsoft.com/office/drawing/2014/main" id="{7F7D31EE-7D3D-EB32-1DA7-201D36FCA7F2}"/>
                </a:ext>
              </a:extLst>
            </p:cNvPr>
            <p:cNvSpPr/>
            <p:nvPr/>
          </p:nvSpPr>
          <p:spPr>
            <a:xfrm>
              <a:off x="439438" y="1992918"/>
              <a:ext cx="83789" cy="52599"/>
            </a:xfrm>
            <a:custGeom>
              <a:avLst/>
              <a:gdLst/>
              <a:ahLst/>
              <a:cxnLst/>
              <a:rect l="l" t="t" r="r" b="b"/>
              <a:pathLst>
                <a:path w="1448" h="909" extrusionOk="0">
                  <a:moveTo>
                    <a:pt x="1382" y="0"/>
                  </a:moveTo>
                  <a:cubicBezTo>
                    <a:pt x="1377" y="0"/>
                    <a:pt x="1372" y="1"/>
                    <a:pt x="1367" y="2"/>
                  </a:cubicBezTo>
                  <a:cubicBezTo>
                    <a:pt x="1031" y="153"/>
                    <a:pt x="660" y="280"/>
                    <a:pt x="324" y="431"/>
                  </a:cubicBezTo>
                  <a:cubicBezTo>
                    <a:pt x="243" y="454"/>
                    <a:pt x="139" y="500"/>
                    <a:pt x="81" y="570"/>
                  </a:cubicBezTo>
                  <a:cubicBezTo>
                    <a:pt x="23" y="639"/>
                    <a:pt x="0" y="755"/>
                    <a:pt x="58" y="836"/>
                  </a:cubicBezTo>
                  <a:cubicBezTo>
                    <a:pt x="96" y="890"/>
                    <a:pt x="154" y="909"/>
                    <a:pt x="219" y="909"/>
                  </a:cubicBezTo>
                  <a:cubicBezTo>
                    <a:pt x="293" y="909"/>
                    <a:pt x="378" y="884"/>
                    <a:pt x="452" y="859"/>
                  </a:cubicBezTo>
                  <a:lnTo>
                    <a:pt x="1321" y="524"/>
                  </a:lnTo>
                  <a:cubicBezTo>
                    <a:pt x="1390" y="512"/>
                    <a:pt x="1436" y="442"/>
                    <a:pt x="1436" y="373"/>
                  </a:cubicBezTo>
                  <a:lnTo>
                    <a:pt x="1448" y="49"/>
                  </a:lnTo>
                  <a:cubicBezTo>
                    <a:pt x="1448" y="29"/>
                    <a:pt x="1413" y="0"/>
                    <a:pt x="1382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77;p32">
              <a:extLst>
                <a:ext uri="{FF2B5EF4-FFF2-40B4-BE49-F238E27FC236}">
                  <a16:creationId xmlns:a16="http://schemas.microsoft.com/office/drawing/2014/main" id="{9F0E3BAC-0B5E-F7CB-B01A-E50DBF7BB321}"/>
                </a:ext>
              </a:extLst>
            </p:cNvPr>
            <p:cNvSpPr/>
            <p:nvPr/>
          </p:nvSpPr>
          <p:spPr>
            <a:xfrm>
              <a:off x="437412" y="2023817"/>
              <a:ext cx="89170" cy="51905"/>
            </a:xfrm>
            <a:custGeom>
              <a:avLst/>
              <a:gdLst/>
              <a:ahLst/>
              <a:cxnLst/>
              <a:rect l="l" t="t" r="r" b="b"/>
              <a:pathLst>
                <a:path w="1541" h="897" extrusionOk="0">
                  <a:moveTo>
                    <a:pt x="1375" y="1"/>
                  </a:moveTo>
                  <a:cubicBezTo>
                    <a:pt x="1361" y="1"/>
                    <a:pt x="1346" y="4"/>
                    <a:pt x="1332" y="13"/>
                  </a:cubicBezTo>
                  <a:cubicBezTo>
                    <a:pt x="1008" y="152"/>
                    <a:pt x="649" y="279"/>
                    <a:pt x="336" y="418"/>
                  </a:cubicBezTo>
                  <a:cubicBezTo>
                    <a:pt x="255" y="441"/>
                    <a:pt x="151" y="488"/>
                    <a:pt x="93" y="557"/>
                  </a:cubicBezTo>
                  <a:cubicBezTo>
                    <a:pt x="35" y="627"/>
                    <a:pt x="0" y="742"/>
                    <a:pt x="58" y="823"/>
                  </a:cubicBezTo>
                  <a:cubicBezTo>
                    <a:pt x="101" y="877"/>
                    <a:pt x="162" y="896"/>
                    <a:pt x="228" y="896"/>
                  </a:cubicBezTo>
                  <a:cubicBezTo>
                    <a:pt x="303" y="896"/>
                    <a:pt x="384" y="871"/>
                    <a:pt x="452" y="847"/>
                  </a:cubicBezTo>
                  <a:cubicBezTo>
                    <a:pt x="661" y="777"/>
                    <a:pt x="1008" y="650"/>
                    <a:pt x="1263" y="545"/>
                  </a:cubicBezTo>
                  <a:cubicBezTo>
                    <a:pt x="1437" y="488"/>
                    <a:pt x="1541" y="302"/>
                    <a:pt x="1495" y="129"/>
                  </a:cubicBezTo>
                  <a:lnTo>
                    <a:pt x="1483" y="82"/>
                  </a:lnTo>
                  <a:cubicBezTo>
                    <a:pt x="1465" y="38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78;p32">
              <a:extLst>
                <a:ext uri="{FF2B5EF4-FFF2-40B4-BE49-F238E27FC236}">
                  <a16:creationId xmlns:a16="http://schemas.microsoft.com/office/drawing/2014/main" id="{BAD80B6E-A775-C879-9531-ED471D065730}"/>
                </a:ext>
              </a:extLst>
            </p:cNvPr>
            <p:cNvSpPr/>
            <p:nvPr/>
          </p:nvSpPr>
          <p:spPr>
            <a:xfrm>
              <a:off x="432031" y="2056048"/>
              <a:ext cx="87203" cy="53814"/>
            </a:xfrm>
            <a:custGeom>
              <a:avLst/>
              <a:gdLst/>
              <a:ahLst/>
              <a:cxnLst/>
              <a:rect l="l" t="t" r="r" b="b"/>
              <a:pathLst>
                <a:path w="1507" h="930" extrusionOk="0">
                  <a:moveTo>
                    <a:pt x="1449" y="0"/>
                  </a:moveTo>
                  <a:lnTo>
                    <a:pt x="1449" y="0"/>
                  </a:lnTo>
                  <a:cubicBezTo>
                    <a:pt x="1078" y="139"/>
                    <a:pt x="696" y="301"/>
                    <a:pt x="325" y="452"/>
                  </a:cubicBezTo>
                  <a:cubicBezTo>
                    <a:pt x="244" y="475"/>
                    <a:pt x="140" y="521"/>
                    <a:pt x="82" y="591"/>
                  </a:cubicBezTo>
                  <a:cubicBezTo>
                    <a:pt x="24" y="660"/>
                    <a:pt x="1" y="776"/>
                    <a:pt x="59" y="857"/>
                  </a:cubicBezTo>
                  <a:cubicBezTo>
                    <a:pt x="96" y="911"/>
                    <a:pt x="154" y="930"/>
                    <a:pt x="218" y="930"/>
                  </a:cubicBezTo>
                  <a:cubicBezTo>
                    <a:pt x="291" y="930"/>
                    <a:pt x="373" y="905"/>
                    <a:pt x="441" y="880"/>
                  </a:cubicBezTo>
                  <a:cubicBezTo>
                    <a:pt x="638" y="811"/>
                    <a:pt x="881" y="707"/>
                    <a:pt x="1113" y="625"/>
                  </a:cubicBezTo>
                  <a:cubicBezTo>
                    <a:pt x="1367" y="521"/>
                    <a:pt x="1506" y="266"/>
                    <a:pt x="144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79;p32">
              <a:extLst>
                <a:ext uri="{FF2B5EF4-FFF2-40B4-BE49-F238E27FC236}">
                  <a16:creationId xmlns:a16="http://schemas.microsoft.com/office/drawing/2014/main" id="{C780FA4B-355D-2D9C-9870-DCB79A654C10}"/>
                </a:ext>
              </a:extLst>
            </p:cNvPr>
            <p:cNvSpPr/>
            <p:nvPr/>
          </p:nvSpPr>
          <p:spPr>
            <a:xfrm>
              <a:off x="33979" y="2453405"/>
              <a:ext cx="276132" cy="97965"/>
            </a:xfrm>
            <a:custGeom>
              <a:avLst/>
              <a:gdLst/>
              <a:ahLst/>
              <a:cxnLst/>
              <a:rect l="l" t="t" r="r" b="b"/>
              <a:pathLst>
                <a:path w="4772" h="1693" extrusionOk="0">
                  <a:moveTo>
                    <a:pt x="4769" y="0"/>
                  </a:moveTo>
                  <a:cubicBezTo>
                    <a:pt x="4708" y="0"/>
                    <a:pt x="3656" y="362"/>
                    <a:pt x="2374" y="812"/>
                  </a:cubicBezTo>
                  <a:cubicBezTo>
                    <a:pt x="1054" y="1287"/>
                    <a:pt x="0" y="1680"/>
                    <a:pt x="0" y="1692"/>
                  </a:cubicBezTo>
                  <a:cubicBezTo>
                    <a:pt x="0" y="1692"/>
                    <a:pt x="0" y="1692"/>
                    <a:pt x="1" y="1692"/>
                  </a:cubicBezTo>
                  <a:cubicBezTo>
                    <a:pt x="34" y="1692"/>
                    <a:pt x="1109" y="1337"/>
                    <a:pt x="2398" y="881"/>
                  </a:cubicBezTo>
                  <a:cubicBezTo>
                    <a:pt x="3718" y="406"/>
                    <a:pt x="4772" y="13"/>
                    <a:pt x="4772" y="1"/>
                  </a:cubicBezTo>
                  <a:cubicBezTo>
                    <a:pt x="4772" y="0"/>
                    <a:pt x="477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80;p32">
              <a:extLst>
                <a:ext uri="{FF2B5EF4-FFF2-40B4-BE49-F238E27FC236}">
                  <a16:creationId xmlns:a16="http://schemas.microsoft.com/office/drawing/2014/main" id="{44068D1F-43AD-907E-378A-E820DB6B0615}"/>
                </a:ext>
              </a:extLst>
            </p:cNvPr>
            <p:cNvSpPr/>
            <p:nvPr/>
          </p:nvSpPr>
          <p:spPr>
            <a:xfrm>
              <a:off x="117073" y="2486967"/>
              <a:ext cx="160865" cy="95246"/>
            </a:xfrm>
            <a:custGeom>
              <a:avLst/>
              <a:gdLst/>
              <a:ahLst/>
              <a:cxnLst/>
              <a:rect l="l" t="t" r="r" b="b"/>
              <a:pathLst>
                <a:path w="2780" h="1646" extrusionOk="0">
                  <a:moveTo>
                    <a:pt x="2780" y="0"/>
                  </a:moveTo>
                  <a:cubicBezTo>
                    <a:pt x="2757" y="0"/>
                    <a:pt x="2618" y="81"/>
                    <a:pt x="2375" y="243"/>
                  </a:cubicBezTo>
                  <a:cubicBezTo>
                    <a:pt x="2097" y="406"/>
                    <a:pt x="1761" y="602"/>
                    <a:pt x="1390" y="823"/>
                  </a:cubicBezTo>
                  <a:cubicBezTo>
                    <a:pt x="1008" y="1031"/>
                    <a:pt x="672" y="1239"/>
                    <a:pt x="406" y="1402"/>
                  </a:cubicBezTo>
                  <a:cubicBezTo>
                    <a:pt x="139" y="1541"/>
                    <a:pt x="0" y="1633"/>
                    <a:pt x="0" y="1645"/>
                  </a:cubicBezTo>
                  <a:cubicBezTo>
                    <a:pt x="0" y="1646"/>
                    <a:pt x="1" y="1646"/>
                    <a:pt x="2" y="1646"/>
                  </a:cubicBezTo>
                  <a:cubicBezTo>
                    <a:pt x="20" y="1646"/>
                    <a:pt x="168" y="1567"/>
                    <a:pt x="417" y="1448"/>
                  </a:cubicBezTo>
                  <a:cubicBezTo>
                    <a:pt x="672" y="1297"/>
                    <a:pt x="1043" y="1112"/>
                    <a:pt x="1413" y="880"/>
                  </a:cubicBezTo>
                  <a:cubicBezTo>
                    <a:pt x="1807" y="649"/>
                    <a:pt x="2143" y="429"/>
                    <a:pt x="2386" y="267"/>
                  </a:cubicBezTo>
                  <a:cubicBezTo>
                    <a:pt x="2629" y="116"/>
                    <a:pt x="2780" y="12"/>
                    <a:pt x="27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Frame 301">
            <a:extLst>
              <a:ext uri="{FF2B5EF4-FFF2-40B4-BE49-F238E27FC236}">
                <a16:creationId xmlns:a16="http://schemas.microsoft.com/office/drawing/2014/main" id="{DCA53E5A-919C-F100-1BF8-02EF9F3ED979}"/>
              </a:ext>
            </a:extLst>
          </p:cNvPr>
          <p:cNvSpPr/>
          <p:nvPr/>
        </p:nvSpPr>
        <p:spPr>
          <a:xfrm>
            <a:off x="-9363541" y="-9953265"/>
            <a:ext cx="32461026" cy="26822400"/>
          </a:xfrm>
          <a:prstGeom prst="frame">
            <a:avLst>
              <a:gd name="adj1" fmla="val 102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03" name="Frame 302">
            <a:extLst>
              <a:ext uri="{FF2B5EF4-FFF2-40B4-BE49-F238E27FC236}">
                <a16:creationId xmlns:a16="http://schemas.microsoft.com/office/drawing/2014/main" id="{9253DCF3-557B-ECC0-35FF-AFBB74D7AFFF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Google Shape;388;p27">
            <a:extLst>
              <a:ext uri="{FF2B5EF4-FFF2-40B4-BE49-F238E27FC236}">
                <a16:creationId xmlns:a16="http://schemas.microsoft.com/office/drawing/2014/main" id="{BCC390E2-D301-4F68-5843-0F8A0969B90F}"/>
              </a:ext>
            </a:extLst>
          </p:cNvPr>
          <p:cNvSpPr txBox="1"/>
          <p:nvPr/>
        </p:nvSpPr>
        <p:spPr>
          <a:xfrm>
            <a:off x="486384" y="338222"/>
            <a:ext cx="11146948" cy="2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In order to build a model that is accurate, we need to deal with the outliers and anomalies found in the dataset.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Upon analyzing the dataset: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2288627-9541-78A3-40D5-9F52F2097FC4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3155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8740615" y="8388466"/>
              <a:ext cx="4357355" cy="441443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357355" cy="4414437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2474023" ay="-527350" az="-45768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7823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The Earth">
                <a:extLst>
                  <a:ext uri="{FF2B5EF4-FFF2-40B4-BE49-F238E27FC236}">
                    <a16:creationId xmlns:a16="http://schemas.microsoft.com/office/drawing/2014/main" id="{ED142D9E-4AD9-6927-205C-311CF5746A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740615" y="8388466"/>
                <a:ext cx="4357355" cy="4414437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C450302F-163C-FCD4-1967-D3F3ED327863}"/>
              </a:ext>
            </a:extLst>
          </p:cNvPr>
          <p:cNvSpPr/>
          <p:nvPr/>
        </p:nvSpPr>
        <p:spPr>
          <a:xfrm>
            <a:off x="-6863353" y="10388812"/>
            <a:ext cx="405113" cy="438837"/>
          </a:xfrm>
          <a:prstGeom prst="star4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24372-FE95-B78B-83FD-C16DDE6DA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399" y="2858270"/>
            <a:ext cx="11217934" cy="18996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E47D33-90B5-67A9-DD73-CEFAA7FBE0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398" y="5112822"/>
            <a:ext cx="11217934" cy="600004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DD44955-0602-7617-E89C-26EA237C885C}"/>
              </a:ext>
            </a:extLst>
          </p:cNvPr>
          <p:cNvSpPr/>
          <p:nvPr/>
        </p:nvSpPr>
        <p:spPr>
          <a:xfrm>
            <a:off x="2871546" y="24612600"/>
            <a:ext cx="6376626" cy="1219200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36F2B769-D70A-85A7-8B19-152C0ACA44B1}"/>
              </a:ext>
            </a:extLst>
          </p:cNvPr>
          <p:cNvSpPr/>
          <p:nvPr/>
        </p:nvSpPr>
        <p:spPr>
          <a:xfrm>
            <a:off x="-9211141" y="-3464206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36" name="Google Shape;388;p27">
            <a:extLst>
              <a:ext uri="{FF2B5EF4-FFF2-40B4-BE49-F238E27FC236}">
                <a16:creationId xmlns:a16="http://schemas.microsoft.com/office/drawing/2014/main" id="{C3C15EE9-B8DC-2F7A-5629-4A18653FAC25}"/>
              </a:ext>
            </a:extLst>
          </p:cNvPr>
          <p:cNvSpPr txBox="1"/>
          <p:nvPr/>
        </p:nvSpPr>
        <p:spPr>
          <a:xfrm>
            <a:off x="-29732437" y="2192747"/>
            <a:ext cx="11146948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 can compute ‘Fare Per Km’ and ‘Fare/Km per Person’ to understand and visualize the data in hand: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 Per Km = Fare Amount / Distance Travelled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Bell MT" panose="02020503060305020303" pitchFamily="18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Fare/Km Per Person = Fare Per Km/ Passenger Count</a:t>
            </a:r>
            <a:endParaRPr lang="en-US" sz="32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00068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0086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2871546" y="2819400"/>
            <a:ext cx="6376626" cy="1219200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7" name="Google Shape;388;p27">
            <a:extLst>
              <a:ext uri="{FF2B5EF4-FFF2-40B4-BE49-F238E27FC236}">
                <a16:creationId xmlns:a16="http://schemas.microsoft.com/office/drawing/2014/main" id="{4F0E732A-EE80-ED35-73A6-FBAB0AE596CC}"/>
              </a:ext>
            </a:extLst>
          </p:cNvPr>
          <p:cNvSpPr txBox="1"/>
          <p:nvPr/>
        </p:nvSpPr>
        <p:spPr>
          <a:xfrm>
            <a:off x="-22907016" y="-381000"/>
            <a:ext cx="11146948" cy="2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In order to build a model that is accurate, we need to deal with the outliers and anomalies found in the dataset.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Segoe UI Light" panose="020B0502040204020203" pitchFamily="34" charset="0"/>
              <a:sym typeface="Fira Sans Extra Condense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 Extra Condensed" panose="020B0503050000020004" pitchFamily="34" charset="0"/>
                <a:ea typeface="Yu Gothic UI Semibold" panose="020B0700000000000000" pitchFamily="34" charset="-128"/>
                <a:cs typeface="Segoe UI Light" panose="020B0502040204020203" pitchFamily="34" charset="0"/>
                <a:sym typeface="Fira Sans Extra Condensed"/>
              </a:rPr>
              <a:t>Upon analyzing the dataset: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C424B5-C3BB-FC05-84C4-398FE05DE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978001" y="2139048"/>
            <a:ext cx="11217934" cy="18996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DCA3ED-821C-9963-F24B-C93712C50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978002" y="4393600"/>
            <a:ext cx="11217934" cy="6000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9B278C-31FA-F9D3-6F9D-F06BD836C6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03" t="12303" r="10003" b="4041"/>
          <a:stretch/>
        </p:blipFill>
        <p:spPr>
          <a:xfrm>
            <a:off x="23249885" y="1136883"/>
            <a:ext cx="11323320" cy="494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27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0086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42672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611940-0487-F64F-A6D5-D77DCE915B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03" t="12303" r="10003" b="4041"/>
          <a:stretch/>
        </p:blipFill>
        <p:spPr>
          <a:xfrm>
            <a:off x="434340" y="1560651"/>
            <a:ext cx="11323320" cy="4946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9684F3-3521-5E7D-1132-E67B9DA2CBAB}"/>
              </a:ext>
            </a:extLst>
          </p:cNvPr>
          <p:cNvSpPr txBox="1"/>
          <p:nvPr/>
        </p:nvSpPr>
        <p:spPr>
          <a:xfrm>
            <a:off x="6547104" y="1636776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tos Narrow" panose="020B0004020202020204" pitchFamily="34" charset="0"/>
              </a:rPr>
              <a:t>Data Distribution Across Distance Travelled Field</a:t>
            </a:r>
            <a:endParaRPr lang="en-IN" sz="2000" dirty="0">
              <a:latin typeface="Aptos Narrow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324269-4AEB-0B8B-97B4-162C54BE59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1" t="10770" r="9375" b="6456"/>
          <a:stretch/>
        </p:blipFill>
        <p:spPr>
          <a:xfrm>
            <a:off x="23514467" y="1319838"/>
            <a:ext cx="11696363" cy="510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4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0086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42672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611940-0487-F64F-A6D5-D77DCE915B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03" t="12303" r="10003" b="4041"/>
          <a:stretch/>
        </p:blipFill>
        <p:spPr>
          <a:xfrm>
            <a:off x="-15649744" y="1560651"/>
            <a:ext cx="11323320" cy="4946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9684F3-3521-5E7D-1132-E67B9DA2CBAB}"/>
              </a:ext>
            </a:extLst>
          </p:cNvPr>
          <p:cNvSpPr txBox="1"/>
          <p:nvPr/>
        </p:nvSpPr>
        <p:spPr>
          <a:xfrm>
            <a:off x="-5902828" y="1660222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tos Narrow" panose="020B0004020202020204" pitchFamily="34" charset="0"/>
              </a:rPr>
              <a:t>Data Distribution Across Distance Travelled Field</a:t>
            </a:r>
            <a:endParaRPr lang="en-IN" sz="2000" dirty="0">
              <a:latin typeface="Aptos Narrow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868695-C75B-EA71-11A0-1CB46A0AB5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1" t="10770" r="9375" b="6456"/>
          <a:stretch/>
        </p:blipFill>
        <p:spPr>
          <a:xfrm>
            <a:off x="346284" y="1434301"/>
            <a:ext cx="11696363" cy="51083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C4752A-7D6F-3923-4EFD-57E1C1CDE923}"/>
              </a:ext>
            </a:extLst>
          </p:cNvPr>
          <p:cNvSpPr txBox="1"/>
          <p:nvPr/>
        </p:nvSpPr>
        <p:spPr>
          <a:xfrm>
            <a:off x="9116567" y="1660222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tos Narrow" panose="020B0004020202020204" pitchFamily="34" charset="0"/>
              </a:rPr>
              <a:t>Median Values of Fields</a:t>
            </a:r>
            <a:endParaRPr lang="en-IN" sz="2000" dirty="0">
              <a:latin typeface="Aptos Narrow" panose="020B00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FD9984-5C5D-2A08-E4CC-88A4F1C3B0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11755" r="9975" b="3049"/>
          <a:stretch/>
        </p:blipFill>
        <p:spPr>
          <a:xfrm>
            <a:off x="24527208" y="972347"/>
            <a:ext cx="10322560" cy="527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520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42672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868695-C75B-EA71-11A0-1CB46A0AB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1" t="10770" r="9375" b="6456"/>
          <a:stretch/>
        </p:blipFill>
        <p:spPr>
          <a:xfrm>
            <a:off x="-19278173" y="1434301"/>
            <a:ext cx="11696363" cy="51083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C4752A-7D6F-3923-4EFD-57E1C1CDE923}"/>
              </a:ext>
            </a:extLst>
          </p:cNvPr>
          <p:cNvSpPr txBox="1"/>
          <p:nvPr/>
        </p:nvSpPr>
        <p:spPr>
          <a:xfrm>
            <a:off x="-8257059" y="1636776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tos Narrow" panose="020B0004020202020204" pitchFamily="34" charset="0"/>
              </a:rPr>
              <a:t>Median Values of Fields</a:t>
            </a:r>
            <a:endParaRPr lang="en-IN" sz="2000" dirty="0">
              <a:latin typeface="Aptos Narrow" panose="020B00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E9CCA3-8077-F26F-15AC-08527F4E4D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11755" r="9975" b="3049"/>
          <a:stretch/>
        </p:blipFill>
        <p:spPr>
          <a:xfrm>
            <a:off x="934720" y="1350505"/>
            <a:ext cx="10322560" cy="52759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2086356" y="1636776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4C6FBE-EDC8-8733-5DBF-C84081DAA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26161245" y="1434301"/>
            <a:ext cx="10322560" cy="530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48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42672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E9CCA3-8077-F26F-15AC-08527F4E4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11755" r="9975" b="3049"/>
          <a:stretch/>
        </p:blipFill>
        <p:spPr>
          <a:xfrm>
            <a:off x="-18606031" y="1582024"/>
            <a:ext cx="10322560" cy="52759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898579" y="1451514"/>
            <a:ext cx="10322560" cy="5307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38AE28-9B4D-1651-08ED-2E33FF6EEB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29374011" y="1319838"/>
            <a:ext cx="8722941" cy="517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22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11994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2461026" cy="26822400"/>
          </a:xfrm>
          <a:prstGeom prst="frame">
            <a:avLst>
              <a:gd name="adj1" fmla="val 5000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42672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-18791501" y="1938633"/>
            <a:ext cx="10322560" cy="5307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4FAE28-4E53-6989-C72E-18B4D6BA9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1637211" y="1417320"/>
            <a:ext cx="8722941" cy="51789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53951D-F8EF-4D90-9ABD-8C06F2F5ECAD}"/>
              </a:ext>
            </a:extLst>
          </p:cNvPr>
          <p:cNvSpPr txBox="1"/>
          <p:nvPr/>
        </p:nvSpPr>
        <p:spPr>
          <a:xfrm>
            <a:off x="15543079" y="2721114"/>
            <a:ext cx="879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FEATURE SELECTION AND TRAINING</a:t>
            </a:r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1818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ircle: Hollow 5">
            <a:extLst>
              <a:ext uri="{FF2B5EF4-FFF2-40B4-BE49-F238E27FC236}">
                <a16:creationId xmlns:a16="http://schemas.microsoft.com/office/drawing/2014/main" id="{D264504C-5469-4CF0-DB8C-90A450C91EA0}"/>
              </a:ext>
            </a:extLst>
          </p:cNvPr>
          <p:cNvSpPr/>
          <p:nvPr/>
        </p:nvSpPr>
        <p:spPr>
          <a:xfrm>
            <a:off x="-7326638" y="-10411001"/>
            <a:ext cx="26845260" cy="27805380"/>
          </a:xfrm>
          <a:prstGeom prst="donut">
            <a:avLst>
              <a:gd name="adj" fmla="val 26408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BFC88F-8D82-4C75-0E87-1FDF030A5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7976" y="129617"/>
            <a:ext cx="9144000" cy="846396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rgbClr val="1323F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SRINIVAS INSTITUTE OF TECHNOLOGY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E5B410-5BFE-57D1-658D-0E85FAAB4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2" y="1087768"/>
            <a:ext cx="9144000" cy="1655762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US" sz="1800" b="1" dirty="0">
                <a:solidFill>
                  <a:srgbClr val="262626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Dr A. Raghavendra Rao</a:t>
            </a:r>
            <a:r>
              <a:rPr lang="en-US" sz="1800" b="1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-COE PROGRAM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865755" algn="ctr"/>
                <a:tab pos="5731510" algn="r"/>
              </a:tabLst>
            </a:pPr>
            <a:r>
              <a:rPr lang="en-IN" sz="2800" b="1" kern="0" dirty="0">
                <a:ln w="9525" cap="flat" cmpd="sng" algn="ctr">
                  <a:solidFill>
                    <a:srgbClr val="FFFFFF"/>
                  </a:solidFill>
                  <a:prstDash val="solid"/>
                  <a:round/>
                </a:ln>
                <a:solidFill>
                  <a:srgbClr val="002060"/>
                </a:solidFill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</a:t>
            </a:r>
            <a:endParaRPr lang="en-IN" sz="28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14400" indent="4572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1800" b="1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38F563-D7D4-83F0-5652-6EE2B8DE6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343" y="1087768"/>
            <a:ext cx="1046225" cy="1235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33B541-BF92-2BA9-9B73-997A6A0B3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7852" y="1171907"/>
            <a:ext cx="1793402" cy="12352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8F87CD-3C88-568D-2A48-6199F8138CD4}"/>
              </a:ext>
            </a:extLst>
          </p:cNvPr>
          <p:cNvSpPr txBox="1"/>
          <p:nvPr/>
        </p:nvSpPr>
        <p:spPr>
          <a:xfrm>
            <a:off x="507648" y="2630428"/>
            <a:ext cx="11344656" cy="2732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Artificial Intelligence &amp; Data Science</a:t>
            </a: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Computer Science &amp; Engineering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b="1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  <a:ea typeface="Helvetica Neue"/>
                <a:cs typeface="Helvetica Neue"/>
              </a:rPr>
              <a:t>(NAAC ACCREDITED, AFFILIATED TO VTU, BELGAVI AND RECOGNIZED BY THE AICTE, NEW DELHI)</a:t>
            </a:r>
            <a:endParaRPr lang="en-IN" dirty="0">
              <a:highlight>
                <a:srgbClr val="FFFFFF"/>
              </a:highlight>
              <a:latin typeface="Calibri" panose="020F0502020204030204" pitchFamily="34" charset="0"/>
              <a:ea typeface="Helvetica Neue"/>
              <a:cs typeface="Helvetica Neue"/>
            </a:endParaRPr>
          </a:p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2022-2023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990600">
              <a:lnSpc>
                <a:spcPct val="107000"/>
              </a:lnSpc>
              <a:spcBef>
                <a:spcPts val="600"/>
              </a:spcBef>
              <a:spcAft>
                <a:spcPts val="800"/>
              </a:spcAft>
            </a:pP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472499-7BB0-596C-AE25-2B9925DAD244}"/>
              </a:ext>
            </a:extLst>
          </p:cNvPr>
          <p:cNvSpPr txBox="1"/>
          <p:nvPr/>
        </p:nvSpPr>
        <p:spPr>
          <a:xfrm>
            <a:off x="849086" y="5085928"/>
            <a:ext cx="3862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Mentor Name:</a:t>
            </a:r>
            <a:r>
              <a:rPr lang="en-IN" sz="1800" spc="-2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pc="-2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Greeshma VS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Semester: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IN" sz="1800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 </a:t>
            </a:r>
            <a:endParaRPr lang="en-IN" sz="18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9591B0-3E04-1559-B8DE-20755F0A6C50}"/>
              </a:ext>
            </a:extLst>
          </p:cNvPr>
          <p:cNvSpPr txBox="1"/>
          <p:nvPr/>
        </p:nvSpPr>
        <p:spPr>
          <a:xfrm>
            <a:off x="7724594" y="4786820"/>
            <a:ext cx="505544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</a:p>
          <a:p>
            <a:endParaRPr lang="en-IN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Gagan Deep – 4SN21AD019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2.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Chethan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 4SN21AD012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3.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Snehit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Krishna - 4SN21CS101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4. Madan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Raikar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- 4SN21CS049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05D7AE-7732-0B7F-AF2E-C7F3F1801C61}"/>
              </a:ext>
            </a:extLst>
          </p:cNvPr>
          <p:cNvSpPr txBox="1"/>
          <p:nvPr/>
        </p:nvSpPr>
        <p:spPr>
          <a:xfrm>
            <a:off x="18216296" y="1576169"/>
            <a:ext cx="1290382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  O  P  I  C 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D8DAEEE-62E5-D267-8A7A-8C742D0CB3B2}"/>
              </a:ext>
            </a:extLst>
          </p:cNvPr>
          <p:cNvSpPr/>
          <p:nvPr/>
        </p:nvSpPr>
        <p:spPr>
          <a:xfrm>
            <a:off x="20507687" y="2615625"/>
            <a:ext cx="8321042" cy="1330924"/>
          </a:xfrm>
          <a:prstGeom prst="roundRect">
            <a:avLst>
              <a:gd name="adj" fmla="val 13045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UBER – FARE PRICE PREDICTOR</a:t>
            </a: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7277036-86C4-BBC2-5DC6-F1D46C569881}"/>
              </a:ext>
            </a:extLst>
          </p:cNvPr>
          <p:cNvSpPr/>
          <p:nvPr/>
        </p:nvSpPr>
        <p:spPr>
          <a:xfrm>
            <a:off x="-9182100" y="-7116318"/>
            <a:ext cx="30556200" cy="21031200"/>
          </a:xfrm>
          <a:prstGeom prst="frame">
            <a:avLst>
              <a:gd name="adj1" fmla="val 2010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097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3184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0547141" cy="26822400"/>
          </a:xfrm>
          <a:prstGeom prst="frame">
            <a:avLst>
              <a:gd name="adj1" fmla="val 17565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-1956816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-18791501" y="1938633"/>
            <a:ext cx="10322560" cy="53074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0E50B5-A65B-96ED-D08A-31C543DF7394}"/>
              </a:ext>
            </a:extLst>
          </p:cNvPr>
          <p:cNvSpPr txBox="1"/>
          <p:nvPr/>
        </p:nvSpPr>
        <p:spPr>
          <a:xfrm>
            <a:off x="1699742" y="3075057"/>
            <a:ext cx="879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FEATURE SELECTION AND TRAINING</a:t>
            </a:r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4FAE28-4E53-6989-C72E-18B4D6BA9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-18357669" y="1417320"/>
            <a:ext cx="8722941" cy="517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13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0E50B5-A65B-96ED-D08A-31C543DF7394}"/>
              </a:ext>
            </a:extLst>
          </p:cNvPr>
          <p:cNvSpPr txBox="1"/>
          <p:nvPr/>
        </p:nvSpPr>
        <p:spPr>
          <a:xfrm>
            <a:off x="1277712" y="11536867"/>
            <a:ext cx="879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FEATURE SELECTION AND TRAINING</a:t>
            </a:r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7559040" y="-7086600"/>
            <a:ext cx="27310079" cy="21031200"/>
          </a:xfrm>
          <a:prstGeom prst="frame">
            <a:avLst>
              <a:gd name="adj1" fmla="val 35907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0547141" cy="26822400"/>
          </a:xfrm>
          <a:prstGeom prst="frame">
            <a:avLst>
              <a:gd name="adj1" fmla="val 35519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-1956816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-18791501" y="1938633"/>
            <a:ext cx="10322560" cy="5307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4FAE28-4E53-6989-C72E-18B4D6BA9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-18357669" y="1417320"/>
            <a:ext cx="8722941" cy="517896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53DA8FA-477A-C1C4-4DD6-7DA431940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076671"/>
              </p:ext>
            </p:extLst>
          </p:nvPr>
        </p:nvGraphicFramePr>
        <p:xfrm>
          <a:off x="628373" y="4012999"/>
          <a:ext cx="11077491" cy="716099"/>
        </p:xfrm>
        <a:graphic>
          <a:graphicData uri="http://schemas.openxmlformats.org/drawingml/2006/table">
            <a:tbl>
              <a:tblPr/>
              <a:tblGrid>
                <a:gridCol w="1373147">
                  <a:extLst>
                    <a:ext uri="{9D8B030D-6E8A-4147-A177-3AD203B41FA5}">
                      <a16:colId xmlns:a16="http://schemas.microsoft.com/office/drawing/2014/main" val="1635200848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825107174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1886418516"/>
                    </a:ext>
                  </a:extLst>
                </a:gridCol>
                <a:gridCol w="2448560">
                  <a:extLst>
                    <a:ext uri="{9D8B030D-6E8A-4147-A177-3AD203B41FA5}">
                      <a16:colId xmlns:a16="http://schemas.microsoft.com/office/drawing/2014/main" val="1733684385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2190224119"/>
                    </a:ext>
                  </a:extLst>
                </a:gridCol>
                <a:gridCol w="1444264">
                  <a:extLst>
                    <a:ext uri="{9D8B030D-6E8A-4147-A177-3AD203B41FA5}">
                      <a16:colId xmlns:a16="http://schemas.microsoft.com/office/drawing/2014/main" val="466392996"/>
                    </a:ext>
                  </a:extLst>
                </a:gridCol>
              </a:tblGrid>
              <a:tr h="716099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pickup_year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passenger_count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distance_travelled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fare_amount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fare/km/passenger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fare_per_km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259469"/>
                  </a:ext>
                </a:extLst>
              </a:tr>
            </a:tbl>
          </a:graphicData>
        </a:graphic>
      </p:graphicFrame>
      <p:sp>
        <p:nvSpPr>
          <p:cNvPr id="12" name="Double Brace 11">
            <a:extLst>
              <a:ext uri="{FF2B5EF4-FFF2-40B4-BE49-F238E27FC236}">
                <a16:creationId xmlns:a16="http://schemas.microsoft.com/office/drawing/2014/main" id="{E969E8EF-2F94-EE45-CFB3-BA40BD57299A}"/>
              </a:ext>
            </a:extLst>
          </p:cNvPr>
          <p:cNvSpPr/>
          <p:nvPr/>
        </p:nvSpPr>
        <p:spPr>
          <a:xfrm>
            <a:off x="741680" y="2649311"/>
            <a:ext cx="4927600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1646A4-E6CB-5B9C-0A67-348D26388413}"/>
              </a:ext>
            </a:extLst>
          </p:cNvPr>
          <p:cNvSpPr txBox="1"/>
          <p:nvPr/>
        </p:nvSpPr>
        <p:spPr>
          <a:xfrm>
            <a:off x="1346200" y="2942391"/>
            <a:ext cx="3718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X_Train</a:t>
            </a:r>
            <a:r>
              <a:rPr lang="en-US" sz="2800" dirty="0">
                <a:latin typeface="Fira Sans Extra Condensed" panose="020B0503050000020004" pitchFamily="34" charset="0"/>
              </a:rPr>
              <a:t> and </a:t>
            </a:r>
            <a:r>
              <a:rPr lang="en-US" sz="2800" dirty="0" err="1">
                <a:latin typeface="Fira Sans Extra Condensed" panose="020B0503050000020004" pitchFamily="34" charset="0"/>
              </a:rPr>
              <a:t>X_Test</a:t>
            </a:r>
            <a:r>
              <a:rPr lang="en-US" sz="2800" dirty="0">
                <a:latin typeface="Fira Sans Extra Condensed" panose="020B0503050000020004" pitchFamily="34" charset="0"/>
              </a:rPr>
              <a:t>  Fields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14" name="Double Brace 13">
            <a:extLst>
              <a:ext uri="{FF2B5EF4-FFF2-40B4-BE49-F238E27FC236}">
                <a16:creationId xmlns:a16="http://schemas.microsoft.com/office/drawing/2014/main" id="{5CB8239C-01EE-C6DE-3E81-E8D098B17024}"/>
              </a:ext>
            </a:extLst>
          </p:cNvPr>
          <p:cNvSpPr/>
          <p:nvPr/>
        </p:nvSpPr>
        <p:spPr>
          <a:xfrm>
            <a:off x="5852159" y="2654391"/>
            <a:ext cx="2210381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104871-26BA-6706-2CC5-CAC45B5B3961}"/>
              </a:ext>
            </a:extLst>
          </p:cNvPr>
          <p:cNvSpPr txBox="1"/>
          <p:nvPr/>
        </p:nvSpPr>
        <p:spPr>
          <a:xfrm>
            <a:off x="6259128" y="2726948"/>
            <a:ext cx="17215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Y_Train</a:t>
            </a:r>
            <a:r>
              <a:rPr lang="en-US" sz="2800" dirty="0">
                <a:latin typeface="Fira Sans Extra Condensed" panose="020B0503050000020004" pitchFamily="34" charset="0"/>
              </a:rPr>
              <a:t> &amp; Test Field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672CAC-317C-8B39-4EBA-9CB488030B4A}"/>
              </a:ext>
            </a:extLst>
          </p:cNvPr>
          <p:cNvSpPr txBox="1"/>
          <p:nvPr/>
        </p:nvSpPr>
        <p:spPr>
          <a:xfrm>
            <a:off x="751840" y="1420493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Fields are split for training and testing the algorithms.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60B19E-70E7-90E1-EF37-BF71151BB772}"/>
              </a:ext>
            </a:extLst>
          </p:cNvPr>
          <p:cNvSpPr txBox="1"/>
          <p:nvPr/>
        </p:nvSpPr>
        <p:spPr>
          <a:xfrm>
            <a:off x="751840" y="5227121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test size is 30%.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3F69CB3-1EF7-717B-4F49-CFDCB45FF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0378" y="1481842"/>
            <a:ext cx="10391044" cy="5195523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F72CBAE-9883-CBAF-B86A-3F9280A491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92"/>
              </p:ext>
            </p:extLst>
          </p:nvPr>
        </p:nvGraphicFramePr>
        <p:xfrm>
          <a:off x="18028459" y="272192"/>
          <a:ext cx="8183880" cy="1828800"/>
        </p:xfrm>
        <a:graphic>
          <a:graphicData uri="http://schemas.openxmlformats.org/drawingml/2006/table">
            <a:tbl>
              <a:tblPr/>
              <a:tblGrid>
                <a:gridCol w="4091940">
                  <a:extLst>
                    <a:ext uri="{9D8B030D-6E8A-4147-A177-3AD203B41FA5}">
                      <a16:colId xmlns:a16="http://schemas.microsoft.com/office/drawing/2014/main" val="1012433580"/>
                    </a:ext>
                  </a:extLst>
                </a:gridCol>
                <a:gridCol w="4091940">
                  <a:extLst>
                    <a:ext uri="{9D8B030D-6E8A-4147-A177-3AD203B41FA5}">
                      <a16:colId xmlns:a16="http://schemas.microsoft.com/office/drawing/2014/main" val="39808212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Algorithms Used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R²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736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Gradient Boost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86.75 %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0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Linear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85.41 %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148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82.67 %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459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73.12 %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176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349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06184A1-AD66-570F-3194-F29FB177E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58" y="1662477"/>
            <a:ext cx="10391044" cy="51955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0E50B5-A65B-96ED-D08A-31C543DF7394}"/>
              </a:ext>
            </a:extLst>
          </p:cNvPr>
          <p:cNvSpPr txBox="1"/>
          <p:nvPr/>
        </p:nvSpPr>
        <p:spPr>
          <a:xfrm>
            <a:off x="1277712" y="11536867"/>
            <a:ext cx="879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FEATURE SELECTION AND TRAINING</a:t>
            </a:r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7559040" y="-7086600"/>
            <a:ext cx="27310079" cy="21031200"/>
          </a:xfrm>
          <a:prstGeom prst="frame">
            <a:avLst>
              <a:gd name="adj1" fmla="val 25037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0547141" cy="26822400"/>
          </a:xfrm>
          <a:prstGeom prst="frame">
            <a:avLst>
              <a:gd name="adj1" fmla="val 21314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-1956816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-18791501" y="1938633"/>
            <a:ext cx="10322560" cy="5307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4FAE28-4E53-6989-C72E-18B4D6BA91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-18760133" y="2823040"/>
            <a:ext cx="8722941" cy="517896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196AEB-4621-0CBE-7086-BAC438A47F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960156"/>
              </p:ext>
            </p:extLst>
          </p:nvPr>
        </p:nvGraphicFramePr>
        <p:xfrm>
          <a:off x="1849240" y="109833"/>
          <a:ext cx="8183880" cy="1828800"/>
        </p:xfrm>
        <a:graphic>
          <a:graphicData uri="http://schemas.openxmlformats.org/drawingml/2006/table">
            <a:tbl>
              <a:tblPr/>
              <a:tblGrid>
                <a:gridCol w="4091940">
                  <a:extLst>
                    <a:ext uri="{9D8B030D-6E8A-4147-A177-3AD203B41FA5}">
                      <a16:colId xmlns:a16="http://schemas.microsoft.com/office/drawing/2014/main" val="1012433580"/>
                    </a:ext>
                  </a:extLst>
                </a:gridCol>
                <a:gridCol w="4091940">
                  <a:extLst>
                    <a:ext uri="{9D8B030D-6E8A-4147-A177-3AD203B41FA5}">
                      <a16:colId xmlns:a16="http://schemas.microsoft.com/office/drawing/2014/main" val="39808212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Algorithms Used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R²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736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Gradient Boost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86.75 %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0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Linear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85.41 %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148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82.67 %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459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73.12 %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176498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38A54A9-4606-3B00-8365-8097D869AA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173959"/>
              </p:ext>
            </p:extLst>
          </p:nvPr>
        </p:nvGraphicFramePr>
        <p:xfrm>
          <a:off x="-17875113" y="4396641"/>
          <a:ext cx="11077491" cy="716099"/>
        </p:xfrm>
        <a:graphic>
          <a:graphicData uri="http://schemas.openxmlformats.org/drawingml/2006/table">
            <a:tbl>
              <a:tblPr/>
              <a:tblGrid>
                <a:gridCol w="1373147">
                  <a:extLst>
                    <a:ext uri="{9D8B030D-6E8A-4147-A177-3AD203B41FA5}">
                      <a16:colId xmlns:a16="http://schemas.microsoft.com/office/drawing/2014/main" val="1635200848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825107174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1886418516"/>
                    </a:ext>
                  </a:extLst>
                </a:gridCol>
                <a:gridCol w="2448560">
                  <a:extLst>
                    <a:ext uri="{9D8B030D-6E8A-4147-A177-3AD203B41FA5}">
                      <a16:colId xmlns:a16="http://schemas.microsoft.com/office/drawing/2014/main" val="1733684385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2190224119"/>
                    </a:ext>
                  </a:extLst>
                </a:gridCol>
                <a:gridCol w="1444264">
                  <a:extLst>
                    <a:ext uri="{9D8B030D-6E8A-4147-A177-3AD203B41FA5}">
                      <a16:colId xmlns:a16="http://schemas.microsoft.com/office/drawing/2014/main" val="466392996"/>
                    </a:ext>
                  </a:extLst>
                </a:gridCol>
              </a:tblGrid>
              <a:tr h="716099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pickup_year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passenger_count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distance_travelled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fare_amount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fare/km/passenger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fare_per_km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259469"/>
                  </a:ext>
                </a:extLst>
              </a:tr>
            </a:tbl>
          </a:graphicData>
        </a:graphic>
      </p:graphicFrame>
      <p:sp>
        <p:nvSpPr>
          <p:cNvPr id="19" name="Double Brace 18">
            <a:extLst>
              <a:ext uri="{FF2B5EF4-FFF2-40B4-BE49-F238E27FC236}">
                <a16:creationId xmlns:a16="http://schemas.microsoft.com/office/drawing/2014/main" id="{D30FC5BD-0C28-CA54-98B6-C5B0E4F52968}"/>
              </a:ext>
            </a:extLst>
          </p:cNvPr>
          <p:cNvSpPr/>
          <p:nvPr/>
        </p:nvSpPr>
        <p:spPr>
          <a:xfrm>
            <a:off x="-17761806" y="3032953"/>
            <a:ext cx="4927600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35A772-4629-4385-5BE0-7C91D6FAA03A}"/>
              </a:ext>
            </a:extLst>
          </p:cNvPr>
          <p:cNvSpPr txBox="1"/>
          <p:nvPr/>
        </p:nvSpPr>
        <p:spPr>
          <a:xfrm>
            <a:off x="-17157286" y="3326033"/>
            <a:ext cx="3718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X_Train</a:t>
            </a:r>
            <a:r>
              <a:rPr lang="en-US" sz="2800" dirty="0">
                <a:latin typeface="Fira Sans Extra Condensed" panose="020B0503050000020004" pitchFamily="34" charset="0"/>
              </a:rPr>
              <a:t> and </a:t>
            </a:r>
            <a:r>
              <a:rPr lang="en-US" sz="2800" dirty="0" err="1">
                <a:latin typeface="Fira Sans Extra Condensed" panose="020B0503050000020004" pitchFamily="34" charset="0"/>
              </a:rPr>
              <a:t>X_Test</a:t>
            </a:r>
            <a:r>
              <a:rPr lang="en-US" sz="2800" dirty="0">
                <a:latin typeface="Fira Sans Extra Condensed" panose="020B0503050000020004" pitchFamily="34" charset="0"/>
              </a:rPr>
              <a:t>  Fields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1" name="Double Brace 20">
            <a:extLst>
              <a:ext uri="{FF2B5EF4-FFF2-40B4-BE49-F238E27FC236}">
                <a16:creationId xmlns:a16="http://schemas.microsoft.com/office/drawing/2014/main" id="{BA21255C-9F4A-AB32-F939-57FB9C969B31}"/>
              </a:ext>
            </a:extLst>
          </p:cNvPr>
          <p:cNvSpPr/>
          <p:nvPr/>
        </p:nvSpPr>
        <p:spPr>
          <a:xfrm>
            <a:off x="-12651327" y="3038033"/>
            <a:ext cx="2210381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3F236C-DE95-D30B-3414-512326FDDAD7}"/>
              </a:ext>
            </a:extLst>
          </p:cNvPr>
          <p:cNvSpPr txBox="1"/>
          <p:nvPr/>
        </p:nvSpPr>
        <p:spPr>
          <a:xfrm>
            <a:off x="-12244358" y="3110590"/>
            <a:ext cx="17215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Y_Train</a:t>
            </a:r>
            <a:r>
              <a:rPr lang="en-US" sz="2800" dirty="0">
                <a:latin typeface="Fira Sans Extra Condensed" panose="020B0503050000020004" pitchFamily="34" charset="0"/>
              </a:rPr>
              <a:t> &amp; Test Field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638CB8-8189-E384-76E6-A04BD8FBD761}"/>
              </a:ext>
            </a:extLst>
          </p:cNvPr>
          <p:cNvSpPr txBox="1"/>
          <p:nvPr/>
        </p:nvSpPr>
        <p:spPr>
          <a:xfrm>
            <a:off x="-17751646" y="1804135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Fields are split for training and testing the algorithms.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E8DD3A-5A11-4FCB-9C13-4DAF233BEDC9}"/>
              </a:ext>
            </a:extLst>
          </p:cNvPr>
          <p:cNvSpPr txBox="1"/>
          <p:nvPr/>
        </p:nvSpPr>
        <p:spPr>
          <a:xfrm>
            <a:off x="-17751646" y="5610763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test size is 30%.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8DD9639-0FA1-C6B7-DB5D-425CC1D2A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57703" y="1804135"/>
            <a:ext cx="11089332" cy="358738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1C5128F-DE85-720A-16CC-2EDE317A3173}"/>
              </a:ext>
            </a:extLst>
          </p:cNvPr>
          <p:cNvSpPr txBox="1"/>
          <p:nvPr/>
        </p:nvSpPr>
        <p:spPr>
          <a:xfrm>
            <a:off x="18357703" y="1149440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Model Deployment: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921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0E50B5-A65B-96ED-D08A-31C543DF7394}"/>
              </a:ext>
            </a:extLst>
          </p:cNvPr>
          <p:cNvSpPr txBox="1"/>
          <p:nvPr/>
        </p:nvSpPr>
        <p:spPr>
          <a:xfrm>
            <a:off x="1277712" y="11536867"/>
            <a:ext cx="879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FEATURE SELECTION AND TRAINING</a:t>
            </a:r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7559040" y="-7086600"/>
            <a:ext cx="27310079" cy="21031200"/>
          </a:xfrm>
          <a:prstGeom prst="frame">
            <a:avLst>
              <a:gd name="adj1" fmla="val 25037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3310C7C-18B4-C0D9-D8E0-AE7E5568D615}"/>
              </a:ext>
            </a:extLst>
          </p:cNvPr>
          <p:cNvSpPr/>
          <p:nvPr/>
        </p:nvSpPr>
        <p:spPr>
          <a:xfrm>
            <a:off x="-9211141" y="-9871985"/>
            <a:ext cx="30547141" cy="26822400"/>
          </a:xfrm>
          <a:prstGeom prst="frame">
            <a:avLst>
              <a:gd name="adj1" fmla="val 21314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-19568160" y="478482"/>
            <a:ext cx="3520440" cy="841356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N S I G H T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D1780-7499-CF1D-DDE6-291739F0E561}"/>
              </a:ext>
            </a:extLst>
          </p:cNvPr>
          <p:cNvSpPr txBox="1"/>
          <p:nvPr/>
        </p:nvSpPr>
        <p:spPr>
          <a:xfrm>
            <a:off x="-12530703" y="1938633"/>
            <a:ext cx="5852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 Narrow" panose="020B0004020202020204" pitchFamily="34" charset="0"/>
              </a:rPr>
              <a:t>Average No. of Passengers Over the Years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  <a:latin typeface="Aptos Narrow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E024-02E7-70D9-35DB-E4A46AECC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6095" r="10082" b="3840"/>
          <a:stretch/>
        </p:blipFill>
        <p:spPr>
          <a:xfrm>
            <a:off x="-18791501" y="1938633"/>
            <a:ext cx="10322560" cy="5307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4FAE28-4E53-6989-C72E-18B4D6BA9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8439" r="16212" b="6977"/>
          <a:stretch/>
        </p:blipFill>
        <p:spPr>
          <a:xfrm>
            <a:off x="-18760133" y="2823040"/>
            <a:ext cx="8722941" cy="5178966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38A54A9-4606-3B00-8365-8097D869AA27}"/>
              </a:ext>
            </a:extLst>
          </p:cNvPr>
          <p:cNvGraphicFramePr>
            <a:graphicFrameLocks noGrp="1"/>
          </p:cNvGraphicFramePr>
          <p:nvPr/>
        </p:nvGraphicFramePr>
        <p:xfrm>
          <a:off x="-17875113" y="4396641"/>
          <a:ext cx="11077491" cy="716099"/>
        </p:xfrm>
        <a:graphic>
          <a:graphicData uri="http://schemas.openxmlformats.org/drawingml/2006/table">
            <a:tbl>
              <a:tblPr/>
              <a:tblGrid>
                <a:gridCol w="1373147">
                  <a:extLst>
                    <a:ext uri="{9D8B030D-6E8A-4147-A177-3AD203B41FA5}">
                      <a16:colId xmlns:a16="http://schemas.microsoft.com/office/drawing/2014/main" val="1635200848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825107174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1886418516"/>
                    </a:ext>
                  </a:extLst>
                </a:gridCol>
                <a:gridCol w="2448560">
                  <a:extLst>
                    <a:ext uri="{9D8B030D-6E8A-4147-A177-3AD203B41FA5}">
                      <a16:colId xmlns:a16="http://schemas.microsoft.com/office/drawing/2014/main" val="1733684385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2190224119"/>
                    </a:ext>
                  </a:extLst>
                </a:gridCol>
                <a:gridCol w="1444264">
                  <a:extLst>
                    <a:ext uri="{9D8B030D-6E8A-4147-A177-3AD203B41FA5}">
                      <a16:colId xmlns:a16="http://schemas.microsoft.com/office/drawing/2014/main" val="466392996"/>
                    </a:ext>
                  </a:extLst>
                </a:gridCol>
              </a:tblGrid>
              <a:tr h="716099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pickup_year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passenger_count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distance_travelled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fare_amount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fare/km/passenger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 err="1">
                          <a:solidFill>
                            <a:schemeClr val="bg1"/>
                          </a:solidFill>
                          <a:effectLst/>
                        </a:rPr>
                        <a:t>fare_per_km</a:t>
                      </a:r>
                      <a:endParaRPr lang="en-IN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11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259469"/>
                  </a:ext>
                </a:extLst>
              </a:tr>
            </a:tbl>
          </a:graphicData>
        </a:graphic>
      </p:graphicFrame>
      <p:sp>
        <p:nvSpPr>
          <p:cNvPr id="19" name="Double Brace 18">
            <a:extLst>
              <a:ext uri="{FF2B5EF4-FFF2-40B4-BE49-F238E27FC236}">
                <a16:creationId xmlns:a16="http://schemas.microsoft.com/office/drawing/2014/main" id="{D30FC5BD-0C28-CA54-98B6-C5B0E4F52968}"/>
              </a:ext>
            </a:extLst>
          </p:cNvPr>
          <p:cNvSpPr/>
          <p:nvPr/>
        </p:nvSpPr>
        <p:spPr>
          <a:xfrm>
            <a:off x="-17761806" y="3032953"/>
            <a:ext cx="4927600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35A772-4629-4385-5BE0-7C91D6FAA03A}"/>
              </a:ext>
            </a:extLst>
          </p:cNvPr>
          <p:cNvSpPr txBox="1"/>
          <p:nvPr/>
        </p:nvSpPr>
        <p:spPr>
          <a:xfrm>
            <a:off x="-17157286" y="3326033"/>
            <a:ext cx="3718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X_Train</a:t>
            </a:r>
            <a:r>
              <a:rPr lang="en-US" sz="2800" dirty="0">
                <a:latin typeface="Fira Sans Extra Condensed" panose="020B0503050000020004" pitchFamily="34" charset="0"/>
              </a:rPr>
              <a:t> and </a:t>
            </a:r>
            <a:r>
              <a:rPr lang="en-US" sz="2800" dirty="0" err="1">
                <a:latin typeface="Fira Sans Extra Condensed" panose="020B0503050000020004" pitchFamily="34" charset="0"/>
              </a:rPr>
              <a:t>X_Test</a:t>
            </a:r>
            <a:r>
              <a:rPr lang="en-US" sz="2800" dirty="0">
                <a:latin typeface="Fira Sans Extra Condensed" panose="020B0503050000020004" pitchFamily="34" charset="0"/>
              </a:rPr>
              <a:t>  Fields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1" name="Double Brace 20">
            <a:extLst>
              <a:ext uri="{FF2B5EF4-FFF2-40B4-BE49-F238E27FC236}">
                <a16:creationId xmlns:a16="http://schemas.microsoft.com/office/drawing/2014/main" id="{BA21255C-9F4A-AB32-F939-57FB9C969B31}"/>
              </a:ext>
            </a:extLst>
          </p:cNvPr>
          <p:cNvSpPr/>
          <p:nvPr/>
        </p:nvSpPr>
        <p:spPr>
          <a:xfrm>
            <a:off x="-12651327" y="3038033"/>
            <a:ext cx="2210381" cy="1109383"/>
          </a:xfrm>
          <a:prstGeom prst="bracePair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3F236C-DE95-D30B-3414-512326FDDAD7}"/>
              </a:ext>
            </a:extLst>
          </p:cNvPr>
          <p:cNvSpPr txBox="1"/>
          <p:nvPr/>
        </p:nvSpPr>
        <p:spPr>
          <a:xfrm>
            <a:off x="-12244358" y="3110590"/>
            <a:ext cx="17215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Fira Sans Extra Condensed" panose="020B0503050000020004" pitchFamily="34" charset="0"/>
              </a:rPr>
              <a:t>Y_Train</a:t>
            </a:r>
            <a:r>
              <a:rPr lang="en-US" sz="2800" dirty="0">
                <a:latin typeface="Fira Sans Extra Condensed" panose="020B0503050000020004" pitchFamily="34" charset="0"/>
              </a:rPr>
              <a:t> &amp; Test Field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638CB8-8189-E384-76E6-A04BD8FBD761}"/>
              </a:ext>
            </a:extLst>
          </p:cNvPr>
          <p:cNvSpPr txBox="1"/>
          <p:nvPr/>
        </p:nvSpPr>
        <p:spPr>
          <a:xfrm>
            <a:off x="-17751646" y="1804135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Fields are split for training and testing the algorithms.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E8DD3A-5A11-4FCB-9C13-4DAF233BEDC9}"/>
              </a:ext>
            </a:extLst>
          </p:cNvPr>
          <p:cNvSpPr txBox="1"/>
          <p:nvPr/>
        </p:nvSpPr>
        <p:spPr>
          <a:xfrm>
            <a:off x="-17751646" y="5610763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The test size is 30%.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370E100-7A24-C4AD-6B56-49703285A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361264"/>
              </p:ext>
            </p:extLst>
          </p:nvPr>
        </p:nvGraphicFramePr>
        <p:xfrm>
          <a:off x="-21504556" y="9550"/>
          <a:ext cx="8183880" cy="1828800"/>
        </p:xfrm>
        <a:graphic>
          <a:graphicData uri="http://schemas.openxmlformats.org/drawingml/2006/table">
            <a:tbl>
              <a:tblPr/>
              <a:tblGrid>
                <a:gridCol w="4091940">
                  <a:extLst>
                    <a:ext uri="{9D8B030D-6E8A-4147-A177-3AD203B41FA5}">
                      <a16:colId xmlns:a16="http://schemas.microsoft.com/office/drawing/2014/main" val="1012433580"/>
                    </a:ext>
                  </a:extLst>
                </a:gridCol>
                <a:gridCol w="4091940">
                  <a:extLst>
                    <a:ext uri="{9D8B030D-6E8A-4147-A177-3AD203B41FA5}">
                      <a16:colId xmlns:a16="http://schemas.microsoft.com/office/drawing/2014/main" val="39808212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Algorithms Used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R²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736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Gradient Boost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86.75 %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0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Linear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85.41 %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148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82.67 %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459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73.12 %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17649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B8D37CAD-F4FB-4C9A-C9B0-5351ED6BC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58742" y="1662477"/>
            <a:ext cx="10391044" cy="51955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D58647-738C-5315-7350-61FB6828F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63" y="1793952"/>
            <a:ext cx="11089332" cy="35873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F990B5-5E83-FC7D-0C9A-8D80F2C9B33B}"/>
              </a:ext>
            </a:extLst>
          </p:cNvPr>
          <p:cNvSpPr txBox="1"/>
          <p:nvPr/>
        </p:nvSpPr>
        <p:spPr>
          <a:xfrm>
            <a:off x="517763" y="1139257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Model Deployment: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690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B551EEBE-90BE-E131-AC40-24327BA6FB4C}"/>
              </a:ext>
            </a:extLst>
          </p:cNvPr>
          <p:cNvSpPr/>
          <p:nvPr/>
        </p:nvSpPr>
        <p:spPr>
          <a:xfrm>
            <a:off x="-10134513" y="-9982200"/>
            <a:ext cx="32461026" cy="26822400"/>
          </a:xfrm>
          <a:prstGeom prst="frame">
            <a:avLst>
              <a:gd name="adj1" fmla="val 4034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1842270" y="0"/>
            <a:ext cx="8507460" cy="6858000"/>
          </a:xfrm>
          <a:prstGeom prst="frame">
            <a:avLst>
              <a:gd name="adj1" fmla="val 19917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DC0FEE-F772-5EBD-863C-97DA785BEC90}"/>
              </a:ext>
            </a:extLst>
          </p:cNvPr>
          <p:cNvSpPr/>
          <p:nvPr/>
        </p:nvSpPr>
        <p:spPr>
          <a:xfrm>
            <a:off x="-15740167" y="0"/>
            <a:ext cx="6376626" cy="1219200"/>
          </a:xfrm>
          <a:prstGeom prst="roundRect">
            <a:avLst>
              <a:gd name="adj" fmla="val 19691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 U T P U 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D9F0C-B056-1E0A-BC9D-77F53BC974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8" t="52434" r="138" b="-647"/>
          <a:stretch/>
        </p:blipFill>
        <p:spPr>
          <a:xfrm>
            <a:off x="-18873046" y="3948149"/>
            <a:ext cx="11041385" cy="36493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A06FD3-9860-0C5A-2652-03AA76814FC6}"/>
              </a:ext>
            </a:extLst>
          </p:cNvPr>
          <p:cNvSpPr txBox="1"/>
          <p:nvPr/>
        </p:nvSpPr>
        <p:spPr>
          <a:xfrm>
            <a:off x="3649218" y="3024819"/>
            <a:ext cx="48935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/>
              <a:t>T H A N K   Y O U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127A65F-AB01-5149-69E8-FC066BFDCA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925495"/>
              </p:ext>
            </p:extLst>
          </p:nvPr>
        </p:nvGraphicFramePr>
        <p:xfrm>
          <a:off x="-21504556" y="9550"/>
          <a:ext cx="8183880" cy="1828800"/>
        </p:xfrm>
        <a:graphic>
          <a:graphicData uri="http://schemas.openxmlformats.org/drawingml/2006/table">
            <a:tbl>
              <a:tblPr/>
              <a:tblGrid>
                <a:gridCol w="4091940">
                  <a:extLst>
                    <a:ext uri="{9D8B030D-6E8A-4147-A177-3AD203B41FA5}">
                      <a16:colId xmlns:a16="http://schemas.microsoft.com/office/drawing/2014/main" val="1012433580"/>
                    </a:ext>
                  </a:extLst>
                </a:gridCol>
                <a:gridCol w="4091940">
                  <a:extLst>
                    <a:ext uri="{9D8B030D-6E8A-4147-A177-3AD203B41FA5}">
                      <a16:colId xmlns:a16="http://schemas.microsoft.com/office/drawing/2014/main" val="39808212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Algorithms Used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tx1"/>
                          </a:solidFill>
                          <a:effectLst/>
                        </a:rPr>
                        <a:t>R²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736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Gradient Boost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86.75 %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0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Linear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85.41 %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148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82.67 %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459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solidFill>
                            <a:schemeClr val="bg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</a:rPr>
                        <a:t>73.12 %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17649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ED0BE350-EE56-DF23-5B8F-40314511F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58742" y="1662477"/>
            <a:ext cx="10391044" cy="51955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237E51-6967-ABAA-EA90-8E7967888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253314" y="2227136"/>
            <a:ext cx="11089332" cy="35873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3E2DFE-984E-91AB-D1A1-816060B0FBE8}"/>
              </a:ext>
            </a:extLst>
          </p:cNvPr>
          <p:cNvSpPr txBox="1"/>
          <p:nvPr/>
        </p:nvSpPr>
        <p:spPr>
          <a:xfrm>
            <a:off x="-14253314" y="1572441"/>
            <a:ext cx="9072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ira Sans Extra Condensed" panose="020B0503050000020004" pitchFamily="34" charset="0"/>
              </a:rPr>
              <a:t>Model Deployment:</a:t>
            </a:r>
            <a:endParaRPr lang="en-IN" sz="2800" dirty="0">
              <a:latin typeface="Fira Sans Extra Condensed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257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ircle: Hollow 10">
            <a:extLst>
              <a:ext uri="{FF2B5EF4-FFF2-40B4-BE49-F238E27FC236}">
                <a16:creationId xmlns:a16="http://schemas.microsoft.com/office/drawing/2014/main" id="{2B8C4ECF-3E46-E2C2-8637-45D56836F136}"/>
              </a:ext>
            </a:extLst>
          </p:cNvPr>
          <p:cNvSpPr/>
          <p:nvPr/>
        </p:nvSpPr>
        <p:spPr>
          <a:xfrm>
            <a:off x="-7308342" y="-10503408"/>
            <a:ext cx="26845260" cy="27805380"/>
          </a:xfrm>
          <a:prstGeom prst="donut">
            <a:avLst>
              <a:gd name="adj" fmla="val 49715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8" name="Cross 7">
            <a:extLst>
              <a:ext uri="{FF2B5EF4-FFF2-40B4-BE49-F238E27FC236}">
                <a16:creationId xmlns:a16="http://schemas.microsoft.com/office/drawing/2014/main" id="{9E7479BB-D61C-9A74-119C-549DA5BA94E1}"/>
              </a:ext>
            </a:extLst>
          </p:cNvPr>
          <p:cNvSpPr/>
          <p:nvPr/>
        </p:nvSpPr>
        <p:spPr>
          <a:xfrm>
            <a:off x="3567175" y="387546"/>
            <a:ext cx="5801360" cy="6879052"/>
          </a:xfrm>
          <a:prstGeom prst="plus">
            <a:avLst/>
          </a:prstGeom>
          <a:solidFill>
            <a:srgbClr val="3A3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79188DE6-60DB-4547-6660-465C3C04F37A}"/>
              </a:ext>
            </a:extLst>
          </p:cNvPr>
          <p:cNvSpPr/>
          <p:nvPr/>
        </p:nvSpPr>
        <p:spPr>
          <a:xfrm>
            <a:off x="-9182100" y="-7116318"/>
            <a:ext cx="30556200" cy="21031200"/>
          </a:xfrm>
          <a:prstGeom prst="frame">
            <a:avLst>
              <a:gd name="adj1" fmla="val 35326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DF866-FD2E-C1B1-64D4-37931ED6F83C}"/>
              </a:ext>
            </a:extLst>
          </p:cNvPr>
          <p:cNvSpPr txBox="1"/>
          <p:nvPr/>
        </p:nvSpPr>
        <p:spPr>
          <a:xfrm>
            <a:off x="-355913" y="1724082"/>
            <a:ext cx="1290382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  O  P  I  C 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52898FF-E96D-550E-AE89-C11454860ED6}"/>
              </a:ext>
            </a:extLst>
          </p:cNvPr>
          <p:cNvSpPr/>
          <p:nvPr/>
        </p:nvSpPr>
        <p:spPr>
          <a:xfrm>
            <a:off x="1935478" y="2763538"/>
            <a:ext cx="8321042" cy="1330924"/>
          </a:xfrm>
          <a:prstGeom prst="roundRect">
            <a:avLst>
              <a:gd name="adj" fmla="val 13045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UBER – FARE PRICE PREDICTOR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ED0E98-F1C9-DCB7-48D2-A56F862E1FA3}"/>
              </a:ext>
            </a:extLst>
          </p:cNvPr>
          <p:cNvSpPr/>
          <p:nvPr/>
        </p:nvSpPr>
        <p:spPr>
          <a:xfrm>
            <a:off x="-20060017" y="3546903"/>
            <a:ext cx="6494958" cy="948860"/>
          </a:xfrm>
          <a:prstGeom prst="roundRect">
            <a:avLst>
              <a:gd name="adj" fmla="val 21546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 K I L </a:t>
            </a:r>
            <a:r>
              <a:rPr lang="en-IN" sz="3600" b="1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</a:t>
            </a:r>
            <a:r>
              <a:rPr lang="en-IN" sz="36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– L A 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FEF986-16EF-5F32-52F4-76CCF893127F}"/>
              </a:ext>
            </a:extLst>
          </p:cNvPr>
          <p:cNvSpPr txBox="1"/>
          <p:nvPr/>
        </p:nvSpPr>
        <p:spPr>
          <a:xfrm>
            <a:off x="-21765542" y="2480101"/>
            <a:ext cx="97275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 A C H I N E   L E A R N I N G</a:t>
            </a:r>
            <a:endParaRPr lang="en-IN" sz="48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2337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rcle: Hollow 1">
            <a:extLst>
              <a:ext uri="{FF2B5EF4-FFF2-40B4-BE49-F238E27FC236}">
                <a16:creationId xmlns:a16="http://schemas.microsoft.com/office/drawing/2014/main" id="{7B747CB5-2CD9-EAA7-827F-C3307EFF8B33}"/>
              </a:ext>
            </a:extLst>
          </p:cNvPr>
          <p:cNvSpPr/>
          <p:nvPr/>
        </p:nvSpPr>
        <p:spPr>
          <a:xfrm>
            <a:off x="-4398071" y="-9982200"/>
            <a:ext cx="26845260" cy="26822400"/>
          </a:xfrm>
          <a:prstGeom prst="donut">
            <a:avLst>
              <a:gd name="adj" fmla="val 38633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98EFA1EC-72F0-C445-9233-6E02FB20EEAD}"/>
              </a:ext>
            </a:extLst>
          </p:cNvPr>
          <p:cNvSpPr/>
          <p:nvPr/>
        </p:nvSpPr>
        <p:spPr>
          <a:xfrm>
            <a:off x="-3086100" y="-7086600"/>
            <a:ext cx="30556200" cy="21031200"/>
          </a:xfrm>
          <a:prstGeom prst="frame">
            <a:avLst>
              <a:gd name="adj1" fmla="val 2010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8DF60-C991-72C6-A4FD-73D69FE3A8A9}"/>
              </a:ext>
            </a:extLst>
          </p:cNvPr>
          <p:cNvSpPr txBox="1"/>
          <p:nvPr/>
        </p:nvSpPr>
        <p:spPr>
          <a:xfrm>
            <a:off x="0" y="-9982200"/>
            <a:ext cx="1290382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  O  P  I  C 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0A1F120-8F5A-D22B-67D6-D49E55099B46}"/>
              </a:ext>
            </a:extLst>
          </p:cNvPr>
          <p:cNvSpPr/>
          <p:nvPr/>
        </p:nvSpPr>
        <p:spPr>
          <a:xfrm>
            <a:off x="2285999" y="15509276"/>
            <a:ext cx="7620000" cy="1330924"/>
          </a:xfrm>
          <a:prstGeom prst="round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PALINDROME NUMBER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D9BE84-EEA5-1717-048C-AEE76772B251}"/>
              </a:ext>
            </a:extLst>
          </p:cNvPr>
          <p:cNvSpPr txBox="1"/>
          <p:nvPr/>
        </p:nvSpPr>
        <p:spPr>
          <a:xfrm>
            <a:off x="7040214" y="997114"/>
            <a:ext cx="5731570" cy="4074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IN" sz="4000" dirty="0">
              <a:latin typeface="Bahnschrift SemiLigh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Gagan Deep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Chethan</a:t>
            </a: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P </a:t>
            </a: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P</a:t>
            </a:r>
            <a:endParaRPr lang="en-I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Madan </a:t>
            </a: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Raikar</a:t>
            </a:r>
            <a:endParaRPr lang="en-I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Snehit</a:t>
            </a: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Krishna</a:t>
            </a:r>
            <a:endParaRPr lang="en-IN" sz="24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DA696F-604A-90B0-A5C2-B44CB7D4BE2C}"/>
              </a:ext>
            </a:extLst>
          </p:cNvPr>
          <p:cNvSpPr/>
          <p:nvPr/>
        </p:nvSpPr>
        <p:spPr>
          <a:xfrm>
            <a:off x="6545519" y="1693917"/>
            <a:ext cx="4958079" cy="687796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Team Members:</a:t>
            </a:r>
            <a:endParaRPr lang="en-IN" sz="3200" dirty="0">
              <a:solidFill>
                <a:schemeClr val="tx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021FFAF2-024E-D554-2EE0-BBFCA4F1D83A}"/>
              </a:ext>
            </a:extLst>
          </p:cNvPr>
          <p:cNvSpPr/>
          <p:nvPr/>
        </p:nvSpPr>
        <p:spPr>
          <a:xfrm>
            <a:off x="-12611039" y="-9982200"/>
            <a:ext cx="37871400" cy="26822400"/>
          </a:xfrm>
          <a:prstGeom prst="frame">
            <a:avLst>
              <a:gd name="adj1" fmla="val 3602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E471E1-9969-E41F-3847-24C98739CCA7}"/>
              </a:ext>
            </a:extLst>
          </p:cNvPr>
          <p:cNvSpPr/>
          <p:nvPr/>
        </p:nvSpPr>
        <p:spPr>
          <a:xfrm>
            <a:off x="2724302" y="24955255"/>
            <a:ext cx="8321042" cy="1330924"/>
          </a:xfrm>
          <a:prstGeom prst="roundRect">
            <a:avLst>
              <a:gd name="adj" fmla="val 13045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UBER – FARE PRICE PREDICTOR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71D798-AAB6-C651-5ED0-0F914FEDA4DD}"/>
              </a:ext>
            </a:extLst>
          </p:cNvPr>
          <p:cNvSpPr txBox="1"/>
          <p:nvPr/>
        </p:nvSpPr>
        <p:spPr>
          <a:xfrm>
            <a:off x="93606" y="23517282"/>
            <a:ext cx="1290382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  O  P  I  C :</a:t>
            </a:r>
          </a:p>
        </p:txBody>
      </p:sp>
    </p:spTree>
    <p:extLst>
      <p:ext uri="{BB962C8B-B14F-4D97-AF65-F5344CB8AC3E}">
        <p14:creationId xmlns:p14="http://schemas.microsoft.com/office/powerpoint/2010/main" val="2028918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rame 135">
            <a:extLst>
              <a:ext uri="{FF2B5EF4-FFF2-40B4-BE49-F238E27FC236}">
                <a16:creationId xmlns:a16="http://schemas.microsoft.com/office/drawing/2014/main" id="{898C6887-E7A0-AB41-027B-F9DE59D3F399}"/>
              </a:ext>
            </a:extLst>
          </p:cNvPr>
          <p:cNvSpPr/>
          <p:nvPr/>
        </p:nvSpPr>
        <p:spPr>
          <a:xfrm>
            <a:off x="-9029700" y="-6934200"/>
            <a:ext cx="30556200" cy="21031200"/>
          </a:xfrm>
          <a:prstGeom prst="frame">
            <a:avLst>
              <a:gd name="adj1" fmla="val 28371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" name="Circle: Hollow 1">
            <a:extLst>
              <a:ext uri="{FF2B5EF4-FFF2-40B4-BE49-F238E27FC236}">
                <a16:creationId xmlns:a16="http://schemas.microsoft.com/office/drawing/2014/main" id="{7B747CB5-2CD9-EAA7-827F-C3307EFF8B33}"/>
              </a:ext>
            </a:extLst>
          </p:cNvPr>
          <p:cNvSpPr/>
          <p:nvPr/>
        </p:nvSpPr>
        <p:spPr>
          <a:xfrm>
            <a:off x="-4432849" y="-9971277"/>
            <a:ext cx="26845260" cy="26822400"/>
          </a:xfrm>
          <a:prstGeom prst="donut">
            <a:avLst>
              <a:gd name="adj" fmla="val 11276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98EFA1EC-72F0-C445-9233-6E02FB20EEAD}"/>
              </a:ext>
            </a:extLst>
          </p:cNvPr>
          <p:cNvSpPr/>
          <p:nvPr/>
        </p:nvSpPr>
        <p:spPr>
          <a:xfrm>
            <a:off x="-9182100" y="-7086600"/>
            <a:ext cx="30556200" cy="21031200"/>
          </a:xfrm>
          <a:prstGeom prst="frame">
            <a:avLst>
              <a:gd name="adj1" fmla="val 37501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0F237F72-50C9-EC69-66C2-A0E112F0EECF}"/>
              </a:ext>
            </a:extLst>
          </p:cNvPr>
          <p:cNvSpPr/>
          <p:nvPr/>
        </p:nvSpPr>
        <p:spPr>
          <a:xfrm>
            <a:off x="-12611039" y="-9982200"/>
            <a:ext cx="37871400" cy="26822400"/>
          </a:xfrm>
          <a:prstGeom prst="frame">
            <a:avLst>
              <a:gd name="adj1" fmla="val 386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" name="Google Shape;185;p26">
            <a:extLst>
              <a:ext uri="{FF2B5EF4-FFF2-40B4-BE49-F238E27FC236}">
                <a16:creationId xmlns:a16="http://schemas.microsoft.com/office/drawing/2014/main" id="{D0BA46D0-6F4E-4109-5E4D-DDF3B5AF0A1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3233" y="1072441"/>
            <a:ext cx="8643828" cy="17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Avenir Next LT Pro" panose="020B0504020202020204" pitchFamily="34" charset="0"/>
              </a:rPr>
              <a:t>Description:</a:t>
            </a:r>
            <a:endParaRPr sz="4800" b="1" dirty="0">
              <a:latin typeface="Avenir Next LT Pro" panose="020B0504020202020204" pitchFamily="34" charset="0"/>
            </a:endParaRPr>
          </a:p>
        </p:txBody>
      </p:sp>
      <p:grpSp>
        <p:nvGrpSpPr>
          <p:cNvPr id="9" name="Google Shape;187;p26">
            <a:extLst>
              <a:ext uri="{FF2B5EF4-FFF2-40B4-BE49-F238E27FC236}">
                <a16:creationId xmlns:a16="http://schemas.microsoft.com/office/drawing/2014/main" id="{4EBA21A9-A363-9F75-6B2B-07BC2DC14EBF}"/>
              </a:ext>
            </a:extLst>
          </p:cNvPr>
          <p:cNvGrpSpPr/>
          <p:nvPr/>
        </p:nvGrpSpPr>
        <p:grpSpPr>
          <a:xfrm>
            <a:off x="7670906" y="1542413"/>
            <a:ext cx="4459808" cy="3773174"/>
            <a:chOff x="4741393" y="887662"/>
            <a:chExt cx="3879034" cy="3179509"/>
          </a:xfrm>
        </p:grpSpPr>
        <p:sp>
          <p:nvSpPr>
            <p:cNvPr id="10" name="Google Shape;188;p26">
              <a:extLst>
                <a:ext uri="{FF2B5EF4-FFF2-40B4-BE49-F238E27FC236}">
                  <a16:creationId xmlns:a16="http://schemas.microsoft.com/office/drawing/2014/main" id="{9D77E34B-25D9-F18C-7EC0-E147164A0BF1}"/>
                </a:ext>
              </a:extLst>
            </p:cNvPr>
            <p:cNvSpPr/>
            <p:nvPr/>
          </p:nvSpPr>
          <p:spPr>
            <a:xfrm>
              <a:off x="6654772" y="1411277"/>
              <a:ext cx="735486" cy="1243831"/>
            </a:xfrm>
            <a:custGeom>
              <a:avLst/>
              <a:gdLst/>
              <a:ahLst/>
              <a:cxnLst/>
              <a:rect l="l" t="t" r="r" b="b"/>
              <a:pathLst>
                <a:path w="9591" h="16220" extrusionOk="0">
                  <a:moveTo>
                    <a:pt x="9590" y="0"/>
                  </a:moveTo>
                  <a:lnTo>
                    <a:pt x="5780" y="3173"/>
                  </a:lnTo>
                  <a:lnTo>
                    <a:pt x="0" y="14590"/>
                  </a:lnTo>
                  <a:lnTo>
                    <a:pt x="3612" y="16219"/>
                  </a:lnTo>
                  <a:lnTo>
                    <a:pt x="9236" y="5015"/>
                  </a:lnTo>
                  <a:lnTo>
                    <a:pt x="95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9;p26">
              <a:extLst>
                <a:ext uri="{FF2B5EF4-FFF2-40B4-BE49-F238E27FC236}">
                  <a16:creationId xmlns:a16="http://schemas.microsoft.com/office/drawing/2014/main" id="{C506C5E3-E26E-A92C-F3C3-921D0BADD799}"/>
                </a:ext>
              </a:extLst>
            </p:cNvPr>
            <p:cNvSpPr/>
            <p:nvPr/>
          </p:nvSpPr>
          <p:spPr>
            <a:xfrm>
              <a:off x="7098700" y="1411277"/>
              <a:ext cx="291556" cy="385189"/>
            </a:xfrm>
            <a:custGeom>
              <a:avLst/>
              <a:gdLst/>
              <a:ahLst/>
              <a:cxnLst/>
              <a:rect l="l" t="t" r="r" b="b"/>
              <a:pathLst>
                <a:path w="3802" h="5023" extrusionOk="0">
                  <a:moveTo>
                    <a:pt x="3801" y="0"/>
                  </a:moveTo>
                  <a:lnTo>
                    <a:pt x="33" y="3145"/>
                  </a:lnTo>
                  <a:cubicBezTo>
                    <a:pt x="0" y="3759"/>
                    <a:pt x="502" y="4220"/>
                    <a:pt x="1052" y="4220"/>
                  </a:cubicBezTo>
                  <a:cubicBezTo>
                    <a:pt x="1213" y="4220"/>
                    <a:pt x="1378" y="4180"/>
                    <a:pt x="1535" y="4094"/>
                  </a:cubicBezTo>
                  <a:lnTo>
                    <a:pt x="1535" y="4094"/>
                  </a:lnTo>
                  <a:cubicBezTo>
                    <a:pt x="1516" y="4650"/>
                    <a:pt x="1968" y="5018"/>
                    <a:pt x="2435" y="5018"/>
                  </a:cubicBezTo>
                  <a:cubicBezTo>
                    <a:pt x="2670" y="5018"/>
                    <a:pt x="2908" y="4926"/>
                    <a:pt x="3093" y="4717"/>
                  </a:cubicBezTo>
                  <a:lnTo>
                    <a:pt x="3093" y="4717"/>
                  </a:lnTo>
                  <a:cubicBezTo>
                    <a:pt x="3080" y="4892"/>
                    <a:pt x="3221" y="5022"/>
                    <a:pt x="3381" y="5022"/>
                  </a:cubicBezTo>
                  <a:cubicBezTo>
                    <a:pt x="3403" y="5022"/>
                    <a:pt x="3425" y="5020"/>
                    <a:pt x="3447" y="5015"/>
                  </a:cubicBezTo>
                  <a:lnTo>
                    <a:pt x="3801" y="0"/>
                  </a:lnTo>
                  <a:close/>
                </a:path>
              </a:pathLst>
            </a:custGeom>
            <a:solidFill>
              <a:srgbClr val="000000">
                <a:alpha val="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0;p26">
              <a:extLst>
                <a:ext uri="{FF2B5EF4-FFF2-40B4-BE49-F238E27FC236}">
                  <a16:creationId xmlns:a16="http://schemas.microsoft.com/office/drawing/2014/main" id="{87EBC320-E5A0-4DD0-17D1-EEDDB9F05D58}"/>
                </a:ext>
              </a:extLst>
            </p:cNvPr>
            <p:cNvSpPr/>
            <p:nvPr/>
          </p:nvSpPr>
          <p:spPr>
            <a:xfrm>
              <a:off x="7272851" y="1411277"/>
              <a:ext cx="117405" cy="159121"/>
            </a:xfrm>
            <a:custGeom>
              <a:avLst/>
              <a:gdLst/>
              <a:ahLst/>
              <a:cxnLst/>
              <a:rect l="l" t="t" r="r" b="b"/>
              <a:pathLst>
                <a:path w="1531" h="2075" extrusionOk="0">
                  <a:moveTo>
                    <a:pt x="1530" y="0"/>
                  </a:moveTo>
                  <a:lnTo>
                    <a:pt x="0" y="1275"/>
                  </a:lnTo>
                  <a:cubicBezTo>
                    <a:pt x="0" y="1275"/>
                    <a:pt x="48" y="2075"/>
                    <a:pt x="1074" y="2075"/>
                  </a:cubicBezTo>
                  <a:cubicBezTo>
                    <a:pt x="1166" y="2075"/>
                    <a:pt x="1266" y="2068"/>
                    <a:pt x="1374" y="2054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1;p26">
              <a:extLst>
                <a:ext uri="{FF2B5EF4-FFF2-40B4-BE49-F238E27FC236}">
                  <a16:creationId xmlns:a16="http://schemas.microsoft.com/office/drawing/2014/main" id="{D4A452EA-6977-E8A3-752E-78ADFD76577E}"/>
                </a:ext>
              </a:extLst>
            </p:cNvPr>
            <p:cNvSpPr/>
            <p:nvPr/>
          </p:nvSpPr>
          <p:spPr>
            <a:xfrm>
              <a:off x="6654772" y="1652374"/>
              <a:ext cx="561641" cy="933180"/>
            </a:xfrm>
            <a:custGeom>
              <a:avLst/>
              <a:gdLst/>
              <a:ahLst/>
              <a:cxnLst/>
              <a:rect l="l" t="t" r="r" b="b"/>
              <a:pathLst>
                <a:path w="7324" h="12169" extrusionOk="0">
                  <a:moveTo>
                    <a:pt x="5808" y="1"/>
                  </a:moveTo>
                  <a:lnTo>
                    <a:pt x="5780" y="29"/>
                  </a:lnTo>
                  <a:lnTo>
                    <a:pt x="0" y="11446"/>
                  </a:lnTo>
                  <a:lnTo>
                    <a:pt x="1757" y="12169"/>
                  </a:lnTo>
                  <a:lnTo>
                    <a:pt x="7324" y="950"/>
                  </a:lnTo>
                  <a:lnTo>
                    <a:pt x="7324" y="950"/>
                  </a:lnTo>
                  <a:cubicBezTo>
                    <a:pt x="7172" y="1035"/>
                    <a:pt x="7003" y="1078"/>
                    <a:pt x="6832" y="1078"/>
                  </a:cubicBezTo>
                  <a:cubicBezTo>
                    <a:pt x="6635" y="1078"/>
                    <a:pt x="6436" y="1021"/>
                    <a:pt x="6261" y="907"/>
                  </a:cubicBezTo>
                  <a:cubicBezTo>
                    <a:pt x="6106" y="780"/>
                    <a:pt x="5964" y="624"/>
                    <a:pt x="5893" y="440"/>
                  </a:cubicBezTo>
                  <a:cubicBezTo>
                    <a:pt x="5836" y="298"/>
                    <a:pt x="5808" y="157"/>
                    <a:pt x="5808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2;p26">
              <a:extLst>
                <a:ext uri="{FF2B5EF4-FFF2-40B4-BE49-F238E27FC236}">
                  <a16:creationId xmlns:a16="http://schemas.microsoft.com/office/drawing/2014/main" id="{B4DAB774-6C6D-0164-BD1B-7773146BF6EA}"/>
                </a:ext>
              </a:extLst>
            </p:cNvPr>
            <p:cNvSpPr/>
            <p:nvPr/>
          </p:nvSpPr>
          <p:spPr>
            <a:xfrm>
              <a:off x="6895946" y="1772999"/>
              <a:ext cx="467088" cy="882108"/>
            </a:xfrm>
            <a:custGeom>
              <a:avLst/>
              <a:gdLst/>
              <a:ahLst/>
              <a:cxnLst/>
              <a:rect l="l" t="t" r="r" b="b"/>
              <a:pathLst>
                <a:path w="6091" h="11503" extrusionOk="0">
                  <a:moveTo>
                    <a:pt x="5723" y="0"/>
                  </a:moveTo>
                  <a:lnTo>
                    <a:pt x="0" y="11304"/>
                  </a:lnTo>
                  <a:lnTo>
                    <a:pt x="467" y="11502"/>
                  </a:lnTo>
                  <a:lnTo>
                    <a:pt x="6091" y="312"/>
                  </a:lnTo>
                  <a:lnTo>
                    <a:pt x="6091" y="312"/>
                  </a:lnTo>
                  <a:cubicBezTo>
                    <a:pt x="6073" y="315"/>
                    <a:pt x="6055" y="317"/>
                    <a:pt x="6038" y="317"/>
                  </a:cubicBezTo>
                  <a:cubicBezTo>
                    <a:pt x="5901" y="317"/>
                    <a:pt x="5774" y="223"/>
                    <a:pt x="5737" y="85"/>
                  </a:cubicBezTo>
                  <a:cubicBezTo>
                    <a:pt x="5723" y="57"/>
                    <a:pt x="5723" y="28"/>
                    <a:pt x="5723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3;p26">
              <a:extLst>
                <a:ext uri="{FF2B5EF4-FFF2-40B4-BE49-F238E27FC236}">
                  <a16:creationId xmlns:a16="http://schemas.microsoft.com/office/drawing/2014/main" id="{7518FA7E-8191-9562-7CB1-6FBB44B31C54}"/>
                </a:ext>
              </a:extLst>
            </p:cNvPr>
            <p:cNvSpPr/>
            <p:nvPr/>
          </p:nvSpPr>
          <p:spPr>
            <a:xfrm>
              <a:off x="7170707" y="1585045"/>
              <a:ext cx="113034" cy="90565"/>
            </a:xfrm>
            <a:custGeom>
              <a:avLst/>
              <a:gdLst/>
              <a:ahLst/>
              <a:cxnLst/>
              <a:rect l="l" t="t" r="r" b="b"/>
              <a:pathLst>
                <a:path w="1474" h="1181" extrusionOk="0">
                  <a:moveTo>
                    <a:pt x="582" y="737"/>
                  </a:moveTo>
                  <a:cubicBezTo>
                    <a:pt x="567" y="751"/>
                    <a:pt x="553" y="766"/>
                    <a:pt x="553" y="780"/>
                  </a:cubicBezTo>
                  <a:cubicBezTo>
                    <a:pt x="553" y="783"/>
                    <a:pt x="553" y="786"/>
                    <a:pt x="554" y="789"/>
                  </a:cubicBezTo>
                  <a:lnTo>
                    <a:pt x="554" y="789"/>
                  </a:lnTo>
                  <a:cubicBezTo>
                    <a:pt x="556" y="774"/>
                    <a:pt x="569" y="750"/>
                    <a:pt x="582" y="737"/>
                  </a:cubicBezTo>
                  <a:close/>
                  <a:moveTo>
                    <a:pt x="554" y="789"/>
                  </a:moveTo>
                  <a:lnTo>
                    <a:pt x="554" y="789"/>
                  </a:lnTo>
                  <a:cubicBezTo>
                    <a:pt x="553" y="791"/>
                    <a:pt x="553" y="792"/>
                    <a:pt x="553" y="794"/>
                  </a:cubicBezTo>
                  <a:cubicBezTo>
                    <a:pt x="553" y="851"/>
                    <a:pt x="596" y="893"/>
                    <a:pt x="652" y="893"/>
                  </a:cubicBezTo>
                  <a:cubicBezTo>
                    <a:pt x="599" y="893"/>
                    <a:pt x="558" y="843"/>
                    <a:pt x="554" y="789"/>
                  </a:cubicBezTo>
                  <a:close/>
                  <a:moveTo>
                    <a:pt x="837" y="865"/>
                  </a:moveTo>
                  <a:lnTo>
                    <a:pt x="837" y="865"/>
                  </a:lnTo>
                  <a:cubicBezTo>
                    <a:pt x="776" y="886"/>
                    <a:pt x="714" y="893"/>
                    <a:pt x="652" y="893"/>
                  </a:cubicBezTo>
                  <a:cubicBezTo>
                    <a:pt x="667" y="896"/>
                    <a:pt x="682" y="897"/>
                    <a:pt x="697" y="897"/>
                  </a:cubicBezTo>
                  <a:cubicBezTo>
                    <a:pt x="746" y="897"/>
                    <a:pt x="793" y="884"/>
                    <a:pt x="837" y="865"/>
                  </a:cubicBezTo>
                  <a:close/>
                  <a:moveTo>
                    <a:pt x="780" y="1"/>
                  </a:moveTo>
                  <a:cubicBezTo>
                    <a:pt x="582" y="1"/>
                    <a:pt x="383" y="29"/>
                    <a:pt x="199" y="100"/>
                  </a:cubicBezTo>
                  <a:cubicBezTo>
                    <a:pt x="128" y="128"/>
                    <a:pt x="57" y="156"/>
                    <a:pt x="1" y="199"/>
                  </a:cubicBezTo>
                  <a:lnTo>
                    <a:pt x="57" y="171"/>
                  </a:lnTo>
                  <a:cubicBezTo>
                    <a:pt x="86" y="156"/>
                    <a:pt x="128" y="142"/>
                    <a:pt x="199" y="114"/>
                  </a:cubicBezTo>
                  <a:cubicBezTo>
                    <a:pt x="353" y="55"/>
                    <a:pt x="516" y="25"/>
                    <a:pt x="681" y="25"/>
                  </a:cubicBezTo>
                  <a:cubicBezTo>
                    <a:pt x="714" y="25"/>
                    <a:pt x="747" y="27"/>
                    <a:pt x="780" y="29"/>
                  </a:cubicBezTo>
                  <a:cubicBezTo>
                    <a:pt x="922" y="29"/>
                    <a:pt x="1063" y="57"/>
                    <a:pt x="1191" y="100"/>
                  </a:cubicBezTo>
                  <a:cubicBezTo>
                    <a:pt x="1247" y="128"/>
                    <a:pt x="1318" y="171"/>
                    <a:pt x="1361" y="227"/>
                  </a:cubicBezTo>
                  <a:cubicBezTo>
                    <a:pt x="1417" y="284"/>
                    <a:pt x="1431" y="369"/>
                    <a:pt x="1417" y="440"/>
                  </a:cubicBezTo>
                  <a:cubicBezTo>
                    <a:pt x="1318" y="794"/>
                    <a:pt x="1035" y="1063"/>
                    <a:pt x="681" y="1148"/>
                  </a:cubicBezTo>
                  <a:cubicBezTo>
                    <a:pt x="624" y="1161"/>
                    <a:pt x="567" y="1168"/>
                    <a:pt x="510" y="1168"/>
                  </a:cubicBezTo>
                  <a:cubicBezTo>
                    <a:pt x="384" y="1168"/>
                    <a:pt x="260" y="1136"/>
                    <a:pt x="142" y="1077"/>
                  </a:cubicBezTo>
                  <a:cubicBezTo>
                    <a:pt x="72" y="1021"/>
                    <a:pt x="43" y="936"/>
                    <a:pt x="43" y="851"/>
                  </a:cubicBezTo>
                  <a:cubicBezTo>
                    <a:pt x="57" y="780"/>
                    <a:pt x="100" y="695"/>
                    <a:pt x="171" y="652"/>
                  </a:cubicBezTo>
                  <a:cubicBezTo>
                    <a:pt x="298" y="567"/>
                    <a:pt x="454" y="511"/>
                    <a:pt x="610" y="482"/>
                  </a:cubicBezTo>
                  <a:cubicBezTo>
                    <a:pt x="681" y="468"/>
                    <a:pt x="752" y="468"/>
                    <a:pt x="822" y="468"/>
                  </a:cubicBezTo>
                  <a:cubicBezTo>
                    <a:pt x="879" y="468"/>
                    <a:pt x="950" y="496"/>
                    <a:pt x="978" y="553"/>
                  </a:cubicBezTo>
                  <a:cubicBezTo>
                    <a:pt x="1006" y="596"/>
                    <a:pt x="1021" y="666"/>
                    <a:pt x="992" y="723"/>
                  </a:cubicBezTo>
                  <a:cubicBezTo>
                    <a:pt x="978" y="766"/>
                    <a:pt x="936" y="808"/>
                    <a:pt x="893" y="836"/>
                  </a:cubicBezTo>
                  <a:cubicBezTo>
                    <a:pt x="875" y="847"/>
                    <a:pt x="857" y="857"/>
                    <a:pt x="837" y="865"/>
                  </a:cubicBezTo>
                  <a:lnTo>
                    <a:pt x="837" y="865"/>
                  </a:lnTo>
                  <a:cubicBezTo>
                    <a:pt x="861" y="858"/>
                    <a:pt x="884" y="848"/>
                    <a:pt x="907" y="836"/>
                  </a:cubicBezTo>
                  <a:cubicBezTo>
                    <a:pt x="950" y="808"/>
                    <a:pt x="992" y="766"/>
                    <a:pt x="1006" y="709"/>
                  </a:cubicBezTo>
                  <a:cubicBezTo>
                    <a:pt x="1035" y="652"/>
                    <a:pt x="1035" y="581"/>
                    <a:pt x="1006" y="525"/>
                  </a:cubicBezTo>
                  <a:cubicBezTo>
                    <a:pt x="950" y="482"/>
                    <a:pt x="893" y="440"/>
                    <a:pt x="822" y="440"/>
                  </a:cubicBezTo>
                  <a:cubicBezTo>
                    <a:pt x="802" y="436"/>
                    <a:pt x="781" y="434"/>
                    <a:pt x="760" y="434"/>
                  </a:cubicBezTo>
                  <a:cubicBezTo>
                    <a:pt x="710" y="434"/>
                    <a:pt x="660" y="444"/>
                    <a:pt x="610" y="454"/>
                  </a:cubicBezTo>
                  <a:cubicBezTo>
                    <a:pt x="440" y="468"/>
                    <a:pt x="298" y="539"/>
                    <a:pt x="157" y="624"/>
                  </a:cubicBezTo>
                  <a:cubicBezTo>
                    <a:pt x="86" y="681"/>
                    <a:pt x="29" y="751"/>
                    <a:pt x="15" y="836"/>
                  </a:cubicBezTo>
                  <a:cubicBezTo>
                    <a:pt x="15" y="936"/>
                    <a:pt x="57" y="1021"/>
                    <a:pt x="128" y="1077"/>
                  </a:cubicBezTo>
                  <a:cubicBezTo>
                    <a:pt x="213" y="1134"/>
                    <a:pt x="298" y="1176"/>
                    <a:pt x="397" y="1176"/>
                  </a:cubicBezTo>
                  <a:cubicBezTo>
                    <a:pt x="427" y="1179"/>
                    <a:pt x="456" y="1180"/>
                    <a:pt x="485" y="1180"/>
                  </a:cubicBezTo>
                  <a:cubicBezTo>
                    <a:pt x="932" y="1180"/>
                    <a:pt x="1327" y="879"/>
                    <a:pt x="1460" y="454"/>
                  </a:cubicBezTo>
                  <a:cubicBezTo>
                    <a:pt x="1474" y="369"/>
                    <a:pt x="1446" y="270"/>
                    <a:pt x="1389" y="213"/>
                  </a:cubicBezTo>
                  <a:cubicBezTo>
                    <a:pt x="1332" y="156"/>
                    <a:pt x="1276" y="114"/>
                    <a:pt x="1191" y="86"/>
                  </a:cubicBezTo>
                  <a:cubicBezTo>
                    <a:pt x="1063" y="29"/>
                    <a:pt x="922" y="15"/>
                    <a:pt x="780" y="1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4;p26">
              <a:extLst>
                <a:ext uri="{FF2B5EF4-FFF2-40B4-BE49-F238E27FC236}">
                  <a16:creationId xmlns:a16="http://schemas.microsoft.com/office/drawing/2014/main" id="{5F6E03B9-77FE-72A2-D8FB-2E9D18F6672C}"/>
                </a:ext>
              </a:extLst>
            </p:cNvPr>
            <p:cNvSpPr/>
            <p:nvPr/>
          </p:nvSpPr>
          <p:spPr>
            <a:xfrm>
              <a:off x="7109896" y="1635043"/>
              <a:ext cx="260806" cy="73081"/>
            </a:xfrm>
            <a:custGeom>
              <a:avLst/>
              <a:gdLst/>
              <a:ahLst/>
              <a:cxnLst/>
              <a:rect l="l" t="t" r="r" b="b"/>
              <a:pathLst>
                <a:path w="3401" h="953" extrusionOk="0">
                  <a:moveTo>
                    <a:pt x="1" y="114"/>
                  </a:moveTo>
                  <a:cubicBezTo>
                    <a:pt x="1" y="118"/>
                    <a:pt x="2" y="123"/>
                    <a:pt x="4" y="127"/>
                  </a:cubicBezTo>
                  <a:lnTo>
                    <a:pt x="4" y="127"/>
                  </a:lnTo>
                  <a:cubicBezTo>
                    <a:pt x="3" y="123"/>
                    <a:pt x="2" y="118"/>
                    <a:pt x="1" y="114"/>
                  </a:cubicBezTo>
                  <a:close/>
                  <a:moveTo>
                    <a:pt x="3244" y="0"/>
                  </a:moveTo>
                  <a:cubicBezTo>
                    <a:pt x="3103" y="0"/>
                    <a:pt x="2961" y="29"/>
                    <a:pt x="2834" y="99"/>
                  </a:cubicBezTo>
                  <a:cubicBezTo>
                    <a:pt x="2635" y="199"/>
                    <a:pt x="2451" y="312"/>
                    <a:pt x="2295" y="453"/>
                  </a:cubicBezTo>
                  <a:cubicBezTo>
                    <a:pt x="2097" y="623"/>
                    <a:pt x="1884" y="751"/>
                    <a:pt x="1644" y="850"/>
                  </a:cubicBezTo>
                  <a:cubicBezTo>
                    <a:pt x="1507" y="898"/>
                    <a:pt x="1361" y="924"/>
                    <a:pt x="1214" y="924"/>
                  </a:cubicBezTo>
                  <a:cubicBezTo>
                    <a:pt x="1102" y="924"/>
                    <a:pt x="989" y="909"/>
                    <a:pt x="879" y="878"/>
                  </a:cubicBezTo>
                  <a:cubicBezTo>
                    <a:pt x="680" y="836"/>
                    <a:pt x="496" y="737"/>
                    <a:pt x="341" y="595"/>
                  </a:cubicBezTo>
                  <a:cubicBezTo>
                    <a:pt x="227" y="496"/>
                    <a:pt x="142" y="383"/>
                    <a:pt x="71" y="255"/>
                  </a:cubicBezTo>
                  <a:cubicBezTo>
                    <a:pt x="43" y="227"/>
                    <a:pt x="29" y="184"/>
                    <a:pt x="15" y="156"/>
                  </a:cubicBezTo>
                  <a:cubicBezTo>
                    <a:pt x="15" y="146"/>
                    <a:pt x="8" y="137"/>
                    <a:pt x="4" y="127"/>
                  </a:cubicBezTo>
                  <a:lnTo>
                    <a:pt x="4" y="127"/>
                  </a:lnTo>
                  <a:cubicBezTo>
                    <a:pt x="17" y="177"/>
                    <a:pt x="31" y="217"/>
                    <a:pt x="57" y="269"/>
                  </a:cubicBezTo>
                  <a:cubicBezTo>
                    <a:pt x="128" y="397"/>
                    <a:pt x="213" y="510"/>
                    <a:pt x="326" y="609"/>
                  </a:cubicBezTo>
                  <a:cubicBezTo>
                    <a:pt x="482" y="751"/>
                    <a:pt x="666" y="850"/>
                    <a:pt x="879" y="907"/>
                  </a:cubicBezTo>
                  <a:cubicBezTo>
                    <a:pt x="989" y="937"/>
                    <a:pt x="1102" y="952"/>
                    <a:pt x="1215" y="952"/>
                  </a:cubicBezTo>
                  <a:cubicBezTo>
                    <a:pt x="1364" y="952"/>
                    <a:pt x="1513" y="927"/>
                    <a:pt x="1658" y="878"/>
                  </a:cubicBezTo>
                  <a:cubicBezTo>
                    <a:pt x="1884" y="779"/>
                    <a:pt x="2111" y="652"/>
                    <a:pt x="2309" y="482"/>
                  </a:cubicBezTo>
                  <a:cubicBezTo>
                    <a:pt x="2465" y="354"/>
                    <a:pt x="2649" y="227"/>
                    <a:pt x="2834" y="128"/>
                  </a:cubicBezTo>
                  <a:cubicBezTo>
                    <a:pt x="2961" y="71"/>
                    <a:pt x="3103" y="29"/>
                    <a:pt x="3244" y="29"/>
                  </a:cubicBezTo>
                  <a:lnTo>
                    <a:pt x="3400" y="29"/>
                  </a:lnTo>
                  <a:cubicBezTo>
                    <a:pt x="3343" y="0"/>
                    <a:pt x="3301" y="0"/>
                    <a:pt x="3244" y="0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5;p26">
              <a:extLst>
                <a:ext uri="{FF2B5EF4-FFF2-40B4-BE49-F238E27FC236}">
                  <a16:creationId xmlns:a16="http://schemas.microsoft.com/office/drawing/2014/main" id="{3246FC7D-CBF5-DCDA-065F-B3920A76511E}"/>
                </a:ext>
              </a:extLst>
            </p:cNvPr>
            <p:cNvSpPr/>
            <p:nvPr/>
          </p:nvSpPr>
          <p:spPr>
            <a:xfrm>
              <a:off x="7221779" y="1712802"/>
              <a:ext cx="146698" cy="39646"/>
            </a:xfrm>
            <a:custGeom>
              <a:avLst/>
              <a:gdLst/>
              <a:ahLst/>
              <a:cxnLst/>
              <a:rect l="l" t="t" r="r" b="b"/>
              <a:pathLst>
                <a:path w="1913" h="517" extrusionOk="0">
                  <a:moveTo>
                    <a:pt x="1904" y="137"/>
                  </a:moveTo>
                  <a:lnTo>
                    <a:pt x="1904" y="137"/>
                  </a:lnTo>
                  <a:cubicBezTo>
                    <a:pt x="1907" y="141"/>
                    <a:pt x="1910" y="145"/>
                    <a:pt x="1913" y="148"/>
                  </a:cubicBezTo>
                  <a:cubicBezTo>
                    <a:pt x="1910" y="144"/>
                    <a:pt x="1907" y="141"/>
                    <a:pt x="1904" y="137"/>
                  </a:cubicBezTo>
                  <a:close/>
                  <a:moveTo>
                    <a:pt x="1561" y="0"/>
                  </a:moveTo>
                  <a:cubicBezTo>
                    <a:pt x="1485" y="0"/>
                    <a:pt x="1412" y="10"/>
                    <a:pt x="1332" y="20"/>
                  </a:cubicBezTo>
                  <a:cubicBezTo>
                    <a:pt x="1205" y="49"/>
                    <a:pt x="1077" y="63"/>
                    <a:pt x="950" y="105"/>
                  </a:cubicBezTo>
                  <a:cubicBezTo>
                    <a:pt x="709" y="162"/>
                    <a:pt x="482" y="261"/>
                    <a:pt x="270" y="360"/>
                  </a:cubicBezTo>
                  <a:cubicBezTo>
                    <a:pt x="185" y="403"/>
                    <a:pt x="114" y="445"/>
                    <a:pt x="71" y="474"/>
                  </a:cubicBezTo>
                  <a:lnTo>
                    <a:pt x="270" y="374"/>
                  </a:lnTo>
                  <a:cubicBezTo>
                    <a:pt x="496" y="275"/>
                    <a:pt x="723" y="190"/>
                    <a:pt x="950" y="134"/>
                  </a:cubicBezTo>
                  <a:cubicBezTo>
                    <a:pt x="1176" y="63"/>
                    <a:pt x="1417" y="20"/>
                    <a:pt x="1658" y="20"/>
                  </a:cubicBezTo>
                  <a:cubicBezTo>
                    <a:pt x="1752" y="34"/>
                    <a:pt x="1846" y="73"/>
                    <a:pt x="1904" y="137"/>
                  </a:cubicBezTo>
                  <a:lnTo>
                    <a:pt x="1904" y="137"/>
                  </a:lnTo>
                  <a:cubicBezTo>
                    <a:pt x="1893" y="122"/>
                    <a:pt x="1882" y="102"/>
                    <a:pt x="1870" y="91"/>
                  </a:cubicBezTo>
                  <a:cubicBezTo>
                    <a:pt x="1799" y="49"/>
                    <a:pt x="1729" y="20"/>
                    <a:pt x="1658" y="6"/>
                  </a:cubicBezTo>
                  <a:cubicBezTo>
                    <a:pt x="1625" y="2"/>
                    <a:pt x="1593" y="0"/>
                    <a:pt x="1561" y="0"/>
                  </a:cubicBezTo>
                  <a:close/>
                  <a:moveTo>
                    <a:pt x="71" y="474"/>
                  </a:moveTo>
                  <a:lnTo>
                    <a:pt x="71" y="474"/>
                  </a:lnTo>
                  <a:cubicBezTo>
                    <a:pt x="43" y="488"/>
                    <a:pt x="29" y="502"/>
                    <a:pt x="1" y="516"/>
                  </a:cubicBezTo>
                  <a:cubicBezTo>
                    <a:pt x="29" y="502"/>
                    <a:pt x="57" y="502"/>
                    <a:pt x="71" y="474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6;p26">
              <a:extLst>
                <a:ext uri="{FF2B5EF4-FFF2-40B4-BE49-F238E27FC236}">
                  <a16:creationId xmlns:a16="http://schemas.microsoft.com/office/drawing/2014/main" id="{BC235445-08CD-60C7-9A3B-0871B28892B5}"/>
                </a:ext>
              </a:extLst>
            </p:cNvPr>
            <p:cNvSpPr/>
            <p:nvPr/>
          </p:nvSpPr>
          <p:spPr>
            <a:xfrm>
              <a:off x="7247851" y="1765101"/>
              <a:ext cx="72851" cy="21012"/>
            </a:xfrm>
            <a:custGeom>
              <a:avLst/>
              <a:gdLst/>
              <a:ahLst/>
              <a:cxnLst/>
              <a:rect l="l" t="t" r="r" b="b"/>
              <a:pathLst>
                <a:path w="950" h="274" extrusionOk="0">
                  <a:moveTo>
                    <a:pt x="545" y="1"/>
                  </a:moveTo>
                  <a:cubicBezTo>
                    <a:pt x="524" y="1"/>
                    <a:pt x="503" y="2"/>
                    <a:pt x="482" y="4"/>
                  </a:cubicBezTo>
                  <a:cubicBezTo>
                    <a:pt x="355" y="32"/>
                    <a:pt x="227" y="89"/>
                    <a:pt x="128" y="174"/>
                  </a:cubicBezTo>
                  <a:cubicBezTo>
                    <a:pt x="85" y="202"/>
                    <a:pt x="43" y="231"/>
                    <a:pt x="0" y="273"/>
                  </a:cubicBezTo>
                  <a:cubicBezTo>
                    <a:pt x="43" y="245"/>
                    <a:pt x="100" y="216"/>
                    <a:pt x="142" y="188"/>
                  </a:cubicBezTo>
                  <a:cubicBezTo>
                    <a:pt x="241" y="117"/>
                    <a:pt x="369" y="61"/>
                    <a:pt x="496" y="32"/>
                  </a:cubicBezTo>
                  <a:cubicBezTo>
                    <a:pt x="518" y="30"/>
                    <a:pt x="539" y="29"/>
                    <a:pt x="560" y="29"/>
                  </a:cubicBezTo>
                  <a:cubicBezTo>
                    <a:pt x="665" y="29"/>
                    <a:pt x="768" y="58"/>
                    <a:pt x="850" y="117"/>
                  </a:cubicBezTo>
                  <a:cubicBezTo>
                    <a:pt x="893" y="160"/>
                    <a:pt x="921" y="188"/>
                    <a:pt x="950" y="245"/>
                  </a:cubicBezTo>
                  <a:cubicBezTo>
                    <a:pt x="950" y="245"/>
                    <a:pt x="950" y="216"/>
                    <a:pt x="935" y="202"/>
                  </a:cubicBezTo>
                  <a:cubicBezTo>
                    <a:pt x="921" y="160"/>
                    <a:pt x="893" y="131"/>
                    <a:pt x="865" y="103"/>
                  </a:cubicBezTo>
                  <a:cubicBezTo>
                    <a:pt x="770" y="32"/>
                    <a:pt x="655" y="1"/>
                    <a:pt x="545" y="1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7;p26">
              <a:extLst>
                <a:ext uri="{FF2B5EF4-FFF2-40B4-BE49-F238E27FC236}">
                  <a16:creationId xmlns:a16="http://schemas.microsoft.com/office/drawing/2014/main" id="{AAAB9B6D-98A1-3E01-6CDD-84AD7B3FF0B0}"/>
                </a:ext>
              </a:extLst>
            </p:cNvPr>
            <p:cNvSpPr/>
            <p:nvPr/>
          </p:nvSpPr>
          <p:spPr>
            <a:xfrm>
              <a:off x="7230444" y="1569478"/>
              <a:ext cx="147849" cy="23312"/>
            </a:xfrm>
            <a:custGeom>
              <a:avLst/>
              <a:gdLst/>
              <a:ahLst/>
              <a:cxnLst/>
              <a:rect l="l" t="t" r="r" b="b"/>
              <a:pathLst>
                <a:path w="1928" h="304" extrusionOk="0">
                  <a:moveTo>
                    <a:pt x="1927" y="204"/>
                  </a:moveTo>
                  <a:cubicBezTo>
                    <a:pt x="1898" y="213"/>
                    <a:pt x="1876" y="223"/>
                    <a:pt x="1860" y="237"/>
                  </a:cubicBezTo>
                  <a:lnTo>
                    <a:pt x="1860" y="237"/>
                  </a:lnTo>
                  <a:lnTo>
                    <a:pt x="1899" y="218"/>
                  </a:lnTo>
                  <a:lnTo>
                    <a:pt x="1927" y="204"/>
                  </a:lnTo>
                  <a:close/>
                  <a:moveTo>
                    <a:pt x="211" y="0"/>
                  </a:moveTo>
                  <a:cubicBezTo>
                    <a:pt x="142" y="0"/>
                    <a:pt x="72" y="2"/>
                    <a:pt x="1" y="5"/>
                  </a:cubicBezTo>
                  <a:cubicBezTo>
                    <a:pt x="270" y="5"/>
                    <a:pt x="553" y="19"/>
                    <a:pt x="822" y="62"/>
                  </a:cubicBezTo>
                  <a:cubicBezTo>
                    <a:pt x="964" y="76"/>
                    <a:pt x="1106" y="119"/>
                    <a:pt x="1247" y="161"/>
                  </a:cubicBezTo>
                  <a:cubicBezTo>
                    <a:pt x="1389" y="204"/>
                    <a:pt x="1502" y="260"/>
                    <a:pt x="1602" y="289"/>
                  </a:cubicBezTo>
                  <a:cubicBezTo>
                    <a:pt x="1502" y="260"/>
                    <a:pt x="1389" y="204"/>
                    <a:pt x="1262" y="161"/>
                  </a:cubicBezTo>
                  <a:cubicBezTo>
                    <a:pt x="1120" y="104"/>
                    <a:pt x="964" y="76"/>
                    <a:pt x="822" y="48"/>
                  </a:cubicBezTo>
                  <a:cubicBezTo>
                    <a:pt x="621" y="16"/>
                    <a:pt x="419" y="0"/>
                    <a:pt x="211" y="0"/>
                  </a:cubicBezTo>
                  <a:close/>
                  <a:moveTo>
                    <a:pt x="1860" y="237"/>
                  </a:moveTo>
                  <a:lnTo>
                    <a:pt x="1842" y="246"/>
                  </a:lnTo>
                  <a:cubicBezTo>
                    <a:pt x="1814" y="274"/>
                    <a:pt x="1786" y="289"/>
                    <a:pt x="1743" y="289"/>
                  </a:cubicBezTo>
                  <a:cubicBezTo>
                    <a:pt x="1722" y="296"/>
                    <a:pt x="1697" y="299"/>
                    <a:pt x="1672" y="299"/>
                  </a:cubicBezTo>
                  <a:cubicBezTo>
                    <a:pt x="1648" y="299"/>
                    <a:pt x="1623" y="296"/>
                    <a:pt x="1602" y="289"/>
                  </a:cubicBezTo>
                  <a:lnTo>
                    <a:pt x="1602" y="289"/>
                  </a:lnTo>
                  <a:cubicBezTo>
                    <a:pt x="1632" y="299"/>
                    <a:pt x="1662" y="303"/>
                    <a:pt x="1691" y="303"/>
                  </a:cubicBezTo>
                  <a:cubicBezTo>
                    <a:pt x="1745" y="303"/>
                    <a:pt x="1797" y="288"/>
                    <a:pt x="1842" y="260"/>
                  </a:cubicBezTo>
                  <a:cubicBezTo>
                    <a:pt x="1847" y="251"/>
                    <a:pt x="1853" y="244"/>
                    <a:pt x="1860" y="237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8;p26">
              <a:extLst>
                <a:ext uri="{FF2B5EF4-FFF2-40B4-BE49-F238E27FC236}">
                  <a16:creationId xmlns:a16="http://schemas.microsoft.com/office/drawing/2014/main" id="{B741AF43-E093-76E5-E903-6047BC4E7DF5}"/>
                </a:ext>
              </a:extLst>
            </p:cNvPr>
            <p:cNvSpPr/>
            <p:nvPr/>
          </p:nvSpPr>
          <p:spPr>
            <a:xfrm>
              <a:off x="4741393" y="4062723"/>
              <a:ext cx="3879034" cy="4448"/>
            </a:xfrm>
            <a:custGeom>
              <a:avLst/>
              <a:gdLst/>
              <a:ahLst/>
              <a:cxnLst/>
              <a:rect l="l" t="t" r="r" b="b"/>
              <a:pathLst>
                <a:path w="50584" h="58" extrusionOk="0">
                  <a:moveTo>
                    <a:pt x="25285" y="1"/>
                  </a:moveTo>
                  <a:cubicBezTo>
                    <a:pt x="11318" y="1"/>
                    <a:pt x="0" y="15"/>
                    <a:pt x="0" y="29"/>
                  </a:cubicBezTo>
                  <a:cubicBezTo>
                    <a:pt x="0" y="43"/>
                    <a:pt x="11332" y="57"/>
                    <a:pt x="25285" y="57"/>
                  </a:cubicBezTo>
                  <a:cubicBezTo>
                    <a:pt x="39251" y="57"/>
                    <a:pt x="50583" y="43"/>
                    <a:pt x="50583" y="29"/>
                  </a:cubicBezTo>
                  <a:cubicBezTo>
                    <a:pt x="50583" y="15"/>
                    <a:pt x="39266" y="1"/>
                    <a:pt x="252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9;p26">
              <a:extLst>
                <a:ext uri="{FF2B5EF4-FFF2-40B4-BE49-F238E27FC236}">
                  <a16:creationId xmlns:a16="http://schemas.microsoft.com/office/drawing/2014/main" id="{AEDD5FC0-48EA-0A4F-294F-7702477B9496}"/>
                </a:ext>
              </a:extLst>
            </p:cNvPr>
            <p:cNvSpPr/>
            <p:nvPr/>
          </p:nvSpPr>
          <p:spPr>
            <a:xfrm>
              <a:off x="4771214" y="1036430"/>
              <a:ext cx="2347481" cy="2788497"/>
            </a:xfrm>
            <a:custGeom>
              <a:avLst/>
              <a:gdLst/>
              <a:ahLst/>
              <a:cxnLst/>
              <a:rect l="l" t="t" r="r" b="b"/>
              <a:pathLst>
                <a:path w="30612" h="36363" extrusionOk="0">
                  <a:moveTo>
                    <a:pt x="24152" y="1"/>
                  </a:moveTo>
                  <a:lnTo>
                    <a:pt x="1800" y="1332"/>
                  </a:lnTo>
                  <a:lnTo>
                    <a:pt x="1" y="3967"/>
                  </a:lnTo>
                  <a:lnTo>
                    <a:pt x="5652" y="36362"/>
                  </a:lnTo>
                  <a:lnTo>
                    <a:pt x="29506" y="32609"/>
                  </a:lnTo>
                  <a:lnTo>
                    <a:pt x="30611" y="29946"/>
                  </a:lnTo>
                  <a:lnTo>
                    <a:pt x="2415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0;p26">
              <a:extLst>
                <a:ext uri="{FF2B5EF4-FFF2-40B4-BE49-F238E27FC236}">
                  <a16:creationId xmlns:a16="http://schemas.microsoft.com/office/drawing/2014/main" id="{9CFBA189-B995-62CF-0861-D4AEBDF5B6F8}"/>
                </a:ext>
              </a:extLst>
            </p:cNvPr>
            <p:cNvSpPr/>
            <p:nvPr/>
          </p:nvSpPr>
          <p:spPr>
            <a:xfrm>
              <a:off x="4771214" y="1141795"/>
              <a:ext cx="563865" cy="2683131"/>
            </a:xfrm>
            <a:custGeom>
              <a:avLst/>
              <a:gdLst/>
              <a:ahLst/>
              <a:cxnLst/>
              <a:rect l="l" t="t" r="r" b="b"/>
              <a:pathLst>
                <a:path w="7353" h="34989" extrusionOk="0">
                  <a:moveTo>
                    <a:pt x="1700" y="1"/>
                  </a:moveTo>
                  <a:lnTo>
                    <a:pt x="1" y="2593"/>
                  </a:lnTo>
                  <a:lnTo>
                    <a:pt x="5652" y="34988"/>
                  </a:lnTo>
                  <a:lnTo>
                    <a:pt x="7352" y="32382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1;p26">
              <a:extLst>
                <a:ext uri="{FF2B5EF4-FFF2-40B4-BE49-F238E27FC236}">
                  <a16:creationId xmlns:a16="http://schemas.microsoft.com/office/drawing/2014/main" id="{CA8BF9AC-B998-6DF1-2397-D11074BCC9DF}"/>
                </a:ext>
              </a:extLst>
            </p:cNvPr>
            <p:cNvSpPr/>
            <p:nvPr/>
          </p:nvSpPr>
          <p:spPr>
            <a:xfrm>
              <a:off x="4901578" y="889809"/>
              <a:ext cx="2217117" cy="2735277"/>
            </a:xfrm>
            <a:custGeom>
              <a:avLst/>
              <a:gdLst/>
              <a:ahLst/>
              <a:cxnLst/>
              <a:rect l="l" t="t" r="r" b="b"/>
              <a:pathLst>
                <a:path w="28912" h="35669" extrusionOk="0">
                  <a:moveTo>
                    <a:pt x="23033" y="1"/>
                  </a:moveTo>
                  <a:lnTo>
                    <a:pt x="0" y="3287"/>
                  </a:lnTo>
                  <a:lnTo>
                    <a:pt x="5652" y="35668"/>
                  </a:lnTo>
                  <a:lnTo>
                    <a:pt x="28911" y="31858"/>
                  </a:lnTo>
                  <a:lnTo>
                    <a:pt x="230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2;p26">
              <a:extLst>
                <a:ext uri="{FF2B5EF4-FFF2-40B4-BE49-F238E27FC236}">
                  <a16:creationId xmlns:a16="http://schemas.microsoft.com/office/drawing/2014/main" id="{B71D4720-68FA-E00D-1052-9033BAF44ABF}"/>
                </a:ext>
              </a:extLst>
            </p:cNvPr>
            <p:cNvSpPr/>
            <p:nvPr/>
          </p:nvSpPr>
          <p:spPr>
            <a:xfrm>
              <a:off x="4901578" y="887662"/>
              <a:ext cx="2219264" cy="2740645"/>
            </a:xfrm>
            <a:custGeom>
              <a:avLst/>
              <a:gdLst/>
              <a:ahLst/>
              <a:cxnLst/>
              <a:rect l="l" t="t" r="r" b="b"/>
              <a:pathLst>
                <a:path w="28940" h="35739" extrusionOk="0">
                  <a:moveTo>
                    <a:pt x="23033" y="0"/>
                  </a:moveTo>
                  <a:lnTo>
                    <a:pt x="0" y="3315"/>
                  </a:lnTo>
                  <a:lnTo>
                    <a:pt x="23008" y="62"/>
                  </a:lnTo>
                  <a:lnTo>
                    <a:pt x="23008" y="62"/>
                  </a:lnTo>
                  <a:cubicBezTo>
                    <a:pt x="24649" y="8945"/>
                    <a:pt x="26670" y="19959"/>
                    <a:pt x="28876" y="31863"/>
                  </a:cubicBezTo>
                  <a:lnTo>
                    <a:pt x="28876" y="31863"/>
                  </a:lnTo>
                  <a:lnTo>
                    <a:pt x="28529" y="31914"/>
                  </a:lnTo>
                  <a:lnTo>
                    <a:pt x="5677" y="35664"/>
                  </a:lnTo>
                  <a:lnTo>
                    <a:pt x="5677" y="35664"/>
                  </a:lnTo>
                  <a:cubicBezTo>
                    <a:pt x="2323" y="16557"/>
                    <a:pt x="44" y="3606"/>
                    <a:pt x="0" y="3315"/>
                  </a:cubicBezTo>
                  <a:lnTo>
                    <a:pt x="0" y="3315"/>
                  </a:lnTo>
                  <a:cubicBezTo>
                    <a:pt x="44" y="3607"/>
                    <a:pt x="2296" y="16579"/>
                    <a:pt x="5624" y="35696"/>
                  </a:cubicBezTo>
                  <a:lnTo>
                    <a:pt x="5624" y="35739"/>
                  </a:lnTo>
                  <a:lnTo>
                    <a:pt x="5652" y="35739"/>
                  </a:lnTo>
                  <a:lnTo>
                    <a:pt x="28529" y="31971"/>
                  </a:lnTo>
                  <a:lnTo>
                    <a:pt x="28911" y="31914"/>
                  </a:lnTo>
                  <a:lnTo>
                    <a:pt x="28939" y="31914"/>
                  </a:lnTo>
                  <a:lnTo>
                    <a:pt x="28939" y="31872"/>
                  </a:lnTo>
                  <a:cubicBezTo>
                    <a:pt x="26744" y="19959"/>
                    <a:pt x="24704" y="8924"/>
                    <a:pt x="23061" y="29"/>
                  </a:cubicBezTo>
                  <a:lnTo>
                    <a:pt x="23061" y="0"/>
                  </a:lnTo>
                  <a:close/>
                </a:path>
              </a:pathLst>
            </a:custGeom>
            <a:solidFill>
              <a:srgbClr val="26323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3;p26">
              <a:extLst>
                <a:ext uri="{FF2B5EF4-FFF2-40B4-BE49-F238E27FC236}">
                  <a16:creationId xmlns:a16="http://schemas.microsoft.com/office/drawing/2014/main" id="{45C8865A-8F2D-7940-FAF8-3A4A86D9B89A}"/>
                </a:ext>
              </a:extLst>
            </p:cNvPr>
            <p:cNvSpPr/>
            <p:nvPr/>
          </p:nvSpPr>
          <p:spPr>
            <a:xfrm>
              <a:off x="5337146" y="1420698"/>
              <a:ext cx="1129800" cy="241634"/>
            </a:xfrm>
            <a:custGeom>
              <a:avLst/>
              <a:gdLst/>
              <a:ahLst/>
              <a:cxnLst/>
              <a:rect l="l" t="t" r="r" b="b"/>
              <a:pathLst>
                <a:path w="14733" h="3151" extrusionOk="0">
                  <a:moveTo>
                    <a:pt x="14359" y="0"/>
                  </a:moveTo>
                  <a:cubicBezTo>
                    <a:pt x="14342" y="0"/>
                    <a:pt x="14325" y="1"/>
                    <a:pt x="14307" y="4"/>
                  </a:cubicBezTo>
                  <a:lnTo>
                    <a:pt x="284" y="2214"/>
                  </a:lnTo>
                  <a:cubicBezTo>
                    <a:pt x="114" y="2242"/>
                    <a:pt x="1" y="2412"/>
                    <a:pt x="29" y="2582"/>
                  </a:cubicBezTo>
                  <a:lnTo>
                    <a:pt x="71" y="2880"/>
                  </a:lnTo>
                  <a:cubicBezTo>
                    <a:pt x="98" y="3040"/>
                    <a:pt x="238" y="3150"/>
                    <a:pt x="397" y="3150"/>
                  </a:cubicBezTo>
                  <a:cubicBezTo>
                    <a:pt x="406" y="3150"/>
                    <a:pt x="416" y="3150"/>
                    <a:pt x="426" y="3149"/>
                  </a:cubicBezTo>
                  <a:lnTo>
                    <a:pt x="14449" y="925"/>
                  </a:lnTo>
                  <a:cubicBezTo>
                    <a:pt x="14619" y="897"/>
                    <a:pt x="14732" y="741"/>
                    <a:pt x="14718" y="571"/>
                  </a:cubicBezTo>
                  <a:lnTo>
                    <a:pt x="14661" y="259"/>
                  </a:lnTo>
                  <a:cubicBezTo>
                    <a:pt x="14636" y="107"/>
                    <a:pt x="14508" y="0"/>
                    <a:pt x="14359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4;p26">
              <a:extLst>
                <a:ext uri="{FF2B5EF4-FFF2-40B4-BE49-F238E27FC236}">
                  <a16:creationId xmlns:a16="http://schemas.microsoft.com/office/drawing/2014/main" id="{8441861A-A64C-F901-846E-C79E46DD66C0}"/>
                </a:ext>
              </a:extLst>
            </p:cNvPr>
            <p:cNvSpPr/>
            <p:nvPr/>
          </p:nvSpPr>
          <p:spPr>
            <a:xfrm>
              <a:off x="5559839" y="1599910"/>
              <a:ext cx="737633" cy="178829"/>
            </a:xfrm>
            <a:custGeom>
              <a:avLst/>
              <a:gdLst/>
              <a:ahLst/>
              <a:cxnLst/>
              <a:rect l="l" t="t" r="r" b="b"/>
              <a:pathLst>
                <a:path w="9619" h="2332" extrusionOk="0">
                  <a:moveTo>
                    <a:pt x="9232" y="0"/>
                  </a:moveTo>
                  <a:cubicBezTo>
                    <a:pt x="9214" y="0"/>
                    <a:pt x="9197" y="2"/>
                    <a:pt x="9179" y="5"/>
                  </a:cubicBezTo>
                  <a:lnTo>
                    <a:pt x="298" y="1407"/>
                  </a:lnTo>
                  <a:cubicBezTo>
                    <a:pt x="114" y="1435"/>
                    <a:pt x="0" y="1591"/>
                    <a:pt x="29" y="1761"/>
                  </a:cubicBezTo>
                  <a:lnTo>
                    <a:pt x="71" y="2058"/>
                  </a:lnTo>
                  <a:cubicBezTo>
                    <a:pt x="97" y="2224"/>
                    <a:pt x="236" y="2332"/>
                    <a:pt x="387" y="2332"/>
                  </a:cubicBezTo>
                  <a:cubicBezTo>
                    <a:pt x="405" y="2332"/>
                    <a:pt x="422" y="2331"/>
                    <a:pt x="440" y="2328"/>
                  </a:cubicBezTo>
                  <a:lnTo>
                    <a:pt x="9321" y="925"/>
                  </a:lnTo>
                  <a:cubicBezTo>
                    <a:pt x="9505" y="897"/>
                    <a:pt x="9618" y="727"/>
                    <a:pt x="9590" y="557"/>
                  </a:cubicBezTo>
                  <a:lnTo>
                    <a:pt x="9548" y="260"/>
                  </a:lnTo>
                  <a:cubicBezTo>
                    <a:pt x="9522" y="107"/>
                    <a:pt x="9383" y="0"/>
                    <a:pt x="9232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5;p26">
              <a:extLst>
                <a:ext uri="{FF2B5EF4-FFF2-40B4-BE49-F238E27FC236}">
                  <a16:creationId xmlns:a16="http://schemas.microsoft.com/office/drawing/2014/main" id="{151A0316-6F53-9EA5-7579-CE7C2710C430}"/>
                </a:ext>
              </a:extLst>
            </p:cNvPr>
            <p:cNvSpPr/>
            <p:nvPr/>
          </p:nvSpPr>
          <p:spPr>
            <a:xfrm>
              <a:off x="5158481" y="3379385"/>
              <a:ext cx="737633" cy="179750"/>
            </a:xfrm>
            <a:custGeom>
              <a:avLst/>
              <a:gdLst/>
              <a:ahLst/>
              <a:cxnLst/>
              <a:rect l="l" t="t" r="r" b="b"/>
              <a:pathLst>
                <a:path w="9619" h="2344" extrusionOk="0">
                  <a:moveTo>
                    <a:pt x="9208" y="1"/>
                  </a:moveTo>
                  <a:cubicBezTo>
                    <a:pt x="9199" y="1"/>
                    <a:pt x="9189" y="1"/>
                    <a:pt x="9180" y="2"/>
                  </a:cubicBezTo>
                  <a:lnTo>
                    <a:pt x="298" y="1418"/>
                  </a:lnTo>
                  <a:cubicBezTo>
                    <a:pt x="114" y="1447"/>
                    <a:pt x="1" y="1602"/>
                    <a:pt x="29" y="1772"/>
                  </a:cubicBezTo>
                  <a:lnTo>
                    <a:pt x="72" y="2070"/>
                  </a:lnTo>
                  <a:cubicBezTo>
                    <a:pt x="97" y="2235"/>
                    <a:pt x="236" y="2343"/>
                    <a:pt x="388" y="2343"/>
                  </a:cubicBezTo>
                  <a:cubicBezTo>
                    <a:pt x="405" y="2343"/>
                    <a:pt x="422" y="2342"/>
                    <a:pt x="440" y="2339"/>
                  </a:cubicBezTo>
                  <a:lnTo>
                    <a:pt x="9335" y="937"/>
                  </a:lnTo>
                  <a:cubicBezTo>
                    <a:pt x="9505" y="908"/>
                    <a:pt x="9619" y="738"/>
                    <a:pt x="9590" y="568"/>
                  </a:cubicBezTo>
                  <a:lnTo>
                    <a:pt x="9548" y="271"/>
                  </a:lnTo>
                  <a:cubicBezTo>
                    <a:pt x="9521" y="111"/>
                    <a:pt x="9368" y="1"/>
                    <a:pt x="9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6;p26">
              <a:extLst>
                <a:ext uri="{FF2B5EF4-FFF2-40B4-BE49-F238E27FC236}">
                  <a16:creationId xmlns:a16="http://schemas.microsoft.com/office/drawing/2014/main" id="{49A74C96-9278-C9E2-A8C0-275C6FA889E4}"/>
                </a:ext>
              </a:extLst>
            </p:cNvPr>
            <p:cNvSpPr/>
            <p:nvPr/>
          </p:nvSpPr>
          <p:spPr>
            <a:xfrm>
              <a:off x="4875505" y="1337341"/>
              <a:ext cx="2150861" cy="2347481"/>
            </a:xfrm>
            <a:custGeom>
              <a:avLst/>
              <a:gdLst/>
              <a:ahLst/>
              <a:cxnLst/>
              <a:rect l="l" t="t" r="r" b="b"/>
              <a:pathLst>
                <a:path w="28048" h="30612" extrusionOk="0">
                  <a:moveTo>
                    <a:pt x="0" y="1"/>
                  </a:moveTo>
                  <a:cubicBezTo>
                    <a:pt x="0" y="1"/>
                    <a:pt x="0" y="43"/>
                    <a:pt x="15" y="142"/>
                  </a:cubicBezTo>
                  <a:lnTo>
                    <a:pt x="85" y="539"/>
                  </a:lnTo>
                  <a:cubicBezTo>
                    <a:pt x="156" y="907"/>
                    <a:pt x="241" y="1417"/>
                    <a:pt x="355" y="2097"/>
                  </a:cubicBezTo>
                  <a:lnTo>
                    <a:pt x="1346" y="7791"/>
                  </a:lnTo>
                  <a:cubicBezTo>
                    <a:pt x="2196" y="12607"/>
                    <a:pt x="3372" y="19251"/>
                    <a:pt x="4661" y="26588"/>
                  </a:cubicBezTo>
                  <a:cubicBezTo>
                    <a:pt x="4902" y="27962"/>
                    <a:pt x="5142" y="29294"/>
                    <a:pt x="5369" y="30583"/>
                  </a:cubicBezTo>
                  <a:lnTo>
                    <a:pt x="5369" y="30611"/>
                  </a:lnTo>
                  <a:lnTo>
                    <a:pt x="5397" y="30611"/>
                  </a:lnTo>
                  <a:lnTo>
                    <a:pt x="21531" y="27991"/>
                  </a:lnTo>
                  <a:lnTo>
                    <a:pt x="26319" y="27212"/>
                  </a:lnTo>
                  <a:lnTo>
                    <a:pt x="27608" y="26999"/>
                  </a:lnTo>
                  <a:lnTo>
                    <a:pt x="27934" y="26942"/>
                  </a:lnTo>
                  <a:lnTo>
                    <a:pt x="28047" y="26914"/>
                  </a:lnTo>
                  <a:lnTo>
                    <a:pt x="28047" y="26914"/>
                  </a:lnTo>
                  <a:cubicBezTo>
                    <a:pt x="28047" y="26914"/>
                    <a:pt x="28019" y="26914"/>
                    <a:pt x="27934" y="26928"/>
                  </a:cubicBezTo>
                  <a:lnTo>
                    <a:pt x="27608" y="26985"/>
                  </a:lnTo>
                  <a:lnTo>
                    <a:pt x="26319" y="27183"/>
                  </a:lnTo>
                  <a:lnTo>
                    <a:pt x="21531" y="27948"/>
                  </a:lnTo>
                  <a:lnTo>
                    <a:pt x="5434" y="30534"/>
                  </a:lnTo>
                  <a:lnTo>
                    <a:pt x="5434" y="30534"/>
                  </a:lnTo>
                  <a:cubicBezTo>
                    <a:pt x="5209" y="29270"/>
                    <a:pt x="4970" y="27936"/>
                    <a:pt x="4732" y="26588"/>
                  </a:cubicBezTo>
                  <a:cubicBezTo>
                    <a:pt x="3428" y="19251"/>
                    <a:pt x="2253" y="12593"/>
                    <a:pt x="1403" y="7777"/>
                  </a:cubicBezTo>
                  <a:cubicBezTo>
                    <a:pt x="964" y="5383"/>
                    <a:pt x="624" y="3443"/>
                    <a:pt x="383" y="2083"/>
                  </a:cubicBezTo>
                  <a:cubicBezTo>
                    <a:pt x="255" y="1417"/>
                    <a:pt x="170" y="893"/>
                    <a:pt x="100" y="539"/>
                  </a:cubicBezTo>
                  <a:cubicBezTo>
                    <a:pt x="71" y="369"/>
                    <a:pt x="43" y="227"/>
                    <a:pt x="29" y="142"/>
                  </a:cubicBezTo>
                  <a:cubicBezTo>
                    <a:pt x="15" y="43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7;p26">
              <a:extLst>
                <a:ext uri="{FF2B5EF4-FFF2-40B4-BE49-F238E27FC236}">
                  <a16:creationId xmlns:a16="http://schemas.microsoft.com/office/drawing/2014/main" id="{8F196167-DDE1-79D9-8DC9-80FFA673B266}"/>
                </a:ext>
              </a:extLst>
            </p:cNvPr>
            <p:cNvSpPr/>
            <p:nvPr/>
          </p:nvSpPr>
          <p:spPr>
            <a:xfrm>
              <a:off x="4810323" y="1388413"/>
              <a:ext cx="2080234" cy="2381069"/>
            </a:xfrm>
            <a:custGeom>
              <a:avLst/>
              <a:gdLst/>
              <a:ahLst/>
              <a:cxnLst/>
              <a:rect l="l" t="t" r="r" b="b"/>
              <a:pathLst>
                <a:path w="27127" h="31050" extrusionOk="0">
                  <a:moveTo>
                    <a:pt x="1" y="0"/>
                  </a:moveTo>
                  <a:lnTo>
                    <a:pt x="29" y="142"/>
                  </a:lnTo>
                  <a:cubicBezTo>
                    <a:pt x="15" y="43"/>
                    <a:pt x="1" y="0"/>
                    <a:pt x="1" y="0"/>
                  </a:cubicBezTo>
                  <a:close/>
                  <a:moveTo>
                    <a:pt x="29" y="142"/>
                  </a:moveTo>
                  <a:lnTo>
                    <a:pt x="86" y="539"/>
                  </a:lnTo>
                  <a:cubicBezTo>
                    <a:pt x="156" y="893"/>
                    <a:pt x="241" y="1403"/>
                    <a:pt x="369" y="2068"/>
                  </a:cubicBezTo>
                  <a:lnTo>
                    <a:pt x="1375" y="7678"/>
                  </a:lnTo>
                  <a:cubicBezTo>
                    <a:pt x="2239" y="12437"/>
                    <a:pt x="3428" y="18981"/>
                    <a:pt x="4732" y="26220"/>
                  </a:cubicBezTo>
                  <a:lnTo>
                    <a:pt x="5610" y="31022"/>
                  </a:lnTo>
                  <a:lnTo>
                    <a:pt x="5610" y="31050"/>
                  </a:lnTo>
                  <a:lnTo>
                    <a:pt x="5638" y="31050"/>
                  </a:lnTo>
                  <a:lnTo>
                    <a:pt x="20979" y="28500"/>
                  </a:lnTo>
                  <a:lnTo>
                    <a:pt x="25498" y="27750"/>
                  </a:lnTo>
                  <a:lnTo>
                    <a:pt x="26702" y="27551"/>
                  </a:lnTo>
                  <a:lnTo>
                    <a:pt x="27013" y="27495"/>
                  </a:lnTo>
                  <a:cubicBezTo>
                    <a:pt x="27084" y="27480"/>
                    <a:pt x="27126" y="27466"/>
                    <a:pt x="27126" y="27466"/>
                  </a:cubicBezTo>
                  <a:lnTo>
                    <a:pt x="27126" y="27466"/>
                  </a:lnTo>
                  <a:lnTo>
                    <a:pt x="27027" y="27480"/>
                  </a:lnTo>
                  <a:lnTo>
                    <a:pt x="26716" y="27537"/>
                  </a:lnTo>
                  <a:lnTo>
                    <a:pt x="25498" y="27735"/>
                  </a:lnTo>
                  <a:lnTo>
                    <a:pt x="20979" y="28458"/>
                  </a:lnTo>
                  <a:lnTo>
                    <a:pt x="5674" y="30973"/>
                  </a:lnTo>
                  <a:lnTo>
                    <a:pt x="5674" y="30973"/>
                  </a:lnTo>
                  <a:cubicBezTo>
                    <a:pt x="5393" y="29440"/>
                    <a:pt x="5098" y="27837"/>
                    <a:pt x="4802" y="26220"/>
                  </a:cubicBezTo>
                  <a:cubicBezTo>
                    <a:pt x="3485" y="18967"/>
                    <a:pt x="2295" y="12423"/>
                    <a:pt x="1431" y="7678"/>
                  </a:cubicBezTo>
                  <a:cubicBezTo>
                    <a:pt x="992" y="5298"/>
                    <a:pt x="638" y="3386"/>
                    <a:pt x="397" y="2054"/>
                  </a:cubicBezTo>
                  <a:cubicBezTo>
                    <a:pt x="270" y="1403"/>
                    <a:pt x="171" y="893"/>
                    <a:pt x="100" y="539"/>
                  </a:cubicBezTo>
                  <a:lnTo>
                    <a:pt x="29" y="142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8;p26">
              <a:extLst>
                <a:ext uri="{FF2B5EF4-FFF2-40B4-BE49-F238E27FC236}">
                  <a16:creationId xmlns:a16="http://schemas.microsoft.com/office/drawing/2014/main" id="{977EBDDD-4BBD-5A4D-B424-C9197D91A100}"/>
                </a:ext>
              </a:extLst>
            </p:cNvPr>
            <p:cNvSpPr/>
            <p:nvPr/>
          </p:nvSpPr>
          <p:spPr>
            <a:xfrm>
              <a:off x="4899400" y="2194384"/>
              <a:ext cx="156514" cy="661638"/>
            </a:xfrm>
            <a:custGeom>
              <a:avLst/>
              <a:gdLst/>
              <a:ahLst/>
              <a:cxnLst/>
              <a:rect l="l" t="t" r="r" b="b"/>
              <a:pathLst>
                <a:path w="2041" h="8628" extrusionOk="0">
                  <a:moveTo>
                    <a:pt x="525" y="1"/>
                  </a:moveTo>
                  <a:lnTo>
                    <a:pt x="1" y="737"/>
                  </a:lnTo>
                  <a:lnTo>
                    <a:pt x="1276" y="8372"/>
                  </a:lnTo>
                  <a:lnTo>
                    <a:pt x="2041" y="8627"/>
                  </a:lnTo>
                  <a:lnTo>
                    <a:pt x="2041" y="8627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9;p26">
              <a:extLst>
                <a:ext uri="{FF2B5EF4-FFF2-40B4-BE49-F238E27FC236}">
                  <a16:creationId xmlns:a16="http://schemas.microsoft.com/office/drawing/2014/main" id="{5C64E8E9-F839-526E-E469-C32AD5678C0A}"/>
                </a:ext>
              </a:extLst>
            </p:cNvPr>
            <p:cNvSpPr/>
            <p:nvPr/>
          </p:nvSpPr>
          <p:spPr>
            <a:xfrm>
              <a:off x="4943908" y="2144448"/>
              <a:ext cx="394391" cy="710487"/>
            </a:xfrm>
            <a:custGeom>
              <a:avLst/>
              <a:gdLst/>
              <a:ahLst/>
              <a:cxnLst/>
              <a:rect l="l" t="t" r="r" b="b"/>
              <a:pathLst>
                <a:path w="5143" h="9265" extrusionOk="0">
                  <a:moveTo>
                    <a:pt x="3641" y="0"/>
                  </a:moveTo>
                  <a:lnTo>
                    <a:pt x="1" y="638"/>
                  </a:lnTo>
                  <a:lnTo>
                    <a:pt x="1517" y="9264"/>
                  </a:lnTo>
                  <a:lnTo>
                    <a:pt x="5143" y="8627"/>
                  </a:lnTo>
                  <a:lnTo>
                    <a:pt x="3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0;p26">
              <a:extLst>
                <a:ext uri="{FF2B5EF4-FFF2-40B4-BE49-F238E27FC236}">
                  <a16:creationId xmlns:a16="http://schemas.microsoft.com/office/drawing/2014/main" id="{FE08ECA3-6B95-0F6F-35FC-67C4ACFE21E9}"/>
                </a:ext>
              </a:extLst>
            </p:cNvPr>
            <p:cNvSpPr/>
            <p:nvPr/>
          </p:nvSpPr>
          <p:spPr>
            <a:xfrm>
              <a:off x="5195970" y="2119066"/>
              <a:ext cx="177142" cy="712020"/>
            </a:xfrm>
            <a:custGeom>
              <a:avLst/>
              <a:gdLst/>
              <a:ahLst/>
              <a:cxnLst/>
              <a:rect l="l" t="t" r="r" b="b"/>
              <a:pathLst>
                <a:path w="2310" h="9285" extrusionOk="0">
                  <a:moveTo>
                    <a:pt x="512" y="1"/>
                  </a:moveTo>
                  <a:cubicBezTo>
                    <a:pt x="497" y="1"/>
                    <a:pt x="482" y="2"/>
                    <a:pt x="468" y="5"/>
                  </a:cubicBezTo>
                  <a:lnTo>
                    <a:pt x="227" y="48"/>
                  </a:lnTo>
                  <a:cubicBezTo>
                    <a:pt x="99" y="76"/>
                    <a:pt x="0" y="204"/>
                    <a:pt x="28" y="331"/>
                  </a:cubicBezTo>
                  <a:lnTo>
                    <a:pt x="1558" y="9071"/>
                  </a:lnTo>
                  <a:cubicBezTo>
                    <a:pt x="1571" y="9202"/>
                    <a:pt x="1682" y="9285"/>
                    <a:pt x="1811" y="9285"/>
                  </a:cubicBezTo>
                  <a:cubicBezTo>
                    <a:pt x="1821" y="9285"/>
                    <a:pt x="1831" y="9284"/>
                    <a:pt x="1842" y="9283"/>
                  </a:cubicBezTo>
                  <a:lnTo>
                    <a:pt x="2082" y="9241"/>
                  </a:lnTo>
                  <a:cubicBezTo>
                    <a:pt x="2210" y="9213"/>
                    <a:pt x="2309" y="9085"/>
                    <a:pt x="2281" y="8944"/>
                  </a:cubicBezTo>
                  <a:lnTo>
                    <a:pt x="751" y="204"/>
                  </a:lnTo>
                  <a:cubicBezTo>
                    <a:pt x="738" y="91"/>
                    <a:pt x="626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1;p26">
              <a:extLst>
                <a:ext uri="{FF2B5EF4-FFF2-40B4-BE49-F238E27FC236}">
                  <a16:creationId xmlns:a16="http://schemas.microsoft.com/office/drawing/2014/main" id="{58706526-B558-5D48-4909-49EB4B0D0CEF}"/>
                </a:ext>
              </a:extLst>
            </p:cNvPr>
            <p:cNvSpPr/>
            <p:nvPr/>
          </p:nvSpPr>
          <p:spPr>
            <a:xfrm>
              <a:off x="4761475" y="2357325"/>
              <a:ext cx="463868" cy="318319"/>
            </a:xfrm>
            <a:custGeom>
              <a:avLst/>
              <a:gdLst/>
              <a:ahLst/>
              <a:cxnLst/>
              <a:rect l="l" t="t" r="r" b="b"/>
              <a:pathLst>
                <a:path w="6049" h="4151" fill="none" extrusionOk="0">
                  <a:moveTo>
                    <a:pt x="5227" y="57"/>
                  </a:moveTo>
                  <a:lnTo>
                    <a:pt x="2876" y="1403"/>
                  </a:lnTo>
                  <a:cubicBezTo>
                    <a:pt x="2536" y="1035"/>
                    <a:pt x="2040" y="850"/>
                    <a:pt x="1544" y="935"/>
                  </a:cubicBezTo>
                  <a:cubicBezTo>
                    <a:pt x="638" y="992"/>
                    <a:pt x="0" y="1814"/>
                    <a:pt x="142" y="2692"/>
                  </a:cubicBezTo>
                  <a:cubicBezTo>
                    <a:pt x="283" y="3584"/>
                    <a:pt x="1148" y="4151"/>
                    <a:pt x="2026" y="3938"/>
                  </a:cubicBezTo>
                  <a:cubicBezTo>
                    <a:pt x="2536" y="3853"/>
                    <a:pt x="2961" y="3499"/>
                    <a:pt x="3173" y="3032"/>
                  </a:cubicBezTo>
                  <a:lnTo>
                    <a:pt x="5822" y="3457"/>
                  </a:lnTo>
                  <a:cubicBezTo>
                    <a:pt x="5949" y="3471"/>
                    <a:pt x="6049" y="3358"/>
                    <a:pt x="6020" y="3244"/>
                  </a:cubicBezTo>
                  <a:lnTo>
                    <a:pt x="5496" y="171"/>
                  </a:lnTo>
                  <a:cubicBezTo>
                    <a:pt x="5468" y="57"/>
                    <a:pt x="5340" y="1"/>
                    <a:pt x="5227" y="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miter lim="141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2;p26">
              <a:extLst>
                <a:ext uri="{FF2B5EF4-FFF2-40B4-BE49-F238E27FC236}">
                  <a16:creationId xmlns:a16="http://schemas.microsoft.com/office/drawing/2014/main" id="{30BA7C06-23AE-AB40-EBFC-D5C61ECB4D0B}"/>
                </a:ext>
              </a:extLst>
            </p:cNvPr>
            <p:cNvSpPr/>
            <p:nvPr/>
          </p:nvSpPr>
          <p:spPr>
            <a:xfrm>
              <a:off x="5201338" y="2153114"/>
              <a:ext cx="114184" cy="652896"/>
            </a:xfrm>
            <a:custGeom>
              <a:avLst/>
              <a:gdLst/>
              <a:ahLst/>
              <a:cxnLst/>
              <a:rect l="l" t="t" r="r" b="b"/>
              <a:pathLst>
                <a:path w="1489" h="8514" extrusionOk="0">
                  <a:moveTo>
                    <a:pt x="1" y="1"/>
                  </a:moveTo>
                  <a:cubicBezTo>
                    <a:pt x="1" y="29"/>
                    <a:pt x="1" y="57"/>
                    <a:pt x="1" y="86"/>
                  </a:cubicBezTo>
                  <a:cubicBezTo>
                    <a:pt x="15" y="142"/>
                    <a:pt x="29" y="227"/>
                    <a:pt x="43" y="340"/>
                  </a:cubicBezTo>
                  <a:cubicBezTo>
                    <a:pt x="72" y="553"/>
                    <a:pt x="128" y="865"/>
                    <a:pt x="185" y="1247"/>
                  </a:cubicBezTo>
                  <a:cubicBezTo>
                    <a:pt x="327" y="2026"/>
                    <a:pt x="511" y="3088"/>
                    <a:pt x="709" y="4264"/>
                  </a:cubicBezTo>
                  <a:cubicBezTo>
                    <a:pt x="908" y="5426"/>
                    <a:pt x="1106" y="6488"/>
                    <a:pt x="1247" y="7267"/>
                  </a:cubicBezTo>
                  <a:lnTo>
                    <a:pt x="1403" y="8174"/>
                  </a:lnTo>
                  <a:cubicBezTo>
                    <a:pt x="1417" y="8273"/>
                    <a:pt x="1432" y="8358"/>
                    <a:pt x="1446" y="8415"/>
                  </a:cubicBezTo>
                  <a:cubicBezTo>
                    <a:pt x="1446" y="8443"/>
                    <a:pt x="1460" y="8485"/>
                    <a:pt x="1460" y="8514"/>
                  </a:cubicBezTo>
                  <a:cubicBezTo>
                    <a:pt x="1474" y="8485"/>
                    <a:pt x="1474" y="8457"/>
                    <a:pt x="1488" y="8429"/>
                  </a:cubicBezTo>
                  <a:cubicBezTo>
                    <a:pt x="1474" y="8372"/>
                    <a:pt x="1460" y="8287"/>
                    <a:pt x="1446" y="8174"/>
                  </a:cubicBezTo>
                  <a:cubicBezTo>
                    <a:pt x="1417" y="7961"/>
                    <a:pt x="1375" y="7650"/>
                    <a:pt x="1304" y="7253"/>
                  </a:cubicBezTo>
                  <a:cubicBezTo>
                    <a:pt x="1177" y="6488"/>
                    <a:pt x="993" y="5426"/>
                    <a:pt x="794" y="4250"/>
                  </a:cubicBezTo>
                  <a:cubicBezTo>
                    <a:pt x="582" y="3074"/>
                    <a:pt x="398" y="2012"/>
                    <a:pt x="242" y="1233"/>
                  </a:cubicBezTo>
                  <a:cubicBezTo>
                    <a:pt x="171" y="865"/>
                    <a:pt x="114" y="553"/>
                    <a:pt x="72" y="326"/>
                  </a:cubicBezTo>
                  <a:cubicBezTo>
                    <a:pt x="58" y="227"/>
                    <a:pt x="29" y="142"/>
                    <a:pt x="15" y="86"/>
                  </a:cubicBezTo>
                  <a:cubicBezTo>
                    <a:pt x="15" y="57"/>
                    <a:pt x="15" y="2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3;p26">
              <a:extLst>
                <a:ext uri="{FF2B5EF4-FFF2-40B4-BE49-F238E27FC236}">
                  <a16:creationId xmlns:a16="http://schemas.microsoft.com/office/drawing/2014/main" id="{E90D6AB6-16D0-A20D-E1BF-8B6E55C076F5}"/>
                </a:ext>
              </a:extLst>
            </p:cNvPr>
            <p:cNvSpPr/>
            <p:nvPr/>
          </p:nvSpPr>
          <p:spPr>
            <a:xfrm>
              <a:off x="4911800" y="2229750"/>
              <a:ext cx="113051" cy="608410"/>
            </a:xfrm>
            <a:custGeom>
              <a:avLst/>
              <a:gdLst/>
              <a:ahLst/>
              <a:cxnLst/>
              <a:rect l="l" t="t" r="r" b="b"/>
              <a:pathLst>
                <a:path w="1488" h="8514" extrusionOk="0">
                  <a:moveTo>
                    <a:pt x="0" y="0"/>
                  </a:moveTo>
                  <a:cubicBezTo>
                    <a:pt x="0" y="29"/>
                    <a:pt x="0" y="57"/>
                    <a:pt x="0" y="85"/>
                  </a:cubicBezTo>
                  <a:cubicBezTo>
                    <a:pt x="15" y="156"/>
                    <a:pt x="29" y="241"/>
                    <a:pt x="43" y="340"/>
                  </a:cubicBezTo>
                  <a:cubicBezTo>
                    <a:pt x="85" y="567"/>
                    <a:pt x="128" y="879"/>
                    <a:pt x="199" y="1261"/>
                  </a:cubicBezTo>
                  <a:cubicBezTo>
                    <a:pt x="326" y="2026"/>
                    <a:pt x="510" y="3088"/>
                    <a:pt x="723" y="4264"/>
                  </a:cubicBezTo>
                  <a:cubicBezTo>
                    <a:pt x="921" y="5440"/>
                    <a:pt x="1105" y="6502"/>
                    <a:pt x="1247" y="7281"/>
                  </a:cubicBezTo>
                  <a:lnTo>
                    <a:pt x="1417" y="8188"/>
                  </a:lnTo>
                  <a:lnTo>
                    <a:pt x="1459" y="8428"/>
                  </a:lnTo>
                  <a:cubicBezTo>
                    <a:pt x="1459" y="8457"/>
                    <a:pt x="1474" y="8485"/>
                    <a:pt x="1474" y="8513"/>
                  </a:cubicBezTo>
                  <a:cubicBezTo>
                    <a:pt x="1488" y="8485"/>
                    <a:pt x="1488" y="8457"/>
                    <a:pt x="1488" y="8428"/>
                  </a:cubicBezTo>
                  <a:cubicBezTo>
                    <a:pt x="1488" y="8372"/>
                    <a:pt x="1474" y="8287"/>
                    <a:pt x="1459" y="8188"/>
                  </a:cubicBezTo>
                  <a:cubicBezTo>
                    <a:pt x="1431" y="7961"/>
                    <a:pt x="1374" y="7649"/>
                    <a:pt x="1318" y="7267"/>
                  </a:cubicBezTo>
                  <a:cubicBezTo>
                    <a:pt x="1190" y="6502"/>
                    <a:pt x="1006" y="5440"/>
                    <a:pt x="794" y="4250"/>
                  </a:cubicBezTo>
                  <a:cubicBezTo>
                    <a:pt x="595" y="3074"/>
                    <a:pt x="397" y="2012"/>
                    <a:pt x="255" y="1247"/>
                  </a:cubicBezTo>
                  <a:cubicBezTo>
                    <a:pt x="185" y="864"/>
                    <a:pt x="128" y="553"/>
                    <a:pt x="85" y="340"/>
                  </a:cubicBezTo>
                  <a:cubicBezTo>
                    <a:pt x="57" y="241"/>
                    <a:pt x="43" y="156"/>
                    <a:pt x="29" y="85"/>
                  </a:cubicBezTo>
                  <a:cubicBezTo>
                    <a:pt x="29" y="57"/>
                    <a:pt x="15" y="2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4;p26">
              <a:extLst>
                <a:ext uri="{FF2B5EF4-FFF2-40B4-BE49-F238E27FC236}">
                  <a16:creationId xmlns:a16="http://schemas.microsoft.com/office/drawing/2014/main" id="{160ED0D7-E700-349F-E0CB-C2A058D9B81E}"/>
                </a:ext>
              </a:extLst>
            </p:cNvPr>
            <p:cNvSpPr/>
            <p:nvPr/>
          </p:nvSpPr>
          <p:spPr>
            <a:xfrm>
              <a:off x="5589755" y="2722350"/>
              <a:ext cx="1027656" cy="446460"/>
            </a:xfrm>
            <a:custGeom>
              <a:avLst/>
              <a:gdLst/>
              <a:ahLst/>
              <a:cxnLst/>
              <a:rect l="l" t="t" r="r" b="b"/>
              <a:pathLst>
                <a:path w="13401" h="5822" extrusionOk="0">
                  <a:moveTo>
                    <a:pt x="2309" y="0"/>
                  </a:moveTo>
                  <a:cubicBezTo>
                    <a:pt x="1034" y="0"/>
                    <a:pt x="0" y="1034"/>
                    <a:pt x="0" y="2309"/>
                  </a:cubicBezTo>
                  <a:lnTo>
                    <a:pt x="0" y="3527"/>
                  </a:lnTo>
                  <a:cubicBezTo>
                    <a:pt x="0" y="4788"/>
                    <a:pt x="1034" y="5822"/>
                    <a:pt x="2309" y="5822"/>
                  </a:cubicBezTo>
                  <a:lnTo>
                    <a:pt x="13400" y="5822"/>
                  </a:lnTo>
                  <a:lnTo>
                    <a:pt x="13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5;p26">
              <a:extLst>
                <a:ext uri="{FF2B5EF4-FFF2-40B4-BE49-F238E27FC236}">
                  <a16:creationId xmlns:a16="http://schemas.microsoft.com/office/drawing/2014/main" id="{C9ED9CC0-7CA8-A385-BB63-D6A81EA8DAE0}"/>
                </a:ext>
              </a:extLst>
            </p:cNvPr>
            <p:cNvSpPr/>
            <p:nvPr/>
          </p:nvSpPr>
          <p:spPr>
            <a:xfrm>
              <a:off x="6394637" y="2722350"/>
              <a:ext cx="1824950" cy="73924"/>
            </a:xfrm>
            <a:custGeom>
              <a:avLst/>
              <a:gdLst/>
              <a:ahLst/>
              <a:cxnLst/>
              <a:rect l="l" t="t" r="r" b="b"/>
              <a:pathLst>
                <a:path w="23798" h="964" extrusionOk="0">
                  <a:moveTo>
                    <a:pt x="0" y="0"/>
                  </a:moveTo>
                  <a:lnTo>
                    <a:pt x="0" y="963"/>
                  </a:lnTo>
                  <a:lnTo>
                    <a:pt x="23415" y="963"/>
                  </a:lnTo>
                  <a:cubicBezTo>
                    <a:pt x="23628" y="963"/>
                    <a:pt x="23798" y="793"/>
                    <a:pt x="23798" y="581"/>
                  </a:cubicBezTo>
                  <a:lnTo>
                    <a:pt x="23798" y="382"/>
                  </a:lnTo>
                  <a:cubicBezTo>
                    <a:pt x="23798" y="170"/>
                    <a:pt x="23628" y="0"/>
                    <a:pt x="23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6;p26">
              <a:extLst>
                <a:ext uri="{FF2B5EF4-FFF2-40B4-BE49-F238E27FC236}">
                  <a16:creationId xmlns:a16="http://schemas.microsoft.com/office/drawing/2014/main" id="{A995C841-A807-0871-FA6E-ABC595E21B16}"/>
                </a:ext>
              </a:extLst>
            </p:cNvPr>
            <p:cNvSpPr/>
            <p:nvPr/>
          </p:nvSpPr>
          <p:spPr>
            <a:xfrm>
              <a:off x="6394637" y="3095958"/>
              <a:ext cx="1824950" cy="73924"/>
            </a:xfrm>
            <a:custGeom>
              <a:avLst/>
              <a:gdLst/>
              <a:ahLst/>
              <a:cxnLst/>
              <a:rect l="l" t="t" r="r" b="b"/>
              <a:pathLst>
                <a:path w="23798" h="964" extrusionOk="0">
                  <a:moveTo>
                    <a:pt x="0" y="1"/>
                  </a:moveTo>
                  <a:lnTo>
                    <a:pt x="0" y="964"/>
                  </a:lnTo>
                  <a:lnTo>
                    <a:pt x="23415" y="964"/>
                  </a:lnTo>
                  <a:cubicBezTo>
                    <a:pt x="23628" y="964"/>
                    <a:pt x="23798" y="794"/>
                    <a:pt x="23798" y="582"/>
                  </a:cubicBezTo>
                  <a:lnTo>
                    <a:pt x="23798" y="383"/>
                  </a:lnTo>
                  <a:cubicBezTo>
                    <a:pt x="23798" y="171"/>
                    <a:pt x="23628" y="1"/>
                    <a:pt x="234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7;p26">
              <a:extLst>
                <a:ext uri="{FF2B5EF4-FFF2-40B4-BE49-F238E27FC236}">
                  <a16:creationId xmlns:a16="http://schemas.microsoft.com/office/drawing/2014/main" id="{C5A99EA9-6DB1-2934-2EC3-F11BE702FB0A}"/>
                </a:ext>
              </a:extLst>
            </p:cNvPr>
            <p:cNvSpPr/>
            <p:nvPr/>
          </p:nvSpPr>
          <p:spPr>
            <a:xfrm>
              <a:off x="6448930" y="2797271"/>
              <a:ext cx="1716364" cy="298765"/>
            </a:xfrm>
            <a:custGeom>
              <a:avLst/>
              <a:gdLst/>
              <a:ahLst/>
              <a:cxnLst/>
              <a:rect l="l" t="t" r="r" b="b"/>
              <a:pathLst>
                <a:path w="22382" h="3896" extrusionOk="0">
                  <a:moveTo>
                    <a:pt x="1955" y="0"/>
                  </a:moveTo>
                  <a:cubicBezTo>
                    <a:pt x="879" y="0"/>
                    <a:pt x="1" y="864"/>
                    <a:pt x="1" y="1941"/>
                  </a:cubicBezTo>
                  <a:cubicBezTo>
                    <a:pt x="1" y="3018"/>
                    <a:pt x="879" y="3896"/>
                    <a:pt x="1955" y="3896"/>
                  </a:cubicBezTo>
                  <a:lnTo>
                    <a:pt x="22381" y="3896"/>
                  </a:lnTo>
                  <a:cubicBezTo>
                    <a:pt x="21829" y="2649"/>
                    <a:pt x="21829" y="1233"/>
                    <a:pt x="223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8;p26">
              <a:extLst>
                <a:ext uri="{FF2B5EF4-FFF2-40B4-BE49-F238E27FC236}">
                  <a16:creationId xmlns:a16="http://schemas.microsoft.com/office/drawing/2014/main" id="{A65D7CF3-CC8F-7F66-FF3A-849A6B002AFA}"/>
                </a:ext>
              </a:extLst>
            </p:cNvPr>
            <p:cNvSpPr/>
            <p:nvPr/>
          </p:nvSpPr>
          <p:spPr>
            <a:xfrm>
              <a:off x="5589755" y="2723424"/>
              <a:ext cx="876663" cy="447610"/>
            </a:xfrm>
            <a:custGeom>
              <a:avLst/>
              <a:gdLst/>
              <a:ahLst/>
              <a:cxnLst/>
              <a:rect l="l" t="t" r="r" b="b"/>
              <a:pathLst>
                <a:path w="11432" h="5837" extrusionOk="0">
                  <a:moveTo>
                    <a:pt x="2337" y="0"/>
                  </a:moveTo>
                  <a:cubicBezTo>
                    <a:pt x="1048" y="0"/>
                    <a:pt x="0" y="1048"/>
                    <a:pt x="0" y="2323"/>
                  </a:cubicBezTo>
                  <a:lnTo>
                    <a:pt x="0" y="3485"/>
                  </a:lnTo>
                  <a:cubicBezTo>
                    <a:pt x="0" y="4774"/>
                    <a:pt x="1048" y="5836"/>
                    <a:pt x="2352" y="5836"/>
                  </a:cubicBezTo>
                  <a:lnTo>
                    <a:pt x="11205" y="5836"/>
                  </a:lnTo>
                  <a:cubicBezTo>
                    <a:pt x="9477" y="4335"/>
                    <a:pt x="9321" y="1275"/>
                    <a:pt x="11431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9;p26">
              <a:extLst>
                <a:ext uri="{FF2B5EF4-FFF2-40B4-BE49-F238E27FC236}">
                  <a16:creationId xmlns:a16="http://schemas.microsoft.com/office/drawing/2014/main" id="{29D246FE-E858-D0D0-6DAE-06BA65D828F3}"/>
                </a:ext>
              </a:extLst>
            </p:cNvPr>
            <p:cNvSpPr/>
            <p:nvPr/>
          </p:nvSpPr>
          <p:spPr>
            <a:xfrm>
              <a:off x="6539111" y="2958002"/>
              <a:ext cx="1436080" cy="5521"/>
            </a:xfrm>
            <a:custGeom>
              <a:avLst/>
              <a:gdLst/>
              <a:ahLst/>
              <a:cxnLst/>
              <a:rect l="l" t="t" r="r" b="b"/>
              <a:pathLst>
                <a:path w="18727" h="72" extrusionOk="0">
                  <a:moveTo>
                    <a:pt x="9363" y="1"/>
                  </a:moveTo>
                  <a:cubicBezTo>
                    <a:pt x="4193" y="1"/>
                    <a:pt x="0" y="15"/>
                    <a:pt x="0" y="29"/>
                  </a:cubicBezTo>
                  <a:cubicBezTo>
                    <a:pt x="0" y="43"/>
                    <a:pt x="4193" y="72"/>
                    <a:pt x="9363" y="72"/>
                  </a:cubicBezTo>
                  <a:cubicBezTo>
                    <a:pt x="14534" y="72"/>
                    <a:pt x="18726" y="43"/>
                    <a:pt x="18726" y="29"/>
                  </a:cubicBezTo>
                  <a:cubicBezTo>
                    <a:pt x="18726" y="15"/>
                    <a:pt x="14534" y="1"/>
                    <a:pt x="9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0;p26">
              <a:extLst>
                <a:ext uri="{FF2B5EF4-FFF2-40B4-BE49-F238E27FC236}">
                  <a16:creationId xmlns:a16="http://schemas.microsoft.com/office/drawing/2014/main" id="{740B9048-50CB-6158-B226-686327E417A9}"/>
                </a:ext>
              </a:extLst>
            </p:cNvPr>
            <p:cNvSpPr/>
            <p:nvPr/>
          </p:nvSpPr>
          <p:spPr>
            <a:xfrm>
              <a:off x="6686806" y="3024258"/>
              <a:ext cx="1436080" cy="5521"/>
            </a:xfrm>
            <a:custGeom>
              <a:avLst/>
              <a:gdLst/>
              <a:ahLst/>
              <a:cxnLst/>
              <a:rect l="l" t="t" r="r" b="b"/>
              <a:pathLst>
                <a:path w="18727" h="72" extrusionOk="0">
                  <a:moveTo>
                    <a:pt x="9364" y="1"/>
                  </a:moveTo>
                  <a:cubicBezTo>
                    <a:pt x="4194" y="1"/>
                    <a:pt x="1" y="15"/>
                    <a:pt x="1" y="29"/>
                  </a:cubicBezTo>
                  <a:cubicBezTo>
                    <a:pt x="1" y="43"/>
                    <a:pt x="4194" y="72"/>
                    <a:pt x="9364" y="72"/>
                  </a:cubicBezTo>
                  <a:cubicBezTo>
                    <a:pt x="14534" y="72"/>
                    <a:pt x="18727" y="43"/>
                    <a:pt x="18727" y="29"/>
                  </a:cubicBezTo>
                  <a:cubicBezTo>
                    <a:pt x="18727" y="15"/>
                    <a:pt x="14534" y="1"/>
                    <a:pt x="9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1;p26">
              <a:extLst>
                <a:ext uri="{FF2B5EF4-FFF2-40B4-BE49-F238E27FC236}">
                  <a16:creationId xmlns:a16="http://schemas.microsoft.com/office/drawing/2014/main" id="{2E71AC6A-9444-0E4F-6665-EFE31B40DEE8}"/>
                </a:ext>
              </a:extLst>
            </p:cNvPr>
            <p:cNvSpPr/>
            <p:nvPr/>
          </p:nvSpPr>
          <p:spPr>
            <a:xfrm>
              <a:off x="6643402" y="2863527"/>
              <a:ext cx="1436080" cy="5521"/>
            </a:xfrm>
            <a:custGeom>
              <a:avLst/>
              <a:gdLst/>
              <a:ahLst/>
              <a:cxnLst/>
              <a:rect l="l" t="t" r="r" b="b"/>
              <a:pathLst>
                <a:path w="18727" h="72" extrusionOk="0">
                  <a:moveTo>
                    <a:pt x="9363" y="0"/>
                  </a:moveTo>
                  <a:cubicBezTo>
                    <a:pt x="4193" y="0"/>
                    <a:pt x="0" y="15"/>
                    <a:pt x="0" y="29"/>
                  </a:cubicBezTo>
                  <a:cubicBezTo>
                    <a:pt x="0" y="57"/>
                    <a:pt x="4193" y="71"/>
                    <a:pt x="9363" y="71"/>
                  </a:cubicBezTo>
                  <a:cubicBezTo>
                    <a:pt x="14533" y="71"/>
                    <a:pt x="18726" y="57"/>
                    <a:pt x="18726" y="29"/>
                  </a:cubicBezTo>
                  <a:cubicBezTo>
                    <a:pt x="18726" y="15"/>
                    <a:pt x="14533" y="0"/>
                    <a:pt x="9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2;p26">
              <a:extLst>
                <a:ext uri="{FF2B5EF4-FFF2-40B4-BE49-F238E27FC236}">
                  <a16:creationId xmlns:a16="http://schemas.microsoft.com/office/drawing/2014/main" id="{EA5EF3B3-6824-1160-75B5-92D45A9FB3FF}"/>
                </a:ext>
              </a:extLst>
            </p:cNvPr>
            <p:cNvSpPr/>
            <p:nvPr/>
          </p:nvSpPr>
          <p:spPr>
            <a:xfrm>
              <a:off x="5698341" y="3136141"/>
              <a:ext cx="672451" cy="4448"/>
            </a:xfrm>
            <a:custGeom>
              <a:avLst/>
              <a:gdLst/>
              <a:ahLst/>
              <a:cxnLst/>
              <a:rect l="l" t="t" r="r" b="b"/>
              <a:pathLst>
                <a:path w="8769" h="58" extrusionOk="0">
                  <a:moveTo>
                    <a:pt x="4392" y="1"/>
                  </a:moveTo>
                  <a:cubicBezTo>
                    <a:pt x="1970" y="1"/>
                    <a:pt x="1" y="15"/>
                    <a:pt x="1" y="29"/>
                  </a:cubicBezTo>
                  <a:cubicBezTo>
                    <a:pt x="1" y="43"/>
                    <a:pt x="1970" y="58"/>
                    <a:pt x="4392" y="58"/>
                  </a:cubicBezTo>
                  <a:cubicBezTo>
                    <a:pt x="6800" y="58"/>
                    <a:pt x="8769" y="43"/>
                    <a:pt x="8769" y="29"/>
                  </a:cubicBezTo>
                  <a:cubicBezTo>
                    <a:pt x="8769" y="15"/>
                    <a:pt x="6814" y="1"/>
                    <a:pt x="43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3;p26">
              <a:extLst>
                <a:ext uri="{FF2B5EF4-FFF2-40B4-BE49-F238E27FC236}">
                  <a16:creationId xmlns:a16="http://schemas.microsoft.com/office/drawing/2014/main" id="{C5BD2FE3-4E79-F00F-62C4-5FE495F813E5}"/>
                </a:ext>
              </a:extLst>
            </p:cNvPr>
            <p:cNvSpPr/>
            <p:nvPr/>
          </p:nvSpPr>
          <p:spPr>
            <a:xfrm>
              <a:off x="5698341" y="2757088"/>
              <a:ext cx="672451" cy="5521"/>
            </a:xfrm>
            <a:custGeom>
              <a:avLst/>
              <a:gdLst/>
              <a:ahLst/>
              <a:cxnLst/>
              <a:rect l="l" t="t" r="r" b="b"/>
              <a:pathLst>
                <a:path w="8769" h="72" extrusionOk="0">
                  <a:moveTo>
                    <a:pt x="4392" y="0"/>
                  </a:moveTo>
                  <a:cubicBezTo>
                    <a:pt x="1970" y="0"/>
                    <a:pt x="1" y="14"/>
                    <a:pt x="1" y="43"/>
                  </a:cubicBezTo>
                  <a:cubicBezTo>
                    <a:pt x="1" y="57"/>
                    <a:pt x="1970" y="71"/>
                    <a:pt x="4392" y="71"/>
                  </a:cubicBezTo>
                  <a:cubicBezTo>
                    <a:pt x="6800" y="71"/>
                    <a:pt x="8769" y="57"/>
                    <a:pt x="8769" y="43"/>
                  </a:cubicBezTo>
                  <a:cubicBezTo>
                    <a:pt x="8769" y="14"/>
                    <a:pt x="6814" y="0"/>
                    <a:pt x="4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4;p26">
              <a:extLst>
                <a:ext uri="{FF2B5EF4-FFF2-40B4-BE49-F238E27FC236}">
                  <a16:creationId xmlns:a16="http://schemas.microsoft.com/office/drawing/2014/main" id="{7C5BC9A0-B277-FE9F-7E70-065C2A70AF28}"/>
                </a:ext>
              </a:extLst>
            </p:cNvPr>
            <p:cNvSpPr/>
            <p:nvPr/>
          </p:nvSpPr>
          <p:spPr>
            <a:xfrm>
              <a:off x="5213924" y="3482680"/>
              <a:ext cx="1323123" cy="575751"/>
            </a:xfrm>
            <a:custGeom>
              <a:avLst/>
              <a:gdLst/>
              <a:ahLst/>
              <a:cxnLst/>
              <a:rect l="l" t="t" r="r" b="b"/>
              <a:pathLst>
                <a:path w="17254" h="7508" extrusionOk="0">
                  <a:moveTo>
                    <a:pt x="2295" y="1"/>
                  </a:moveTo>
                  <a:cubicBezTo>
                    <a:pt x="1034" y="1"/>
                    <a:pt x="0" y="1035"/>
                    <a:pt x="0" y="2309"/>
                  </a:cubicBezTo>
                  <a:lnTo>
                    <a:pt x="0" y="5199"/>
                  </a:lnTo>
                  <a:cubicBezTo>
                    <a:pt x="0" y="6474"/>
                    <a:pt x="1034" y="7508"/>
                    <a:pt x="2295" y="7508"/>
                  </a:cubicBezTo>
                  <a:lnTo>
                    <a:pt x="17253" y="7508"/>
                  </a:lnTo>
                  <a:lnTo>
                    <a:pt x="17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5;p26">
              <a:extLst>
                <a:ext uri="{FF2B5EF4-FFF2-40B4-BE49-F238E27FC236}">
                  <a16:creationId xmlns:a16="http://schemas.microsoft.com/office/drawing/2014/main" id="{EF8E9734-E7C7-4559-777D-B6F8CBB84DBB}"/>
                </a:ext>
              </a:extLst>
            </p:cNvPr>
            <p:cNvSpPr/>
            <p:nvPr/>
          </p:nvSpPr>
          <p:spPr>
            <a:xfrm>
              <a:off x="6251237" y="3482680"/>
              <a:ext cx="2349628" cy="96776"/>
            </a:xfrm>
            <a:custGeom>
              <a:avLst/>
              <a:gdLst/>
              <a:ahLst/>
              <a:cxnLst/>
              <a:rect l="l" t="t" r="r" b="b"/>
              <a:pathLst>
                <a:path w="30640" h="1262" extrusionOk="0">
                  <a:moveTo>
                    <a:pt x="1" y="1"/>
                  </a:moveTo>
                  <a:lnTo>
                    <a:pt x="1" y="15"/>
                  </a:lnTo>
                  <a:lnTo>
                    <a:pt x="1" y="1261"/>
                  </a:lnTo>
                  <a:lnTo>
                    <a:pt x="30257" y="1261"/>
                  </a:lnTo>
                  <a:cubicBezTo>
                    <a:pt x="30470" y="1261"/>
                    <a:pt x="30639" y="1077"/>
                    <a:pt x="30639" y="879"/>
                  </a:cubicBezTo>
                  <a:lnTo>
                    <a:pt x="30639" y="397"/>
                  </a:lnTo>
                  <a:cubicBezTo>
                    <a:pt x="30639" y="170"/>
                    <a:pt x="30470" y="1"/>
                    <a:pt x="302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6;p26">
              <a:extLst>
                <a:ext uri="{FF2B5EF4-FFF2-40B4-BE49-F238E27FC236}">
                  <a16:creationId xmlns:a16="http://schemas.microsoft.com/office/drawing/2014/main" id="{82D5F6E5-CCC2-5F03-7C6A-F3B1234106AA}"/>
                </a:ext>
              </a:extLst>
            </p:cNvPr>
            <p:cNvSpPr/>
            <p:nvPr/>
          </p:nvSpPr>
          <p:spPr>
            <a:xfrm>
              <a:off x="6251237" y="3962803"/>
              <a:ext cx="2349628" cy="95626"/>
            </a:xfrm>
            <a:custGeom>
              <a:avLst/>
              <a:gdLst/>
              <a:ahLst/>
              <a:cxnLst/>
              <a:rect l="l" t="t" r="r" b="b"/>
              <a:pathLst>
                <a:path w="30640" h="1247" extrusionOk="0">
                  <a:moveTo>
                    <a:pt x="1" y="0"/>
                  </a:moveTo>
                  <a:lnTo>
                    <a:pt x="1" y="15"/>
                  </a:lnTo>
                  <a:lnTo>
                    <a:pt x="1" y="1247"/>
                  </a:lnTo>
                  <a:lnTo>
                    <a:pt x="30257" y="1247"/>
                  </a:lnTo>
                  <a:cubicBezTo>
                    <a:pt x="30470" y="1247"/>
                    <a:pt x="30639" y="1077"/>
                    <a:pt x="30639" y="864"/>
                  </a:cubicBezTo>
                  <a:lnTo>
                    <a:pt x="30639" y="383"/>
                  </a:lnTo>
                  <a:cubicBezTo>
                    <a:pt x="30639" y="170"/>
                    <a:pt x="30470" y="0"/>
                    <a:pt x="30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7;p26">
              <a:extLst>
                <a:ext uri="{FF2B5EF4-FFF2-40B4-BE49-F238E27FC236}">
                  <a16:creationId xmlns:a16="http://schemas.microsoft.com/office/drawing/2014/main" id="{A2055E06-8813-640B-A825-DBE8964A1419}"/>
                </a:ext>
              </a:extLst>
            </p:cNvPr>
            <p:cNvSpPr/>
            <p:nvPr/>
          </p:nvSpPr>
          <p:spPr>
            <a:xfrm>
              <a:off x="6320790" y="3579379"/>
              <a:ext cx="2210522" cy="383502"/>
            </a:xfrm>
            <a:custGeom>
              <a:avLst/>
              <a:gdLst/>
              <a:ahLst/>
              <a:cxnLst/>
              <a:rect l="l" t="t" r="r" b="b"/>
              <a:pathLst>
                <a:path w="28826" h="5001" extrusionOk="0">
                  <a:moveTo>
                    <a:pt x="2507" y="0"/>
                  </a:moveTo>
                  <a:cubicBezTo>
                    <a:pt x="1119" y="0"/>
                    <a:pt x="0" y="1119"/>
                    <a:pt x="0" y="2493"/>
                  </a:cubicBezTo>
                  <a:cubicBezTo>
                    <a:pt x="0" y="3881"/>
                    <a:pt x="1119" y="5000"/>
                    <a:pt x="2507" y="5000"/>
                  </a:cubicBezTo>
                  <a:lnTo>
                    <a:pt x="28826" y="5000"/>
                  </a:lnTo>
                  <a:cubicBezTo>
                    <a:pt x="28118" y="3414"/>
                    <a:pt x="28118" y="1587"/>
                    <a:pt x="288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28;p26">
              <a:extLst>
                <a:ext uri="{FF2B5EF4-FFF2-40B4-BE49-F238E27FC236}">
                  <a16:creationId xmlns:a16="http://schemas.microsoft.com/office/drawing/2014/main" id="{878A8638-E5C5-9B84-97CD-ECF97E82F0D1}"/>
                </a:ext>
              </a:extLst>
            </p:cNvPr>
            <p:cNvSpPr/>
            <p:nvPr/>
          </p:nvSpPr>
          <p:spPr>
            <a:xfrm>
              <a:off x="5213924" y="3483753"/>
              <a:ext cx="1128650" cy="574677"/>
            </a:xfrm>
            <a:custGeom>
              <a:avLst/>
              <a:gdLst/>
              <a:ahLst/>
              <a:cxnLst/>
              <a:rect l="l" t="t" r="r" b="b"/>
              <a:pathLst>
                <a:path w="14718" h="7494" extrusionOk="0">
                  <a:moveTo>
                    <a:pt x="2351" y="1"/>
                  </a:moveTo>
                  <a:cubicBezTo>
                    <a:pt x="1062" y="1"/>
                    <a:pt x="0" y="1049"/>
                    <a:pt x="0" y="2338"/>
                  </a:cubicBezTo>
                  <a:lnTo>
                    <a:pt x="0" y="5228"/>
                  </a:lnTo>
                  <a:cubicBezTo>
                    <a:pt x="0" y="6488"/>
                    <a:pt x="1020" y="7494"/>
                    <a:pt x="2281" y="7494"/>
                  </a:cubicBezTo>
                  <a:lnTo>
                    <a:pt x="14434" y="7494"/>
                  </a:lnTo>
                  <a:cubicBezTo>
                    <a:pt x="12210" y="5582"/>
                    <a:pt x="12012" y="1644"/>
                    <a:pt x="14718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29;p26">
              <a:extLst>
                <a:ext uri="{FF2B5EF4-FFF2-40B4-BE49-F238E27FC236}">
                  <a16:creationId xmlns:a16="http://schemas.microsoft.com/office/drawing/2014/main" id="{14395198-9B02-0B3D-388A-531FE99BC78D}"/>
                </a:ext>
              </a:extLst>
            </p:cNvPr>
            <p:cNvSpPr/>
            <p:nvPr/>
          </p:nvSpPr>
          <p:spPr>
            <a:xfrm>
              <a:off x="6435893" y="3785738"/>
              <a:ext cx="1849949" cy="5521"/>
            </a:xfrm>
            <a:custGeom>
              <a:avLst/>
              <a:gdLst/>
              <a:ahLst/>
              <a:cxnLst/>
              <a:rect l="l" t="t" r="r" b="b"/>
              <a:pathLst>
                <a:path w="24124" h="72" extrusionOk="0">
                  <a:moveTo>
                    <a:pt x="12069" y="1"/>
                  </a:moveTo>
                  <a:cubicBezTo>
                    <a:pt x="5398" y="1"/>
                    <a:pt x="1" y="15"/>
                    <a:pt x="1" y="43"/>
                  </a:cubicBezTo>
                  <a:cubicBezTo>
                    <a:pt x="1" y="57"/>
                    <a:pt x="5398" y="71"/>
                    <a:pt x="12069" y="71"/>
                  </a:cubicBezTo>
                  <a:cubicBezTo>
                    <a:pt x="18727" y="71"/>
                    <a:pt x="24124" y="57"/>
                    <a:pt x="24124" y="43"/>
                  </a:cubicBezTo>
                  <a:cubicBezTo>
                    <a:pt x="24124" y="29"/>
                    <a:pt x="18727" y="1"/>
                    <a:pt x="12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0;p26">
              <a:extLst>
                <a:ext uri="{FF2B5EF4-FFF2-40B4-BE49-F238E27FC236}">
                  <a16:creationId xmlns:a16="http://schemas.microsoft.com/office/drawing/2014/main" id="{B77BE571-3F82-E2DF-2D56-846CF140E6AC}"/>
                </a:ext>
              </a:extLst>
            </p:cNvPr>
            <p:cNvSpPr/>
            <p:nvPr/>
          </p:nvSpPr>
          <p:spPr>
            <a:xfrm>
              <a:off x="6625995" y="3871548"/>
              <a:ext cx="1849949" cy="5521"/>
            </a:xfrm>
            <a:custGeom>
              <a:avLst/>
              <a:gdLst/>
              <a:ahLst/>
              <a:cxnLst/>
              <a:rect l="l" t="t" r="r" b="b"/>
              <a:pathLst>
                <a:path w="24124" h="72" extrusionOk="0">
                  <a:moveTo>
                    <a:pt x="12069" y="1"/>
                  </a:moveTo>
                  <a:cubicBezTo>
                    <a:pt x="5397" y="1"/>
                    <a:pt x="1" y="15"/>
                    <a:pt x="1" y="29"/>
                  </a:cubicBezTo>
                  <a:cubicBezTo>
                    <a:pt x="1" y="57"/>
                    <a:pt x="5412" y="71"/>
                    <a:pt x="12069" y="71"/>
                  </a:cubicBezTo>
                  <a:cubicBezTo>
                    <a:pt x="18727" y="71"/>
                    <a:pt x="24124" y="57"/>
                    <a:pt x="24124" y="29"/>
                  </a:cubicBezTo>
                  <a:cubicBezTo>
                    <a:pt x="24124" y="15"/>
                    <a:pt x="18727" y="1"/>
                    <a:pt x="12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1;p26">
              <a:extLst>
                <a:ext uri="{FF2B5EF4-FFF2-40B4-BE49-F238E27FC236}">
                  <a16:creationId xmlns:a16="http://schemas.microsoft.com/office/drawing/2014/main" id="{4629391A-9CC1-C122-9DA6-28F31FD15A56}"/>
                </a:ext>
              </a:extLst>
            </p:cNvPr>
            <p:cNvSpPr/>
            <p:nvPr/>
          </p:nvSpPr>
          <p:spPr>
            <a:xfrm>
              <a:off x="6569478" y="3706446"/>
              <a:ext cx="1851099" cy="5521"/>
            </a:xfrm>
            <a:custGeom>
              <a:avLst/>
              <a:gdLst/>
              <a:ahLst/>
              <a:cxnLst/>
              <a:rect l="l" t="t" r="r" b="b"/>
              <a:pathLst>
                <a:path w="24139" h="72" extrusionOk="0">
                  <a:moveTo>
                    <a:pt x="12070" y="0"/>
                  </a:moveTo>
                  <a:cubicBezTo>
                    <a:pt x="5412" y="0"/>
                    <a:pt x="1" y="15"/>
                    <a:pt x="1" y="43"/>
                  </a:cubicBezTo>
                  <a:cubicBezTo>
                    <a:pt x="1" y="57"/>
                    <a:pt x="5412" y="71"/>
                    <a:pt x="12070" y="71"/>
                  </a:cubicBezTo>
                  <a:cubicBezTo>
                    <a:pt x="18727" y="71"/>
                    <a:pt x="24138" y="57"/>
                    <a:pt x="24138" y="43"/>
                  </a:cubicBezTo>
                  <a:cubicBezTo>
                    <a:pt x="24138" y="29"/>
                    <a:pt x="18727" y="0"/>
                    <a:pt x="12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2;p26">
              <a:extLst>
                <a:ext uri="{FF2B5EF4-FFF2-40B4-BE49-F238E27FC236}">
                  <a16:creationId xmlns:a16="http://schemas.microsoft.com/office/drawing/2014/main" id="{7172AED3-1D67-B6B6-E272-DD400C36C0CB}"/>
                </a:ext>
              </a:extLst>
            </p:cNvPr>
            <p:cNvSpPr/>
            <p:nvPr/>
          </p:nvSpPr>
          <p:spPr>
            <a:xfrm>
              <a:off x="5354027" y="4016022"/>
              <a:ext cx="865774" cy="5521"/>
            </a:xfrm>
            <a:custGeom>
              <a:avLst/>
              <a:gdLst/>
              <a:ahLst/>
              <a:cxnLst/>
              <a:rect l="l" t="t" r="r" b="b"/>
              <a:pathLst>
                <a:path w="11290" h="72" extrusionOk="0">
                  <a:moveTo>
                    <a:pt x="5638" y="1"/>
                  </a:moveTo>
                  <a:cubicBezTo>
                    <a:pt x="2522" y="1"/>
                    <a:pt x="0" y="15"/>
                    <a:pt x="0" y="29"/>
                  </a:cubicBezTo>
                  <a:cubicBezTo>
                    <a:pt x="0" y="57"/>
                    <a:pt x="2522" y="71"/>
                    <a:pt x="5638" y="71"/>
                  </a:cubicBezTo>
                  <a:cubicBezTo>
                    <a:pt x="8768" y="71"/>
                    <a:pt x="11290" y="57"/>
                    <a:pt x="11290" y="29"/>
                  </a:cubicBezTo>
                  <a:cubicBezTo>
                    <a:pt x="11290" y="15"/>
                    <a:pt x="8768" y="1"/>
                    <a:pt x="56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3;p26">
              <a:extLst>
                <a:ext uri="{FF2B5EF4-FFF2-40B4-BE49-F238E27FC236}">
                  <a16:creationId xmlns:a16="http://schemas.microsoft.com/office/drawing/2014/main" id="{4AD03313-53A7-A801-836C-C20067A9F443}"/>
                </a:ext>
              </a:extLst>
            </p:cNvPr>
            <p:cNvSpPr/>
            <p:nvPr/>
          </p:nvSpPr>
          <p:spPr>
            <a:xfrm>
              <a:off x="5354027" y="3528307"/>
              <a:ext cx="865774" cy="5521"/>
            </a:xfrm>
            <a:custGeom>
              <a:avLst/>
              <a:gdLst/>
              <a:ahLst/>
              <a:cxnLst/>
              <a:rect l="l" t="t" r="r" b="b"/>
              <a:pathLst>
                <a:path w="11290" h="72" extrusionOk="0">
                  <a:moveTo>
                    <a:pt x="5638" y="0"/>
                  </a:moveTo>
                  <a:cubicBezTo>
                    <a:pt x="2522" y="0"/>
                    <a:pt x="0" y="15"/>
                    <a:pt x="0" y="43"/>
                  </a:cubicBezTo>
                  <a:cubicBezTo>
                    <a:pt x="0" y="57"/>
                    <a:pt x="2522" y="71"/>
                    <a:pt x="5638" y="71"/>
                  </a:cubicBezTo>
                  <a:cubicBezTo>
                    <a:pt x="8768" y="71"/>
                    <a:pt x="11290" y="57"/>
                    <a:pt x="11290" y="43"/>
                  </a:cubicBezTo>
                  <a:cubicBezTo>
                    <a:pt x="11290" y="15"/>
                    <a:pt x="8768" y="0"/>
                    <a:pt x="56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4;p26">
              <a:extLst>
                <a:ext uri="{FF2B5EF4-FFF2-40B4-BE49-F238E27FC236}">
                  <a16:creationId xmlns:a16="http://schemas.microsoft.com/office/drawing/2014/main" id="{79EC57F8-1A32-14C8-2B7B-FDB5BD1194ED}"/>
                </a:ext>
              </a:extLst>
            </p:cNvPr>
            <p:cNvSpPr/>
            <p:nvPr/>
          </p:nvSpPr>
          <p:spPr>
            <a:xfrm>
              <a:off x="5805929" y="3155696"/>
              <a:ext cx="1075430" cy="330282"/>
            </a:xfrm>
            <a:custGeom>
              <a:avLst/>
              <a:gdLst/>
              <a:ahLst/>
              <a:cxnLst/>
              <a:rect l="l" t="t" r="r" b="b"/>
              <a:pathLst>
                <a:path w="14024" h="4307" extrusionOk="0">
                  <a:moveTo>
                    <a:pt x="1700" y="1"/>
                  </a:moveTo>
                  <a:cubicBezTo>
                    <a:pt x="765" y="1"/>
                    <a:pt x="0" y="766"/>
                    <a:pt x="0" y="1701"/>
                  </a:cubicBezTo>
                  <a:lnTo>
                    <a:pt x="0" y="2607"/>
                  </a:lnTo>
                  <a:cubicBezTo>
                    <a:pt x="0" y="3542"/>
                    <a:pt x="765" y="4307"/>
                    <a:pt x="1700" y="4307"/>
                  </a:cubicBezTo>
                  <a:lnTo>
                    <a:pt x="14023" y="4307"/>
                  </a:lnTo>
                  <a:lnTo>
                    <a:pt x="140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5;p26">
              <a:extLst>
                <a:ext uri="{FF2B5EF4-FFF2-40B4-BE49-F238E27FC236}">
                  <a16:creationId xmlns:a16="http://schemas.microsoft.com/office/drawing/2014/main" id="{F9E21701-1CE2-2DCE-863C-C25AFE54D7D5}"/>
                </a:ext>
              </a:extLst>
            </p:cNvPr>
            <p:cNvSpPr/>
            <p:nvPr/>
          </p:nvSpPr>
          <p:spPr>
            <a:xfrm>
              <a:off x="6648847" y="3155696"/>
              <a:ext cx="1908536" cy="78295"/>
            </a:xfrm>
            <a:custGeom>
              <a:avLst/>
              <a:gdLst/>
              <a:ahLst/>
              <a:cxnLst/>
              <a:rect l="l" t="t" r="r" b="b"/>
              <a:pathLst>
                <a:path w="24888" h="1021" extrusionOk="0">
                  <a:moveTo>
                    <a:pt x="0" y="1"/>
                  </a:moveTo>
                  <a:lnTo>
                    <a:pt x="0" y="1021"/>
                  </a:lnTo>
                  <a:lnTo>
                    <a:pt x="24491" y="1021"/>
                  </a:lnTo>
                  <a:cubicBezTo>
                    <a:pt x="24718" y="1021"/>
                    <a:pt x="24888" y="837"/>
                    <a:pt x="24888" y="624"/>
                  </a:cubicBezTo>
                  <a:lnTo>
                    <a:pt x="24888" y="397"/>
                  </a:lnTo>
                  <a:cubicBezTo>
                    <a:pt x="24888" y="185"/>
                    <a:pt x="24718" y="1"/>
                    <a:pt x="244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6;p26">
              <a:extLst>
                <a:ext uri="{FF2B5EF4-FFF2-40B4-BE49-F238E27FC236}">
                  <a16:creationId xmlns:a16="http://schemas.microsoft.com/office/drawing/2014/main" id="{CEF96990-7909-DDC0-9359-87393D317D2E}"/>
                </a:ext>
              </a:extLst>
            </p:cNvPr>
            <p:cNvSpPr/>
            <p:nvPr/>
          </p:nvSpPr>
          <p:spPr>
            <a:xfrm>
              <a:off x="6648847" y="3407759"/>
              <a:ext cx="1908536" cy="77145"/>
            </a:xfrm>
            <a:custGeom>
              <a:avLst/>
              <a:gdLst/>
              <a:ahLst/>
              <a:cxnLst/>
              <a:rect l="l" t="t" r="r" b="b"/>
              <a:pathLst>
                <a:path w="24888" h="1006" extrusionOk="0">
                  <a:moveTo>
                    <a:pt x="0" y="0"/>
                  </a:moveTo>
                  <a:lnTo>
                    <a:pt x="0" y="1006"/>
                  </a:lnTo>
                  <a:lnTo>
                    <a:pt x="24491" y="1006"/>
                  </a:lnTo>
                  <a:cubicBezTo>
                    <a:pt x="24718" y="1006"/>
                    <a:pt x="24888" y="836"/>
                    <a:pt x="24888" y="609"/>
                  </a:cubicBezTo>
                  <a:lnTo>
                    <a:pt x="24888" y="397"/>
                  </a:lnTo>
                  <a:cubicBezTo>
                    <a:pt x="24888" y="184"/>
                    <a:pt x="24718" y="0"/>
                    <a:pt x="244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7;p26">
              <a:extLst>
                <a:ext uri="{FF2B5EF4-FFF2-40B4-BE49-F238E27FC236}">
                  <a16:creationId xmlns:a16="http://schemas.microsoft.com/office/drawing/2014/main" id="{F191A85F-E40F-C342-16D5-4CBB257DEB04}"/>
                </a:ext>
              </a:extLst>
            </p:cNvPr>
            <p:cNvSpPr/>
            <p:nvPr/>
          </p:nvSpPr>
          <p:spPr>
            <a:xfrm>
              <a:off x="6705287" y="3233914"/>
              <a:ext cx="1795656" cy="173922"/>
            </a:xfrm>
            <a:custGeom>
              <a:avLst/>
              <a:gdLst/>
              <a:ahLst/>
              <a:cxnLst/>
              <a:rect l="l" t="t" r="r" b="b"/>
              <a:pathLst>
                <a:path w="23416" h="2268" extrusionOk="0">
                  <a:moveTo>
                    <a:pt x="1134" y="1"/>
                  </a:moveTo>
                  <a:cubicBezTo>
                    <a:pt x="511" y="1"/>
                    <a:pt x="1" y="511"/>
                    <a:pt x="1" y="1134"/>
                  </a:cubicBezTo>
                  <a:cubicBezTo>
                    <a:pt x="1" y="1757"/>
                    <a:pt x="511" y="2267"/>
                    <a:pt x="1134" y="2267"/>
                  </a:cubicBezTo>
                  <a:lnTo>
                    <a:pt x="23415" y="2267"/>
                  </a:lnTo>
                  <a:cubicBezTo>
                    <a:pt x="22835" y="1516"/>
                    <a:pt x="22835" y="751"/>
                    <a:pt x="23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8;p26">
              <a:extLst>
                <a:ext uri="{FF2B5EF4-FFF2-40B4-BE49-F238E27FC236}">
                  <a16:creationId xmlns:a16="http://schemas.microsoft.com/office/drawing/2014/main" id="{E62DCCB9-AEB0-8321-A8A0-99F7FCE880AB}"/>
                </a:ext>
              </a:extLst>
            </p:cNvPr>
            <p:cNvSpPr/>
            <p:nvPr/>
          </p:nvSpPr>
          <p:spPr>
            <a:xfrm>
              <a:off x="5805929" y="3155696"/>
              <a:ext cx="916846" cy="330282"/>
            </a:xfrm>
            <a:custGeom>
              <a:avLst/>
              <a:gdLst/>
              <a:ahLst/>
              <a:cxnLst/>
              <a:rect l="l" t="t" r="r" b="b"/>
              <a:pathLst>
                <a:path w="11956" h="4307" extrusionOk="0">
                  <a:moveTo>
                    <a:pt x="1742" y="1"/>
                  </a:moveTo>
                  <a:cubicBezTo>
                    <a:pt x="779" y="1"/>
                    <a:pt x="0" y="780"/>
                    <a:pt x="0" y="1743"/>
                  </a:cubicBezTo>
                  <a:lnTo>
                    <a:pt x="0" y="2593"/>
                  </a:lnTo>
                  <a:cubicBezTo>
                    <a:pt x="0" y="3542"/>
                    <a:pt x="765" y="4307"/>
                    <a:pt x="1700" y="4307"/>
                  </a:cubicBezTo>
                  <a:lnTo>
                    <a:pt x="11729" y="4307"/>
                  </a:lnTo>
                  <a:cubicBezTo>
                    <a:pt x="9915" y="3202"/>
                    <a:pt x="9760" y="950"/>
                    <a:pt x="11955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9;p26">
              <a:extLst>
                <a:ext uri="{FF2B5EF4-FFF2-40B4-BE49-F238E27FC236}">
                  <a16:creationId xmlns:a16="http://schemas.microsoft.com/office/drawing/2014/main" id="{E88EE174-CC36-6F56-61DD-DCEEA6F8568D}"/>
                </a:ext>
              </a:extLst>
            </p:cNvPr>
            <p:cNvSpPr/>
            <p:nvPr/>
          </p:nvSpPr>
          <p:spPr>
            <a:xfrm>
              <a:off x="6798688" y="3304541"/>
              <a:ext cx="1503486" cy="5521"/>
            </a:xfrm>
            <a:custGeom>
              <a:avLst/>
              <a:gdLst/>
              <a:ahLst/>
              <a:cxnLst/>
              <a:rect l="l" t="t" r="r" b="b"/>
              <a:pathLst>
                <a:path w="19606" h="72" extrusionOk="0">
                  <a:moveTo>
                    <a:pt x="9803" y="0"/>
                  </a:moveTo>
                  <a:cubicBezTo>
                    <a:pt x="4392" y="0"/>
                    <a:pt x="1" y="15"/>
                    <a:pt x="1" y="29"/>
                  </a:cubicBezTo>
                  <a:cubicBezTo>
                    <a:pt x="1" y="57"/>
                    <a:pt x="4392" y="71"/>
                    <a:pt x="9803" y="71"/>
                  </a:cubicBezTo>
                  <a:cubicBezTo>
                    <a:pt x="15214" y="71"/>
                    <a:pt x="19605" y="57"/>
                    <a:pt x="19605" y="29"/>
                  </a:cubicBezTo>
                  <a:cubicBezTo>
                    <a:pt x="19605" y="29"/>
                    <a:pt x="15214" y="0"/>
                    <a:pt x="9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0;p26">
              <a:extLst>
                <a:ext uri="{FF2B5EF4-FFF2-40B4-BE49-F238E27FC236}">
                  <a16:creationId xmlns:a16="http://schemas.microsoft.com/office/drawing/2014/main" id="{59BC5664-5487-0E93-8AE5-1EF63B5670D4}"/>
                </a:ext>
              </a:extLst>
            </p:cNvPr>
            <p:cNvSpPr/>
            <p:nvPr/>
          </p:nvSpPr>
          <p:spPr>
            <a:xfrm>
              <a:off x="6952978" y="3351242"/>
              <a:ext cx="1503409" cy="5521"/>
            </a:xfrm>
            <a:custGeom>
              <a:avLst/>
              <a:gdLst/>
              <a:ahLst/>
              <a:cxnLst/>
              <a:rect l="l" t="t" r="r" b="b"/>
              <a:pathLst>
                <a:path w="19605" h="72" extrusionOk="0">
                  <a:moveTo>
                    <a:pt x="9802" y="1"/>
                  </a:moveTo>
                  <a:cubicBezTo>
                    <a:pt x="4391" y="1"/>
                    <a:pt x="0" y="15"/>
                    <a:pt x="0" y="29"/>
                  </a:cubicBezTo>
                  <a:cubicBezTo>
                    <a:pt x="0" y="57"/>
                    <a:pt x="4391" y="71"/>
                    <a:pt x="9802" y="71"/>
                  </a:cubicBezTo>
                  <a:cubicBezTo>
                    <a:pt x="15213" y="71"/>
                    <a:pt x="19605" y="57"/>
                    <a:pt x="19605" y="29"/>
                  </a:cubicBezTo>
                  <a:cubicBezTo>
                    <a:pt x="19605" y="15"/>
                    <a:pt x="15213" y="1"/>
                    <a:pt x="9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1;p26">
              <a:extLst>
                <a:ext uri="{FF2B5EF4-FFF2-40B4-BE49-F238E27FC236}">
                  <a16:creationId xmlns:a16="http://schemas.microsoft.com/office/drawing/2014/main" id="{DAC1AB2E-0B6D-4047-E91D-8D2DFB4B12B1}"/>
                </a:ext>
              </a:extLst>
            </p:cNvPr>
            <p:cNvSpPr/>
            <p:nvPr/>
          </p:nvSpPr>
          <p:spPr>
            <a:xfrm>
              <a:off x="5919959" y="3450089"/>
              <a:ext cx="702895" cy="5521"/>
            </a:xfrm>
            <a:custGeom>
              <a:avLst/>
              <a:gdLst/>
              <a:ahLst/>
              <a:cxnLst/>
              <a:rect l="l" t="t" r="r" b="b"/>
              <a:pathLst>
                <a:path w="9166" h="72" extrusionOk="0">
                  <a:moveTo>
                    <a:pt x="4576" y="1"/>
                  </a:moveTo>
                  <a:cubicBezTo>
                    <a:pt x="2054" y="1"/>
                    <a:pt x="0" y="15"/>
                    <a:pt x="0" y="29"/>
                  </a:cubicBezTo>
                  <a:cubicBezTo>
                    <a:pt x="0" y="57"/>
                    <a:pt x="2054" y="71"/>
                    <a:pt x="4576" y="71"/>
                  </a:cubicBezTo>
                  <a:cubicBezTo>
                    <a:pt x="7111" y="71"/>
                    <a:pt x="9165" y="57"/>
                    <a:pt x="9165" y="29"/>
                  </a:cubicBezTo>
                  <a:cubicBezTo>
                    <a:pt x="9165" y="15"/>
                    <a:pt x="7111" y="1"/>
                    <a:pt x="45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2;p26">
              <a:extLst>
                <a:ext uri="{FF2B5EF4-FFF2-40B4-BE49-F238E27FC236}">
                  <a16:creationId xmlns:a16="http://schemas.microsoft.com/office/drawing/2014/main" id="{080CAF4F-656E-F15D-2391-F33BFA3726D8}"/>
                </a:ext>
              </a:extLst>
            </p:cNvPr>
            <p:cNvSpPr/>
            <p:nvPr/>
          </p:nvSpPr>
          <p:spPr>
            <a:xfrm>
              <a:off x="5919959" y="3192658"/>
              <a:ext cx="702895" cy="4448"/>
            </a:xfrm>
            <a:custGeom>
              <a:avLst/>
              <a:gdLst/>
              <a:ahLst/>
              <a:cxnLst/>
              <a:rect l="l" t="t" r="r" b="b"/>
              <a:pathLst>
                <a:path w="9166" h="58" extrusionOk="0">
                  <a:moveTo>
                    <a:pt x="4576" y="0"/>
                  </a:moveTo>
                  <a:cubicBezTo>
                    <a:pt x="2054" y="0"/>
                    <a:pt x="0" y="15"/>
                    <a:pt x="0" y="29"/>
                  </a:cubicBezTo>
                  <a:cubicBezTo>
                    <a:pt x="0" y="43"/>
                    <a:pt x="2054" y="57"/>
                    <a:pt x="4576" y="57"/>
                  </a:cubicBezTo>
                  <a:cubicBezTo>
                    <a:pt x="7111" y="57"/>
                    <a:pt x="9165" y="43"/>
                    <a:pt x="9165" y="29"/>
                  </a:cubicBezTo>
                  <a:cubicBezTo>
                    <a:pt x="9165" y="15"/>
                    <a:pt x="7111" y="0"/>
                    <a:pt x="457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3;p26">
              <a:extLst>
                <a:ext uri="{FF2B5EF4-FFF2-40B4-BE49-F238E27FC236}">
                  <a16:creationId xmlns:a16="http://schemas.microsoft.com/office/drawing/2014/main" id="{276BA221-D20F-F9CA-485A-73446A4AE997}"/>
                </a:ext>
              </a:extLst>
            </p:cNvPr>
            <p:cNvSpPr/>
            <p:nvPr/>
          </p:nvSpPr>
          <p:spPr>
            <a:xfrm>
              <a:off x="5955771" y="3153549"/>
              <a:ext cx="2579913" cy="5521"/>
            </a:xfrm>
            <a:custGeom>
              <a:avLst/>
              <a:gdLst/>
              <a:ahLst/>
              <a:cxnLst/>
              <a:rect l="l" t="t" r="r" b="b"/>
              <a:pathLst>
                <a:path w="33643" h="72" extrusionOk="0">
                  <a:moveTo>
                    <a:pt x="16815" y="1"/>
                  </a:moveTo>
                  <a:cubicBezTo>
                    <a:pt x="7522" y="1"/>
                    <a:pt x="1" y="15"/>
                    <a:pt x="1" y="29"/>
                  </a:cubicBezTo>
                  <a:cubicBezTo>
                    <a:pt x="1" y="57"/>
                    <a:pt x="7522" y="71"/>
                    <a:pt x="16815" y="71"/>
                  </a:cubicBezTo>
                  <a:cubicBezTo>
                    <a:pt x="26107" y="71"/>
                    <a:pt x="33643" y="57"/>
                    <a:pt x="33643" y="29"/>
                  </a:cubicBezTo>
                  <a:cubicBezTo>
                    <a:pt x="33643" y="15"/>
                    <a:pt x="26107" y="1"/>
                    <a:pt x="168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4;p26">
              <a:extLst>
                <a:ext uri="{FF2B5EF4-FFF2-40B4-BE49-F238E27FC236}">
                  <a16:creationId xmlns:a16="http://schemas.microsoft.com/office/drawing/2014/main" id="{EFA73BB8-7E64-2D13-822E-D05ACFC1B954}"/>
                </a:ext>
              </a:extLst>
            </p:cNvPr>
            <p:cNvSpPr/>
            <p:nvPr/>
          </p:nvSpPr>
          <p:spPr>
            <a:xfrm>
              <a:off x="7499356" y="2861380"/>
              <a:ext cx="131515" cy="179290"/>
            </a:xfrm>
            <a:custGeom>
              <a:avLst/>
              <a:gdLst/>
              <a:ahLst/>
              <a:cxnLst/>
              <a:rect l="l" t="t" r="r" b="b"/>
              <a:pathLst>
                <a:path w="1715" h="2338" extrusionOk="0">
                  <a:moveTo>
                    <a:pt x="0" y="0"/>
                  </a:moveTo>
                  <a:lnTo>
                    <a:pt x="0" y="2337"/>
                  </a:lnTo>
                  <a:lnTo>
                    <a:pt x="808" y="1813"/>
                  </a:lnTo>
                  <a:lnTo>
                    <a:pt x="1714" y="2337"/>
                  </a:lnTo>
                  <a:lnTo>
                    <a:pt x="17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5;p26">
              <a:extLst>
                <a:ext uri="{FF2B5EF4-FFF2-40B4-BE49-F238E27FC236}">
                  <a16:creationId xmlns:a16="http://schemas.microsoft.com/office/drawing/2014/main" id="{DF963EEE-4C56-F707-A27D-11753905A997}"/>
                </a:ext>
              </a:extLst>
            </p:cNvPr>
            <p:cNvSpPr/>
            <p:nvPr/>
          </p:nvSpPr>
          <p:spPr>
            <a:xfrm>
              <a:off x="8334772" y="2187850"/>
              <a:ext cx="10890" cy="682388"/>
            </a:xfrm>
            <a:custGeom>
              <a:avLst/>
              <a:gdLst/>
              <a:ahLst/>
              <a:cxnLst/>
              <a:rect l="l" t="t" r="r" b="b"/>
              <a:pathLst>
                <a:path w="142" h="8935" extrusionOk="0">
                  <a:moveTo>
                    <a:pt x="66" y="0"/>
                  </a:moveTo>
                  <a:cubicBezTo>
                    <a:pt x="32" y="0"/>
                    <a:pt x="0" y="25"/>
                    <a:pt x="0" y="75"/>
                  </a:cubicBezTo>
                  <a:lnTo>
                    <a:pt x="0" y="8871"/>
                  </a:lnTo>
                  <a:cubicBezTo>
                    <a:pt x="0" y="8913"/>
                    <a:pt x="35" y="8935"/>
                    <a:pt x="71" y="8935"/>
                  </a:cubicBezTo>
                  <a:cubicBezTo>
                    <a:pt x="106" y="8935"/>
                    <a:pt x="142" y="8913"/>
                    <a:pt x="142" y="8871"/>
                  </a:cubicBezTo>
                  <a:lnTo>
                    <a:pt x="142" y="75"/>
                  </a:lnTo>
                  <a:cubicBezTo>
                    <a:pt x="135" y="25"/>
                    <a:pt x="99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46;p26">
              <a:extLst>
                <a:ext uri="{FF2B5EF4-FFF2-40B4-BE49-F238E27FC236}">
                  <a16:creationId xmlns:a16="http://schemas.microsoft.com/office/drawing/2014/main" id="{FAD7797F-87AE-B813-C67A-E908E0164B75}"/>
                </a:ext>
              </a:extLst>
            </p:cNvPr>
            <p:cNvSpPr/>
            <p:nvPr/>
          </p:nvSpPr>
          <p:spPr>
            <a:xfrm>
              <a:off x="8292368" y="2803820"/>
              <a:ext cx="89111" cy="75991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1"/>
                  </a:moveTo>
                  <a:cubicBezTo>
                    <a:pt x="213" y="1"/>
                    <a:pt x="0" y="539"/>
                    <a:pt x="312" y="850"/>
                  </a:cubicBezTo>
                  <a:cubicBezTo>
                    <a:pt x="412" y="950"/>
                    <a:pt x="535" y="995"/>
                    <a:pt x="656" y="995"/>
                  </a:cubicBezTo>
                  <a:cubicBezTo>
                    <a:pt x="913" y="995"/>
                    <a:pt x="1162" y="795"/>
                    <a:pt x="1162" y="496"/>
                  </a:cubicBezTo>
                  <a:cubicBezTo>
                    <a:pt x="1162" y="227"/>
                    <a:pt x="935" y="1"/>
                    <a:pt x="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47;p26">
              <a:extLst>
                <a:ext uri="{FF2B5EF4-FFF2-40B4-BE49-F238E27FC236}">
                  <a16:creationId xmlns:a16="http://schemas.microsoft.com/office/drawing/2014/main" id="{0B2F3432-19B4-E67F-2408-CAC3E12780BB}"/>
                </a:ext>
              </a:extLst>
            </p:cNvPr>
            <p:cNvSpPr/>
            <p:nvPr/>
          </p:nvSpPr>
          <p:spPr>
            <a:xfrm>
              <a:off x="8285850" y="2860488"/>
              <a:ext cx="148850" cy="235533"/>
            </a:xfrm>
            <a:custGeom>
              <a:avLst/>
              <a:gdLst/>
              <a:ahLst/>
              <a:cxnLst/>
              <a:rect l="l" t="t" r="r" b="b"/>
              <a:pathLst>
                <a:path w="1941" h="3084" extrusionOk="0">
                  <a:moveTo>
                    <a:pt x="708" y="1"/>
                  </a:moveTo>
                  <a:cubicBezTo>
                    <a:pt x="676" y="1"/>
                    <a:pt x="643" y="3"/>
                    <a:pt x="609" y="9"/>
                  </a:cubicBezTo>
                  <a:cubicBezTo>
                    <a:pt x="609" y="9"/>
                    <a:pt x="255" y="363"/>
                    <a:pt x="142" y="1426"/>
                  </a:cubicBezTo>
                  <a:cubicBezTo>
                    <a:pt x="14" y="2488"/>
                    <a:pt x="0" y="3026"/>
                    <a:pt x="0" y="3026"/>
                  </a:cubicBezTo>
                  <a:lnTo>
                    <a:pt x="977" y="3083"/>
                  </a:lnTo>
                  <a:lnTo>
                    <a:pt x="977" y="2318"/>
                  </a:lnTo>
                  <a:cubicBezTo>
                    <a:pt x="977" y="2361"/>
                    <a:pt x="1176" y="2885"/>
                    <a:pt x="1176" y="2885"/>
                  </a:cubicBezTo>
                  <a:lnTo>
                    <a:pt x="1941" y="2644"/>
                  </a:lnTo>
                  <a:cubicBezTo>
                    <a:pt x="1941" y="2644"/>
                    <a:pt x="1688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8;p26">
              <a:extLst>
                <a:ext uri="{FF2B5EF4-FFF2-40B4-BE49-F238E27FC236}">
                  <a16:creationId xmlns:a16="http://schemas.microsoft.com/office/drawing/2014/main" id="{F6C4E012-EC66-9231-4D33-9948BA216F38}"/>
                </a:ext>
              </a:extLst>
            </p:cNvPr>
            <p:cNvSpPr/>
            <p:nvPr/>
          </p:nvSpPr>
          <p:spPr>
            <a:xfrm>
              <a:off x="6708584" y="2267149"/>
              <a:ext cx="1270977" cy="457426"/>
            </a:xfrm>
            <a:custGeom>
              <a:avLst/>
              <a:gdLst/>
              <a:ahLst/>
              <a:cxnLst/>
              <a:rect l="l" t="t" r="r" b="b"/>
              <a:pathLst>
                <a:path w="16574" h="5965" extrusionOk="0">
                  <a:moveTo>
                    <a:pt x="0" y="1"/>
                  </a:moveTo>
                  <a:lnTo>
                    <a:pt x="0" y="5964"/>
                  </a:lnTo>
                  <a:lnTo>
                    <a:pt x="16573" y="5964"/>
                  </a:lnTo>
                  <a:lnTo>
                    <a:pt x="16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9;p26">
              <a:extLst>
                <a:ext uri="{FF2B5EF4-FFF2-40B4-BE49-F238E27FC236}">
                  <a16:creationId xmlns:a16="http://schemas.microsoft.com/office/drawing/2014/main" id="{7E94518D-4FCE-26C0-8D5A-67AE175FA3CB}"/>
                </a:ext>
              </a:extLst>
            </p:cNvPr>
            <p:cNvSpPr/>
            <p:nvPr/>
          </p:nvSpPr>
          <p:spPr>
            <a:xfrm>
              <a:off x="6252311" y="2187857"/>
              <a:ext cx="2172563" cy="78295"/>
            </a:xfrm>
            <a:custGeom>
              <a:avLst/>
              <a:gdLst/>
              <a:ahLst/>
              <a:cxnLst/>
              <a:rect l="l" t="t" r="r" b="b"/>
              <a:pathLst>
                <a:path w="28331" h="1021" extrusionOk="0">
                  <a:moveTo>
                    <a:pt x="1" y="1"/>
                  </a:moveTo>
                  <a:lnTo>
                    <a:pt x="1" y="1021"/>
                  </a:lnTo>
                  <a:lnTo>
                    <a:pt x="28331" y="1021"/>
                  </a:lnTo>
                  <a:lnTo>
                    <a:pt x="28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50;p26">
              <a:extLst>
                <a:ext uri="{FF2B5EF4-FFF2-40B4-BE49-F238E27FC236}">
                  <a16:creationId xmlns:a16="http://schemas.microsoft.com/office/drawing/2014/main" id="{3B9A1CB2-412A-14BD-0159-9B19225E9C20}"/>
                </a:ext>
              </a:extLst>
            </p:cNvPr>
            <p:cNvSpPr/>
            <p:nvPr/>
          </p:nvSpPr>
          <p:spPr>
            <a:xfrm>
              <a:off x="6708584" y="2266076"/>
              <a:ext cx="1270977" cy="329209"/>
            </a:xfrm>
            <a:custGeom>
              <a:avLst/>
              <a:gdLst/>
              <a:ahLst/>
              <a:cxnLst/>
              <a:rect l="l" t="t" r="r" b="b"/>
              <a:pathLst>
                <a:path w="16574" h="4293" extrusionOk="0">
                  <a:moveTo>
                    <a:pt x="0" y="1"/>
                  </a:moveTo>
                  <a:lnTo>
                    <a:pt x="0" y="4293"/>
                  </a:lnTo>
                  <a:cubicBezTo>
                    <a:pt x="0" y="4293"/>
                    <a:pt x="5029" y="2480"/>
                    <a:pt x="8287" y="1814"/>
                  </a:cubicBezTo>
                  <a:cubicBezTo>
                    <a:pt x="10233" y="1406"/>
                    <a:pt x="12827" y="1324"/>
                    <a:pt x="14590" y="1324"/>
                  </a:cubicBezTo>
                  <a:cubicBezTo>
                    <a:pt x="15766" y="1324"/>
                    <a:pt x="16573" y="1361"/>
                    <a:pt x="16573" y="1361"/>
                  </a:cubicBezTo>
                  <a:lnTo>
                    <a:pt x="16573" y="1"/>
                  </a:ln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51;p26">
              <a:extLst>
                <a:ext uri="{FF2B5EF4-FFF2-40B4-BE49-F238E27FC236}">
                  <a16:creationId xmlns:a16="http://schemas.microsoft.com/office/drawing/2014/main" id="{566FE9AF-66AA-D844-E8C3-8DA080C6C9A4}"/>
                </a:ext>
              </a:extLst>
            </p:cNvPr>
            <p:cNvSpPr/>
            <p:nvPr/>
          </p:nvSpPr>
          <p:spPr>
            <a:xfrm>
              <a:off x="6252311" y="2187857"/>
              <a:ext cx="785484" cy="78295"/>
            </a:xfrm>
            <a:custGeom>
              <a:avLst/>
              <a:gdLst/>
              <a:ahLst/>
              <a:cxnLst/>
              <a:rect l="l" t="t" r="r" b="b"/>
              <a:pathLst>
                <a:path w="10243" h="1021" extrusionOk="0">
                  <a:moveTo>
                    <a:pt x="1" y="1"/>
                  </a:moveTo>
                  <a:lnTo>
                    <a:pt x="1" y="1021"/>
                  </a:lnTo>
                  <a:lnTo>
                    <a:pt x="10242" y="1021"/>
                  </a:lnTo>
                  <a:lnTo>
                    <a:pt x="10242" y="1"/>
                  </a:ln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52;p26">
              <a:extLst>
                <a:ext uri="{FF2B5EF4-FFF2-40B4-BE49-F238E27FC236}">
                  <a16:creationId xmlns:a16="http://schemas.microsoft.com/office/drawing/2014/main" id="{6C36FD8E-E4C0-82B9-F422-B45C08B47E26}"/>
                </a:ext>
              </a:extLst>
            </p:cNvPr>
            <p:cNvSpPr/>
            <p:nvPr/>
          </p:nvSpPr>
          <p:spPr>
            <a:xfrm>
              <a:off x="6251237" y="2265002"/>
              <a:ext cx="2158453" cy="4448"/>
            </a:xfrm>
            <a:custGeom>
              <a:avLst/>
              <a:gdLst/>
              <a:ahLst/>
              <a:cxnLst/>
              <a:rect l="l" t="t" r="r" b="b"/>
              <a:pathLst>
                <a:path w="28147" h="58" extrusionOk="0">
                  <a:moveTo>
                    <a:pt x="14081" y="1"/>
                  </a:moveTo>
                  <a:cubicBezTo>
                    <a:pt x="6304" y="1"/>
                    <a:pt x="1" y="1"/>
                    <a:pt x="1" y="29"/>
                  </a:cubicBezTo>
                  <a:cubicBezTo>
                    <a:pt x="1" y="43"/>
                    <a:pt x="6304" y="57"/>
                    <a:pt x="14081" y="57"/>
                  </a:cubicBezTo>
                  <a:cubicBezTo>
                    <a:pt x="21843" y="57"/>
                    <a:pt x="28146" y="43"/>
                    <a:pt x="28146" y="29"/>
                  </a:cubicBezTo>
                  <a:cubicBezTo>
                    <a:pt x="28146" y="15"/>
                    <a:pt x="21843" y="1"/>
                    <a:pt x="140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53;p26">
              <a:extLst>
                <a:ext uri="{FF2B5EF4-FFF2-40B4-BE49-F238E27FC236}">
                  <a16:creationId xmlns:a16="http://schemas.microsoft.com/office/drawing/2014/main" id="{0CD28C90-43BE-05E2-B370-B281028146BE}"/>
                </a:ext>
              </a:extLst>
            </p:cNvPr>
            <p:cNvSpPr/>
            <p:nvPr/>
          </p:nvSpPr>
          <p:spPr>
            <a:xfrm>
              <a:off x="7034417" y="2186784"/>
              <a:ext cx="5521" cy="80443"/>
            </a:xfrm>
            <a:custGeom>
              <a:avLst/>
              <a:gdLst/>
              <a:ahLst/>
              <a:cxnLst/>
              <a:rect l="l" t="t" r="r" b="b"/>
              <a:pathLst>
                <a:path w="72" h="1049" extrusionOk="0">
                  <a:moveTo>
                    <a:pt x="29" y="1"/>
                  </a:moveTo>
                  <a:cubicBezTo>
                    <a:pt x="1" y="355"/>
                    <a:pt x="1" y="709"/>
                    <a:pt x="29" y="1049"/>
                  </a:cubicBezTo>
                  <a:cubicBezTo>
                    <a:pt x="71" y="709"/>
                    <a:pt x="71" y="355"/>
                    <a:pt x="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54;p26">
              <a:extLst>
                <a:ext uri="{FF2B5EF4-FFF2-40B4-BE49-F238E27FC236}">
                  <a16:creationId xmlns:a16="http://schemas.microsoft.com/office/drawing/2014/main" id="{41C2D4F6-653B-1A5E-0047-9B9379077A2C}"/>
                </a:ext>
              </a:extLst>
            </p:cNvPr>
            <p:cNvSpPr/>
            <p:nvPr/>
          </p:nvSpPr>
          <p:spPr>
            <a:xfrm>
              <a:off x="7215853" y="2325813"/>
              <a:ext cx="4371" cy="398762"/>
            </a:xfrm>
            <a:custGeom>
              <a:avLst/>
              <a:gdLst/>
              <a:ahLst/>
              <a:cxnLst/>
              <a:rect l="l" t="t" r="r" b="b"/>
              <a:pathLst>
                <a:path w="57" h="5200" extrusionOk="0">
                  <a:moveTo>
                    <a:pt x="28" y="1"/>
                  </a:moveTo>
                  <a:cubicBezTo>
                    <a:pt x="14" y="1"/>
                    <a:pt x="0" y="1162"/>
                    <a:pt x="0" y="2607"/>
                  </a:cubicBezTo>
                  <a:cubicBezTo>
                    <a:pt x="0" y="4038"/>
                    <a:pt x="14" y="5199"/>
                    <a:pt x="28" y="5199"/>
                  </a:cubicBezTo>
                  <a:cubicBezTo>
                    <a:pt x="43" y="5199"/>
                    <a:pt x="57" y="4038"/>
                    <a:pt x="57" y="2607"/>
                  </a:cubicBezTo>
                  <a:cubicBezTo>
                    <a:pt x="57" y="116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55;p26">
              <a:extLst>
                <a:ext uri="{FF2B5EF4-FFF2-40B4-BE49-F238E27FC236}">
                  <a16:creationId xmlns:a16="http://schemas.microsoft.com/office/drawing/2014/main" id="{D3C09B52-ED42-3C32-1836-585DAC42BBA7}"/>
                </a:ext>
              </a:extLst>
            </p:cNvPr>
            <p:cNvSpPr/>
            <p:nvPr/>
          </p:nvSpPr>
          <p:spPr>
            <a:xfrm>
              <a:off x="5471354" y="3186140"/>
              <a:ext cx="424758" cy="441092"/>
            </a:xfrm>
            <a:custGeom>
              <a:avLst/>
              <a:gdLst/>
              <a:ahLst/>
              <a:cxnLst/>
              <a:rect l="l" t="t" r="r" b="b"/>
              <a:pathLst>
                <a:path w="5539" h="5752" extrusionOk="0">
                  <a:moveTo>
                    <a:pt x="3598" y="0"/>
                  </a:moveTo>
                  <a:lnTo>
                    <a:pt x="2139" y="3811"/>
                  </a:lnTo>
                  <a:lnTo>
                    <a:pt x="241" y="4576"/>
                  </a:lnTo>
                  <a:lnTo>
                    <a:pt x="0" y="5751"/>
                  </a:lnTo>
                  <a:lnTo>
                    <a:pt x="1785" y="5709"/>
                  </a:lnTo>
                  <a:cubicBezTo>
                    <a:pt x="2777" y="5681"/>
                    <a:pt x="3669" y="5072"/>
                    <a:pt x="4066" y="4151"/>
                  </a:cubicBezTo>
                  <a:cubicBezTo>
                    <a:pt x="4278" y="3669"/>
                    <a:pt x="4802" y="2663"/>
                    <a:pt x="4958" y="2309"/>
                  </a:cubicBezTo>
                  <a:cubicBezTo>
                    <a:pt x="5355" y="1389"/>
                    <a:pt x="5539" y="1006"/>
                    <a:pt x="5539" y="1006"/>
                  </a:cubicBezTo>
                  <a:lnTo>
                    <a:pt x="3598" y="0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56;p26">
              <a:extLst>
                <a:ext uri="{FF2B5EF4-FFF2-40B4-BE49-F238E27FC236}">
                  <a16:creationId xmlns:a16="http://schemas.microsoft.com/office/drawing/2014/main" id="{B660E47A-9982-6E39-A30C-BDC45E9F5732}"/>
                </a:ext>
              </a:extLst>
            </p:cNvPr>
            <p:cNvSpPr/>
            <p:nvPr/>
          </p:nvSpPr>
          <p:spPr>
            <a:xfrm>
              <a:off x="5236699" y="3453386"/>
              <a:ext cx="256435" cy="178599"/>
            </a:xfrm>
            <a:custGeom>
              <a:avLst/>
              <a:gdLst/>
              <a:ahLst/>
              <a:cxnLst/>
              <a:rect l="l" t="t" r="r" b="b"/>
              <a:pathLst>
                <a:path w="3344" h="2329" extrusionOk="0">
                  <a:moveTo>
                    <a:pt x="1885" y="0"/>
                  </a:moveTo>
                  <a:lnTo>
                    <a:pt x="978" y="28"/>
                  </a:lnTo>
                  <a:cubicBezTo>
                    <a:pt x="808" y="57"/>
                    <a:pt x="652" y="142"/>
                    <a:pt x="553" y="283"/>
                  </a:cubicBezTo>
                  <a:lnTo>
                    <a:pt x="227" y="850"/>
                  </a:lnTo>
                  <a:cubicBezTo>
                    <a:pt x="227" y="850"/>
                    <a:pt x="1" y="1247"/>
                    <a:pt x="29" y="1332"/>
                  </a:cubicBezTo>
                  <a:cubicBezTo>
                    <a:pt x="54" y="1406"/>
                    <a:pt x="122" y="1448"/>
                    <a:pt x="195" y="1448"/>
                  </a:cubicBezTo>
                  <a:cubicBezTo>
                    <a:pt x="206" y="1448"/>
                    <a:pt x="216" y="1447"/>
                    <a:pt x="227" y="1445"/>
                  </a:cubicBezTo>
                  <a:cubicBezTo>
                    <a:pt x="227" y="1445"/>
                    <a:pt x="256" y="1629"/>
                    <a:pt x="312" y="1657"/>
                  </a:cubicBezTo>
                  <a:cubicBezTo>
                    <a:pt x="351" y="1681"/>
                    <a:pt x="394" y="1691"/>
                    <a:pt x="437" y="1691"/>
                  </a:cubicBezTo>
                  <a:cubicBezTo>
                    <a:pt x="472" y="1691"/>
                    <a:pt x="507" y="1684"/>
                    <a:pt x="539" y="1672"/>
                  </a:cubicBezTo>
                  <a:cubicBezTo>
                    <a:pt x="567" y="1742"/>
                    <a:pt x="638" y="1785"/>
                    <a:pt x="709" y="1785"/>
                  </a:cubicBezTo>
                  <a:cubicBezTo>
                    <a:pt x="723" y="1785"/>
                    <a:pt x="751" y="1785"/>
                    <a:pt x="765" y="1771"/>
                  </a:cubicBezTo>
                  <a:cubicBezTo>
                    <a:pt x="865" y="1742"/>
                    <a:pt x="921" y="1530"/>
                    <a:pt x="921" y="1530"/>
                  </a:cubicBezTo>
                  <a:lnTo>
                    <a:pt x="1375" y="1445"/>
                  </a:lnTo>
                  <a:cubicBezTo>
                    <a:pt x="1700" y="1657"/>
                    <a:pt x="1998" y="1898"/>
                    <a:pt x="2267" y="2181"/>
                  </a:cubicBezTo>
                  <a:cubicBezTo>
                    <a:pt x="2363" y="2295"/>
                    <a:pt x="2519" y="2329"/>
                    <a:pt x="2670" y="2329"/>
                  </a:cubicBezTo>
                  <a:cubicBezTo>
                    <a:pt x="2898" y="2329"/>
                    <a:pt x="3117" y="2252"/>
                    <a:pt x="3117" y="2252"/>
                  </a:cubicBezTo>
                  <a:lnTo>
                    <a:pt x="3343" y="1147"/>
                  </a:lnTo>
                  <a:lnTo>
                    <a:pt x="2352" y="354"/>
                  </a:lnTo>
                  <a:lnTo>
                    <a:pt x="2069" y="57"/>
                  </a:lnTo>
                  <a:cubicBezTo>
                    <a:pt x="2012" y="28"/>
                    <a:pt x="1955" y="0"/>
                    <a:pt x="1885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57;p26">
              <a:extLst>
                <a:ext uri="{FF2B5EF4-FFF2-40B4-BE49-F238E27FC236}">
                  <a16:creationId xmlns:a16="http://schemas.microsoft.com/office/drawing/2014/main" id="{95DBF862-369E-FB1F-CA1B-2B1EB962C20A}"/>
                </a:ext>
              </a:extLst>
            </p:cNvPr>
            <p:cNvSpPr/>
            <p:nvPr/>
          </p:nvSpPr>
          <p:spPr>
            <a:xfrm>
              <a:off x="5253033" y="3490578"/>
              <a:ext cx="113034" cy="74768"/>
            </a:xfrm>
            <a:custGeom>
              <a:avLst/>
              <a:gdLst/>
              <a:ahLst/>
              <a:cxnLst/>
              <a:rect l="l" t="t" r="r" b="b"/>
              <a:pathLst>
                <a:path w="1474" h="975" extrusionOk="0">
                  <a:moveTo>
                    <a:pt x="1367" y="0"/>
                  </a:moveTo>
                  <a:cubicBezTo>
                    <a:pt x="1332" y="0"/>
                    <a:pt x="1296" y="4"/>
                    <a:pt x="1261" y="11"/>
                  </a:cubicBezTo>
                  <a:cubicBezTo>
                    <a:pt x="1133" y="11"/>
                    <a:pt x="963" y="11"/>
                    <a:pt x="751" y="25"/>
                  </a:cubicBezTo>
                  <a:lnTo>
                    <a:pt x="737" y="25"/>
                  </a:lnTo>
                  <a:lnTo>
                    <a:pt x="737" y="39"/>
                  </a:lnTo>
                  <a:cubicBezTo>
                    <a:pt x="708" y="124"/>
                    <a:pt x="666" y="181"/>
                    <a:pt x="623" y="252"/>
                  </a:cubicBezTo>
                  <a:cubicBezTo>
                    <a:pt x="496" y="450"/>
                    <a:pt x="354" y="620"/>
                    <a:pt x="198" y="776"/>
                  </a:cubicBezTo>
                  <a:cubicBezTo>
                    <a:pt x="85" y="903"/>
                    <a:pt x="0" y="974"/>
                    <a:pt x="0" y="974"/>
                  </a:cubicBezTo>
                  <a:cubicBezTo>
                    <a:pt x="85" y="932"/>
                    <a:pt x="170" y="875"/>
                    <a:pt x="227" y="804"/>
                  </a:cubicBezTo>
                  <a:cubicBezTo>
                    <a:pt x="397" y="648"/>
                    <a:pt x="552" y="478"/>
                    <a:pt x="666" y="294"/>
                  </a:cubicBezTo>
                  <a:cubicBezTo>
                    <a:pt x="706" y="227"/>
                    <a:pt x="746" y="147"/>
                    <a:pt x="787" y="79"/>
                  </a:cubicBezTo>
                  <a:lnTo>
                    <a:pt x="787" y="79"/>
                  </a:lnTo>
                  <a:cubicBezTo>
                    <a:pt x="977" y="53"/>
                    <a:pt x="1152" y="53"/>
                    <a:pt x="1275" y="39"/>
                  </a:cubicBezTo>
                  <a:cubicBezTo>
                    <a:pt x="1332" y="39"/>
                    <a:pt x="1402" y="25"/>
                    <a:pt x="1473" y="11"/>
                  </a:cubicBezTo>
                  <a:cubicBezTo>
                    <a:pt x="1438" y="4"/>
                    <a:pt x="1402" y="0"/>
                    <a:pt x="1367" y="0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58;p26">
              <a:extLst>
                <a:ext uri="{FF2B5EF4-FFF2-40B4-BE49-F238E27FC236}">
                  <a16:creationId xmlns:a16="http://schemas.microsoft.com/office/drawing/2014/main" id="{9499AD42-14A7-8B7C-35D6-37D619E7D2B7}"/>
                </a:ext>
              </a:extLst>
            </p:cNvPr>
            <p:cNvSpPr/>
            <p:nvPr/>
          </p:nvSpPr>
          <p:spPr>
            <a:xfrm>
              <a:off x="5275809" y="3521789"/>
              <a:ext cx="91332" cy="60888"/>
            </a:xfrm>
            <a:custGeom>
              <a:avLst/>
              <a:gdLst/>
              <a:ahLst/>
              <a:cxnLst/>
              <a:rect l="l" t="t" r="r" b="b"/>
              <a:pathLst>
                <a:path w="1191" h="794" extrusionOk="0">
                  <a:moveTo>
                    <a:pt x="553" y="0"/>
                  </a:moveTo>
                  <a:lnTo>
                    <a:pt x="553" y="29"/>
                  </a:lnTo>
                  <a:cubicBezTo>
                    <a:pt x="539" y="85"/>
                    <a:pt x="525" y="128"/>
                    <a:pt x="496" y="185"/>
                  </a:cubicBezTo>
                  <a:cubicBezTo>
                    <a:pt x="411" y="355"/>
                    <a:pt x="298" y="496"/>
                    <a:pt x="170" y="638"/>
                  </a:cubicBezTo>
                  <a:cubicBezTo>
                    <a:pt x="71" y="737"/>
                    <a:pt x="1" y="794"/>
                    <a:pt x="1" y="794"/>
                  </a:cubicBezTo>
                  <a:cubicBezTo>
                    <a:pt x="71" y="765"/>
                    <a:pt x="142" y="723"/>
                    <a:pt x="199" y="666"/>
                  </a:cubicBezTo>
                  <a:cubicBezTo>
                    <a:pt x="340" y="539"/>
                    <a:pt x="454" y="383"/>
                    <a:pt x="539" y="213"/>
                  </a:cubicBezTo>
                  <a:cubicBezTo>
                    <a:pt x="563" y="164"/>
                    <a:pt x="577" y="115"/>
                    <a:pt x="599" y="65"/>
                  </a:cubicBezTo>
                  <a:lnTo>
                    <a:pt x="599" y="65"/>
                  </a:lnTo>
                  <a:cubicBezTo>
                    <a:pt x="686" y="86"/>
                    <a:pt x="769" y="94"/>
                    <a:pt x="854" y="94"/>
                  </a:cubicBezTo>
                  <a:cubicBezTo>
                    <a:pt x="908" y="94"/>
                    <a:pt x="963" y="91"/>
                    <a:pt x="1020" y="85"/>
                  </a:cubicBezTo>
                  <a:cubicBezTo>
                    <a:pt x="1077" y="71"/>
                    <a:pt x="1134" y="57"/>
                    <a:pt x="1190" y="29"/>
                  </a:cubicBezTo>
                  <a:lnTo>
                    <a:pt x="1190" y="29"/>
                  </a:lnTo>
                  <a:cubicBezTo>
                    <a:pt x="1120" y="39"/>
                    <a:pt x="1048" y="44"/>
                    <a:pt x="976" y="44"/>
                  </a:cubicBezTo>
                  <a:cubicBezTo>
                    <a:pt x="843" y="44"/>
                    <a:pt x="709" y="28"/>
                    <a:pt x="581" y="0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59;p26">
              <a:extLst>
                <a:ext uri="{FF2B5EF4-FFF2-40B4-BE49-F238E27FC236}">
                  <a16:creationId xmlns:a16="http://schemas.microsoft.com/office/drawing/2014/main" id="{73B8BE73-2F28-7FEE-79F2-697A452BA8DB}"/>
                </a:ext>
              </a:extLst>
            </p:cNvPr>
            <p:cNvSpPr/>
            <p:nvPr/>
          </p:nvSpPr>
          <p:spPr>
            <a:xfrm>
              <a:off x="5298584" y="3504381"/>
              <a:ext cx="157588" cy="100151"/>
            </a:xfrm>
            <a:custGeom>
              <a:avLst/>
              <a:gdLst/>
              <a:ahLst/>
              <a:cxnLst/>
              <a:rect l="l" t="t" r="r" b="b"/>
              <a:pathLst>
                <a:path w="2055" h="1306" extrusionOk="0">
                  <a:moveTo>
                    <a:pt x="879" y="1"/>
                  </a:moveTo>
                  <a:cubicBezTo>
                    <a:pt x="752" y="15"/>
                    <a:pt x="624" y="57"/>
                    <a:pt x="511" y="128"/>
                  </a:cubicBezTo>
                  <a:lnTo>
                    <a:pt x="72" y="355"/>
                  </a:lnTo>
                  <a:cubicBezTo>
                    <a:pt x="43" y="369"/>
                    <a:pt x="15" y="383"/>
                    <a:pt x="15" y="412"/>
                  </a:cubicBezTo>
                  <a:cubicBezTo>
                    <a:pt x="1" y="426"/>
                    <a:pt x="29" y="468"/>
                    <a:pt x="58" y="497"/>
                  </a:cubicBezTo>
                  <a:cubicBezTo>
                    <a:pt x="179" y="617"/>
                    <a:pt x="340" y="678"/>
                    <a:pt x="500" y="678"/>
                  </a:cubicBezTo>
                  <a:cubicBezTo>
                    <a:pt x="641" y="678"/>
                    <a:pt x="781" y="632"/>
                    <a:pt x="893" y="539"/>
                  </a:cubicBezTo>
                  <a:cubicBezTo>
                    <a:pt x="964" y="723"/>
                    <a:pt x="1049" y="907"/>
                    <a:pt x="1177" y="1077"/>
                  </a:cubicBezTo>
                  <a:cubicBezTo>
                    <a:pt x="1295" y="1222"/>
                    <a:pt x="1474" y="1306"/>
                    <a:pt x="1658" y="1306"/>
                  </a:cubicBezTo>
                  <a:cubicBezTo>
                    <a:pt x="1672" y="1306"/>
                    <a:pt x="1686" y="1305"/>
                    <a:pt x="1701" y="1304"/>
                  </a:cubicBezTo>
                  <a:lnTo>
                    <a:pt x="2055" y="482"/>
                  </a:lnTo>
                  <a:lnTo>
                    <a:pt x="1233" y="114"/>
                  </a:lnTo>
                  <a:cubicBezTo>
                    <a:pt x="1134" y="43"/>
                    <a:pt x="1007" y="15"/>
                    <a:pt x="879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60;p26">
              <a:extLst>
                <a:ext uri="{FF2B5EF4-FFF2-40B4-BE49-F238E27FC236}">
                  <a16:creationId xmlns:a16="http://schemas.microsoft.com/office/drawing/2014/main" id="{8710DF88-61AD-FD57-9551-000B563EF1AD}"/>
                </a:ext>
              </a:extLst>
            </p:cNvPr>
            <p:cNvSpPr/>
            <p:nvPr/>
          </p:nvSpPr>
          <p:spPr>
            <a:xfrm>
              <a:off x="5296437" y="3502464"/>
              <a:ext cx="159735" cy="103065"/>
            </a:xfrm>
            <a:custGeom>
              <a:avLst/>
              <a:gdLst/>
              <a:ahLst/>
              <a:cxnLst/>
              <a:rect l="l" t="t" r="r" b="b"/>
              <a:pathLst>
                <a:path w="2083" h="1344" extrusionOk="0">
                  <a:moveTo>
                    <a:pt x="913" y="1"/>
                  </a:moveTo>
                  <a:cubicBezTo>
                    <a:pt x="877" y="1"/>
                    <a:pt x="842" y="4"/>
                    <a:pt x="808" y="12"/>
                  </a:cubicBezTo>
                  <a:cubicBezTo>
                    <a:pt x="666" y="54"/>
                    <a:pt x="539" y="111"/>
                    <a:pt x="411" y="182"/>
                  </a:cubicBezTo>
                  <a:lnTo>
                    <a:pt x="213" y="295"/>
                  </a:lnTo>
                  <a:lnTo>
                    <a:pt x="114" y="337"/>
                  </a:lnTo>
                  <a:cubicBezTo>
                    <a:pt x="100" y="352"/>
                    <a:pt x="86" y="366"/>
                    <a:pt x="57" y="366"/>
                  </a:cubicBezTo>
                  <a:cubicBezTo>
                    <a:pt x="43" y="380"/>
                    <a:pt x="15" y="408"/>
                    <a:pt x="15" y="437"/>
                  </a:cubicBezTo>
                  <a:cubicBezTo>
                    <a:pt x="1" y="465"/>
                    <a:pt x="15" y="493"/>
                    <a:pt x="43" y="522"/>
                  </a:cubicBezTo>
                  <a:cubicBezTo>
                    <a:pt x="57" y="536"/>
                    <a:pt x="71" y="550"/>
                    <a:pt x="86" y="578"/>
                  </a:cubicBezTo>
                  <a:cubicBezTo>
                    <a:pt x="128" y="607"/>
                    <a:pt x="171" y="635"/>
                    <a:pt x="213" y="649"/>
                  </a:cubicBezTo>
                  <a:cubicBezTo>
                    <a:pt x="284" y="692"/>
                    <a:pt x="383" y="720"/>
                    <a:pt x="468" y="734"/>
                  </a:cubicBezTo>
                  <a:cubicBezTo>
                    <a:pt x="485" y="735"/>
                    <a:pt x="502" y="736"/>
                    <a:pt x="520" y="736"/>
                  </a:cubicBezTo>
                  <a:cubicBezTo>
                    <a:pt x="659" y="736"/>
                    <a:pt x="797" y="689"/>
                    <a:pt x="917" y="603"/>
                  </a:cubicBezTo>
                  <a:lnTo>
                    <a:pt x="917" y="603"/>
                  </a:lnTo>
                  <a:cubicBezTo>
                    <a:pt x="961" y="756"/>
                    <a:pt x="1028" y="887"/>
                    <a:pt x="1120" y="1017"/>
                  </a:cubicBezTo>
                  <a:cubicBezTo>
                    <a:pt x="1190" y="1131"/>
                    <a:pt x="1290" y="1230"/>
                    <a:pt x="1403" y="1286"/>
                  </a:cubicBezTo>
                  <a:cubicBezTo>
                    <a:pt x="1474" y="1329"/>
                    <a:pt x="1559" y="1343"/>
                    <a:pt x="1644" y="1343"/>
                  </a:cubicBezTo>
                  <a:lnTo>
                    <a:pt x="1743" y="1343"/>
                  </a:lnTo>
                  <a:cubicBezTo>
                    <a:pt x="1630" y="1343"/>
                    <a:pt x="1516" y="1315"/>
                    <a:pt x="1417" y="1258"/>
                  </a:cubicBezTo>
                  <a:cubicBezTo>
                    <a:pt x="1304" y="1202"/>
                    <a:pt x="1219" y="1102"/>
                    <a:pt x="1148" y="1003"/>
                  </a:cubicBezTo>
                  <a:cubicBezTo>
                    <a:pt x="1063" y="862"/>
                    <a:pt x="1006" y="706"/>
                    <a:pt x="950" y="550"/>
                  </a:cubicBezTo>
                  <a:lnTo>
                    <a:pt x="936" y="522"/>
                  </a:lnTo>
                  <a:lnTo>
                    <a:pt x="907" y="550"/>
                  </a:lnTo>
                  <a:cubicBezTo>
                    <a:pt x="806" y="626"/>
                    <a:pt x="670" y="680"/>
                    <a:pt x="530" y="680"/>
                  </a:cubicBezTo>
                  <a:cubicBezTo>
                    <a:pt x="514" y="680"/>
                    <a:pt x="498" y="679"/>
                    <a:pt x="482" y="677"/>
                  </a:cubicBezTo>
                  <a:cubicBezTo>
                    <a:pt x="397" y="663"/>
                    <a:pt x="312" y="649"/>
                    <a:pt x="227" y="607"/>
                  </a:cubicBezTo>
                  <a:cubicBezTo>
                    <a:pt x="199" y="578"/>
                    <a:pt x="156" y="564"/>
                    <a:pt x="128" y="536"/>
                  </a:cubicBezTo>
                  <a:cubicBezTo>
                    <a:pt x="100" y="507"/>
                    <a:pt x="71" y="465"/>
                    <a:pt x="71" y="451"/>
                  </a:cubicBezTo>
                  <a:cubicBezTo>
                    <a:pt x="71" y="422"/>
                    <a:pt x="114" y="408"/>
                    <a:pt x="142" y="394"/>
                  </a:cubicBezTo>
                  <a:lnTo>
                    <a:pt x="241" y="337"/>
                  </a:lnTo>
                  <a:lnTo>
                    <a:pt x="440" y="238"/>
                  </a:lnTo>
                  <a:cubicBezTo>
                    <a:pt x="567" y="167"/>
                    <a:pt x="681" y="111"/>
                    <a:pt x="822" y="68"/>
                  </a:cubicBezTo>
                  <a:cubicBezTo>
                    <a:pt x="860" y="59"/>
                    <a:pt x="899" y="54"/>
                    <a:pt x="939" y="54"/>
                  </a:cubicBezTo>
                  <a:cubicBezTo>
                    <a:pt x="1019" y="54"/>
                    <a:pt x="1101" y="73"/>
                    <a:pt x="1176" y="111"/>
                  </a:cubicBezTo>
                  <a:lnTo>
                    <a:pt x="1474" y="252"/>
                  </a:lnTo>
                  <a:cubicBezTo>
                    <a:pt x="1658" y="323"/>
                    <a:pt x="1800" y="394"/>
                    <a:pt x="1913" y="451"/>
                  </a:cubicBezTo>
                  <a:cubicBezTo>
                    <a:pt x="1970" y="465"/>
                    <a:pt x="2026" y="493"/>
                    <a:pt x="2083" y="507"/>
                  </a:cubicBezTo>
                  <a:cubicBezTo>
                    <a:pt x="2026" y="479"/>
                    <a:pt x="1984" y="451"/>
                    <a:pt x="1927" y="422"/>
                  </a:cubicBezTo>
                  <a:lnTo>
                    <a:pt x="1488" y="210"/>
                  </a:lnTo>
                  <a:cubicBezTo>
                    <a:pt x="1403" y="167"/>
                    <a:pt x="1304" y="125"/>
                    <a:pt x="1190" y="68"/>
                  </a:cubicBezTo>
                  <a:cubicBezTo>
                    <a:pt x="1108" y="27"/>
                    <a:pt x="1009" y="1"/>
                    <a:pt x="913" y="1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1;p26">
              <a:extLst>
                <a:ext uri="{FF2B5EF4-FFF2-40B4-BE49-F238E27FC236}">
                  <a16:creationId xmlns:a16="http://schemas.microsoft.com/office/drawing/2014/main" id="{A0F0590E-D989-711A-B8AA-F2A97A15688C}"/>
                </a:ext>
              </a:extLst>
            </p:cNvPr>
            <p:cNvSpPr/>
            <p:nvPr/>
          </p:nvSpPr>
          <p:spPr>
            <a:xfrm>
              <a:off x="6091580" y="2421976"/>
              <a:ext cx="211881" cy="702358"/>
            </a:xfrm>
            <a:custGeom>
              <a:avLst/>
              <a:gdLst/>
              <a:ahLst/>
              <a:cxnLst/>
              <a:rect l="l" t="t" r="r" b="b"/>
              <a:pathLst>
                <a:path w="2763" h="9159" extrusionOk="0">
                  <a:moveTo>
                    <a:pt x="723" y="1"/>
                  </a:moveTo>
                  <a:cubicBezTo>
                    <a:pt x="501" y="1"/>
                    <a:pt x="284" y="60"/>
                    <a:pt x="100" y="192"/>
                  </a:cubicBezTo>
                  <a:lnTo>
                    <a:pt x="0" y="716"/>
                  </a:lnTo>
                  <a:cubicBezTo>
                    <a:pt x="199" y="3067"/>
                    <a:pt x="170" y="5461"/>
                    <a:pt x="355" y="7812"/>
                  </a:cubicBezTo>
                  <a:cubicBezTo>
                    <a:pt x="383" y="8124"/>
                    <a:pt x="638" y="8393"/>
                    <a:pt x="779" y="8676"/>
                  </a:cubicBezTo>
                  <a:cubicBezTo>
                    <a:pt x="907" y="8960"/>
                    <a:pt x="1190" y="9158"/>
                    <a:pt x="1502" y="9158"/>
                  </a:cubicBezTo>
                  <a:cubicBezTo>
                    <a:pt x="1913" y="9144"/>
                    <a:pt x="2182" y="8733"/>
                    <a:pt x="2309" y="8337"/>
                  </a:cubicBezTo>
                  <a:cubicBezTo>
                    <a:pt x="2763" y="6948"/>
                    <a:pt x="2267" y="5433"/>
                    <a:pt x="2295" y="3960"/>
                  </a:cubicBezTo>
                  <a:cubicBezTo>
                    <a:pt x="2295" y="3350"/>
                    <a:pt x="2394" y="2741"/>
                    <a:pt x="2366" y="2132"/>
                  </a:cubicBezTo>
                  <a:cubicBezTo>
                    <a:pt x="2338" y="1523"/>
                    <a:pt x="2196" y="886"/>
                    <a:pt x="1757" y="447"/>
                  </a:cubicBezTo>
                  <a:cubicBezTo>
                    <a:pt x="1490" y="171"/>
                    <a:pt x="1099" y="1"/>
                    <a:pt x="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2;p26">
              <a:extLst>
                <a:ext uri="{FF2B5EF4-FFF2-40B4-BE49-F238E27FC236}">
                  <a16:creationId xmlns:a16="http://schemas.microsoft.com/office/drawing/2014/main" id="{BCA21ABA-E19F-9E4F-01A5-A89AED378435}"/>
                </a:ext>
              </a:extLst>
            </p:cNvPr>
            <p:cNvSpPr/>
            <p:nvPr/>
          </p:nvSpPr>
          <p:spPr>
            <a:xfrm>
              <a:off x="6077470" y="2437543"/>
              <a:ext cx="84814" cy="70857"/>
            </a:xfrm>
            <a:custGeom>
              <a:avLst/>
              <a:gdLst/>
              <a:ahLst/>
              <a:cxnLst/>
              <a:rect l="l" t="t" r="r" b="b"/>
              <a:pathLst>
                <a:path w="1106" h="924" extrusionOk="0">
                  <a:moveTo>
                    <a:pt x="268" y="1"/>
                  </a:moveTo>
                  <a:cubicBezTo>
                    <a:pt x="249" y="1"/>
                    <a:pt x="231" y="1"/>
                    <a:pt x="213" y="3"/>
                  </a:cubicBezTo>
                  <a:cubicBezTo>
                    <a:pt x="128" y="17"/>
                    <a:pt x="57" y="74"/>
                    <a:pt x="29" y="144"/>
                  </a:cubicBezTo>
                  <a:cubicBezTo>
                    <a:pt x="0" y="229"/>
                    <a:pt x="57" y="329"/>
                    <a:pt x="142" y="329"/>
                  </a:cubicBezTo>
                  <a:lnTo>
                    <a:pt x="156" y="343"/>
                  </a:lnTo>
                  <a:cubicBezTo>
                    <a:pt x="326" y="499"/>
                    <a:pt x="524" y="654"/>
                    <a:pt x="709" y="810"/>
                  </a:cubicBezTo>
                  <a:cubicBezTo>
                    <a:pt x="751" y="853"/>
                    <a:pt x="808" y="895"/>
                    <a:pt x="864" y="909"/>
                  </a:cubicBezTo>
                  <a:cubicBezTo>
                    <a:pt x="888" y="919"/>
                    <a:pt x="910" y="924"/>
                    <a:pt x="931" y="924"/>
                  </a:cubicBezTo>
                  <a:cubicBezTo>
                    <a:pt x="973" y="924"/>
                    <a:pt x="1011" y="905"/>
                    <a:pt x="1048" y="867"/>
                  </a:cubicBezTo>
                  <a:cubicBezTo>
                    <a:pt x="1105" y="796"/>
                    <a:pt x="1063" y="683"/>
                    <a:pt x="1006" y="584"/>
                  </a:cubicBezTo>
                  <a:cubicBezTo>
                    <a:pt x="921" y="428"/>
                    <a:pt x="822" y="286"/>
                    <a:pt x="694" y="173"/>
                  </a:cubicBezTo>
                  <a:cubicBezTo>
                    <a:pt x="580" y="58"/>
                    <a:pt x="430" y="1"/>
                    <a:pt x="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63;p26">
              <a:extLst>
                <a:ext uri="{FF2B5EF4-FFF2-40B4-BE49-F238E27FC236}">
                  <a16:creationId xmlns:a16="http://schemas.microsoft.com/office/drawing/2014/main" id="{C3F3F64A-B95E-05FB-70BE-BF399FFA54D1}"/>
                </a:ext>
              </a:extLst>
            </p:cNvPr>
            <p:cNvSpPr/>
            <p:nvPr/>
          </p:nvSpPr>
          <p:spPr>
            <a:xfrm>
              <a:off x="5784151" y="2437620"/>
              <a:ext cx="459573" cy="402980"/>
            </a:xfrm>
            <a:custGeom>
              <a:avLst/>
              <a:gdLst/>
              <a:ahLst/>
              <a:cxnLst/>
              <a:rect l="l" t="t" r="r" b="b"/>
              <a:pathLst>
                <a:path w="5993" h="5255" extrusionOk="0">
                  <a:moveTo>
                    <a:pt x="2702" y="1"/>
                  </a:moveTo>
                  <a:cubicBezTo>
                    <a:pt x="2226" y="1"/>
                    <a:pt x="2004" y="107"/>
                    <a:pt x="1630" y="200"/>
                  </a:cubicBezTo>
                  <a:cubicBezTo>
                    <a:pt x="1247" y="299"/>
                    <a:pt x="893" y="526"/>
                    <a:pt x="666" y="852"/>
                  </a:cubicBezTo>
                  <a:cubicBezTo>
                    <a:pt x="369" y="1234"/>
                    <a:pt x="171" y="1687"/>
                    <a:pt x="100" y="2155"/>
                  </a:cubicBezTo>
                  <a:cubicBezTo>
                    <a:pt x="29" y="2651"/>
                    <a:pt x="1" y="3146"/>
                    <a:pt x="29" y="3628"/>
                  </a:cubicBezTo>
                  <a:cubicBezTo>
                    <a:pt x="43" y="4124"/>
                    <a:pt x="213" y="4605"/>
                    <a:pt x="482" y="5016"/>
                  </a:cubicBezTo>
                  <a:lnTo>
                    <a:pt x="1743" y="5243"/>
                  </a:lnTo>
                  <a:cubicBezTo>
                    <a:pt x="1985" y="5248"/>
                    <a:pt x="2226" y="5254"/>
                    <a:pt x="2467" y="5254"/>
                  </a:cubicBezTo>
                  <a:cubicBezTo>
                    <a:pt x="2917" y="5254"/>
                    <a:pt x="3363" y="5231"/>
                    <a:pt x="3797" y="5130"/>
                  </a:cubicBezTo>
                  <a:cubicBezTo>
                    <a:pt x="4477" y="4974"/>
                    <a:pt x="5128" y="4605"/>
                    <a:pt x="5483" y="4011"/>
                  </a:cubicBezTo>
                  <a:cubicBezTo>
                    <a:pt x="5992" y="3203"/>
                    <a:pt x="5780" y="1928"/>
                    <a:pt x="5171" y="1192"/>
                  </a:cubicBezTo>
                  <a:cubicBezTo>
                    <a:pt x="4604" y="455"/>
                    <a:pt x="3726" y="16"/>
                    <a:pt x="2791" y="2"/>
                  </a:cubicBezTo>
                  <a:cubicBezTo>
                    <a:pt x="2760" y="1"/>
                    <a:pt x="2730" y="1"/>
                    <a:pt x="2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64;p26">
              <a:extLst>
                <a:ext uri="{FF2B5EF4-FFF2-40B4-BE49-F238E27FC236}">
                  <a16:creationId xmlns:a16="http://schemas.microsoft.com/office/drawing/2014/main" id="{BD09365A-875F-CC11-3892-507D57644287}"/>
                </a:ext>
              </a:extLst>
            </p:cNvPr>
            <p:cNvSpPr/>
            <p:nvPr/>
          </p:nvSpPr>
          <p:spPr>
            <a:xfrm>
              <a:off x="5807003" y="2477879"/>
              <a:ext cx="322690" cy="544310"/>
            </a:xfrm>
            <a:custGeom>
              <a:avLst/>
              <a:gdLst/>
              <a:ahLst/>
              <a:cxnLst/>
              <a:rect l="l" t="t" r="r" b="b"/>
              <a:pathLst>
                <a:path w="4208" h="7098" extrusionOk="0">
                  <a:moveTo>
                    <a:pt x="2097" y="1"/>
                  </a:moveTo>
                  <a:lnTo>
                    <a:pt x="1657" y="58"/>
                  </a:lnTo>
                  <a:cubicBezTo>
                    <a:pt x="680" y="58"/>
                    <a:pt x="0" y="1134"/>
                    <a:pt x="0" y="1927"/>
                  </a:cubicBezTo>
                  <a:cubicBezTo>
                    <a:pt x="0" y="2820"/>
                    <a:pt x="14" y="3882"/>
                    <a:pt x="156" y="4534"/>
                  </a:cubicBezTo>
                  <a:cubicBezTo>
                    <a:pt x="439" y="5851"/>
                    <a:pt x="1558" y="5950"/>
                    <a:pt x="1558" y="5950"/>
                  </a:cubicBezTo>
                  <a:cubicBezTo>
                    <a:pt x="1558" y="5950"/>
                    <a:pt x="1530" y="6658"/>
                    <a:pt x="1530" y="7098"/>
                  </a:cubicBezTo>
                  <a:lnTo>
                    <a:pt x="4080" y="6913"/>
                  </a:lnTo>
                  <a:lnTo>
                    <a:pt x="4207" y="1120"/>
                  </a:lnTo>
                  <a:cubicBezTo>
                    <a:pt x="4207" y="865"/>
                    <a:pt x="4009" y="667"/>
                    <a:pt x="3768" y="653"/>
                  </a:cubicBezTo>
                  <a:lnTo>
                    <a:pt x="2097" y="1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65;p26">
              <a:extLst>
                <a:ext uri="{FF2B5EF4-FFF2-40B4-BE49-F238E27FC236}">
                  <a16:creationId xmlns:a16="http://schemas.microsoft.com/office/drawing/2014/main" id="{63C1C161-3BA3-8794-8B5F-03AAA35A89DD}"/>
                </a:ext>
              </a:extLst>
            </p:cNvPr>
            <p:cNvSpPr/>
            <p:nvPr/>
          </p:nvSpPr>
          <p:spPr>
            <a:xfrm>
              <a:off x="5923180" y="2783315"/>
              <a:ext cx="46778" cy="42253"/>
            </a:xfrm>
            <a:custGeom>
              <a:avLst/>
              <a:gdLst/>
              <a:ahLst/>
              <a:cxnLst/>
              <a:rect l="l" t="t" r="r" b="b"/>
              <a:pathLst>
                <a:path w="610" h="551" extrusionOk="0">
                  <a:moveTo>
                    <a:pt x="323" y="1"/>
                  </a:moveTo>
                  <a:cubicBezTo>
                    <a:pt x="268" y="1"/>
                    <a:pt x="210" y="18"/>
                    <a:pt x="157" y="55"/>
                  </a:cubicBezTo>
                  <a:cubicBezTo>
                    <a:pt x="57" y="140"/>
                    <a:pt x="1" y="267"/>
                    <a:pt x="15" y="409"/>
                  </a:cubicBezTo>
                  <a:cubicBezTo>
                    <a:pt x="72" y="480"/>
                    <a:pt x="171" y="537"/>
                    <a:pt x="270" y="551"/>
                  </a:cubicBezTo>
                  <a:lnTo>
                    <a:pt x="312" y="551"/>
                  </a:lnTo>
                  <a:cubicBezTo>
                    <a:pt x="383" y="551"/>
                    <a:pt x="468" y="522"/>
                    <a:pt x="525" y="466"/>
                  </a:cubicBezTo>
                  <a:cubicBezTo>
                    <a:pt x="582" y="409"/>
                    <a:pt x="610" y="324"/>
                    <a:pt x="610" y="239"/>
                  </a:cubicBezTo>
                  <a:cubicBezTo>
                    <a:pt x="580" y="99"/>
                    <a:pt x="458" y="1"/>
                    <a:pt x="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66;p26">
              <a:extLst>
                <a:ext uri="{FF2B5EF4-FFF2-40B4-BE49-F238E27FC236}">
                  <a16:creationId xmlns:a16="http://schemas.microsoft.com/office/drawing/2014/main" id="{0A981225-5362-DDCD-B983-BF9E3DBA4431}"/>
                </a:ext>
              </a:extLst>
            </p:cNvPr>
            <p:cNvSpPr/>
            <p:nvPr/>
          </p:nvSpPr>
          <p:spPr>
            <a:xfrm>
              <a:off x="5840667" y="2698424"/>
              <a:ext cx="26150" cy="25076"/>
            </a:xfrm>
            <a:custGeom>
              <a:avLst/>
              <a:gdLst/>
              <a:ahLst/>
              <a:cxnLst/>
              <a:rect l="l" t="t" r="r" b="b"/>
              <a:pathLst>
                <a:path w="341" h="327" extrusionOk="0">
                  <a:moveTo>
                    <a:pt x="170" y="0"/>
                  </a:moveTo>
                  <a:cubicBezTo>
                    <a:pt x="71" y="0"/>
                    <a:pt x="0" y="71"/>
                    <a:pt x="0" y="156"/>
                  </a:cubicBezTo>
                  <a:cubicBezTo>
                    <a:pt x="14" y="255"/>
                    <a:pt x="85" y="326"/>
                    <a:pt x="184" y="326"/>
                  </a:cubicBezTo>
                  <a:cubicBezTo>
                    <a:pt x="269" y="326"/>
                    <a:pt x="340" y="255"/>
                    <a:pt x="340" y="156"/>
                  </a:cubicBezTo>
                  <a:cubicBezTo>
                    <a:pt x="340" y="71"/>
                    <a:pt x="25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67;p26">
              <a:extLst>
                <a:ext uri="{FF2B5EF4-FFF2-40B4-BE49-F238E27FC236}">
                  <a16:creationId xmlns:a16="http://schemas.microsoft.com/office/drawing/2014/main" id="{ED174A6F-856B-2628-1668-6A8F2C8FD0C1}"/>
                </a:ext>
              </a:extLst>
            </p:cNvPr>
            <p:cNvSpPr/>
            <p:nvPr/>
          </p:nvSpPr>
          <p:spPr>
            <a:xfrm>
              <a:off x="5828705" y="2643825"/>
              <a:ext cx="53296" cy="15644"/>
            </a:xfrm>
            <a:custGeom>
              <a:avLst/>
              <a:gdLst/>
              <a:ahLst/>
              <a:cxnLst/>
              <a:rect l="l" t="t" r="r" b="b"/>
              <a:pathLst>
                <a:path w="695" h="204" extrusionOk="0">
                  <a:moveTo>
                    <a:pt x="377" y="1"/>
                  </a:moveTo>
                  <a:cubicBezTo>
                    <a:pt x="360" y="1"/>
                    <a:pt x="343" y="2"/>
                    <a:pt x="326" y="4"/>
                  </a:cubicBezTo>
                  <a:cubicBezTo>
                    <a:pt x="241" y="4"/>
                    <a:pt x="142" y="47"/>
                    <a:pt x="71" y="103"/>
                  </a:cubicBezTo>
                  <a:cubicBezTo>
                    <a:pt x="29" y="146"/>
                    <a:pt x="0" y="188"/>
                    <a:pt x="15" y="202"/>
                  </a:cubicBezTo>
                  <a:cubicBezTo>
                    <a:pt x="17" y="203"/>
                    <a:pt x="19" y="204"/>
                    <a:pt x="21" y="204"/>
                  </a:cubicBezTo>
                  <a:cubicBezTo>
                    <a:pt x="58" y="204"/>
                    <a:pt x="169" y="117"/>
                    <a:pt x="340" y="103"/>
                  </a:cubicBezTo>
                  <a:cubicBezTo>
                    <a:pt x="498" y="103"/>
                    <a:pt x="625" y="166"/>
                    <a:pt x="667" y="166"/>
                  </a:cubicBezTo>
                  <a:cubicBezTo>
                    <a:pt x="674" y="166"/>
                    <a:pt x="678" y="164"/>
                    <a:pt x="680" y="160"/>
                  </a:cubicBezTo>
                  <a:cubicBezTo>
                    <a:pt x="695" y="132"/>
                    <a:pt x="666" y="103"/>
                    <a:pt x="610" y="75"/>
                  </a:cubicBezTo>
                  <a:cubicBezTo>
                    <a:pt x="539" y="28"/>
                    <a:pt x="45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68;p26">
              <a:extLst>
                <a:ext uri="{FF2B5EF4-FFF2-40B4-BE49-F238E27FC236}">
                  <a16:creationId xmlns:a16="http://schemas.microsoft.com/office/drawing/2014/main" id="{A955A022-3808-9317-B232-CA19D42FDF65}"/>
                </a:ext>
              </a:extLst>
            </p:cNvPr>
            <p:cNvSpPr/>
            <p:nvPr/>
          </p:nvSpPr>
          <p:spPr>
            <a:xfrm>
              <a:off x="5882997" y="2651723"/>
              <a:ext cx="37039" cy="118095"/>
            </a:xfrm>
            <a:custGeom>
              <a:avLst/>
              <a:gdLst/>
              <a:ahLst/>
              <a:cxnLst/>
              <a:rect l="l" t="t" r="r" b="b"/>
              <a:pathLst>
                <a:path w="483" h="1540" extrusionOk="0">
                  <a:moveTo>
                    <a:pt x="468" y="0"/>
                  </a:moveTo>
                  <a:lnTo>
                    <a:pt x="468" y="0"/>
                  </a:lnTo>
                  <a:cubicBezTo>
                    <a:pt x="341" y="298"/>
                    <a:pt x="227" y="609"/>
                    <a:pt x="142" y="921"/>
                  </a:cubicBezTo>
                  <a:cubicBezTo>
                    <a:pt x="100" y="1049"/>
                    <a:pt x="72" y="1176"/>
                    <a:pt x="29" y="1289"/>
                  </a:cubicBezTo>
                  <a:cubicBezTo>
                    <a:pt x="1" y="1346"/>
                    <a:pt x="1" y="1403"/>
                    <a:pt x="15" y="1473"/>
                  </a:cubicBezTo>
                  <a:cubicBezTo>
                    <a:pt x="29" y="1502"/>
                    <a:pt x="57" y="1530"/>
                    <a:pt x="100" y="1530"/>
                  </a:cubicBezTo>
                  <a:lnTo>
                    <a:pt x="171" y="1530"/>
                  </a:lnTo>
                  <a:cubicBezTo>
                    <a:pt x="212" y="1536"/>
                    <a:pt x="255" y="1539"/>
                    <a:pt x="299" y="1539"/>
                  </a:cubicBezTo>
                  <a:cubicBezTo>
                    <a:pt x="361" y="1539"/>
                    <a:pt x="424" y="1533"/>
                    <a:pt x="482" y="1516"/>
                  </a:cubicBezTo>
                  <a:cubicBezTo>
                    <a:pt x="383" y="1502"/>
                    <a:pt x="270" y="1488"/>
                    <a:pt x="171" y="1488"/>
                  </a:cubicBezTo>
                  <a:cubicBezTo>
                    <a:pt x="128" y="1488"/>
                    <a:pt x="86" y="1473"/>
                    <a:pt x="72" y="1445"/>
                  </a:cubicBezTo>
                  <a:cubicBezTo>
                    <a:pt x="72" y="1403"/>
                    <a:pt x="72" y="1346"/>
                    <a:pt x="100" y="1303"/>
                  </a:cubicBezTo>
                  <a:lnTo>
                    <a:pt x="213" y="949"/>
                  </a:lnTo>
                  <a:cubicBezTo>
                    <a:pt x="327" y="638"/>
                    <a:pt x="412" y="326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69;p26">
              <a:extLst>
                <a:ext uri="{FF2B5EF4-FFF2-40B4-BE49-F238E27FC236}">
                  <a16:creationId xmlns:a16="http://schemas.microsoft.com/office/drawing/2014/main" id="{9BF8F3AD-3F00-943B-2059-A0EF16FBA97D}"/>
                </a:ext>
              </a:extLst>
            </p:cNvPr>
            <p:cNvSpPr/>
            <p:nvPr/>
          </p:nvSpPr>
          <p:spPr>
            <a:xfrm>
              <a:off x="5925404" y="2890673"/>
              <a:ext cx="133662" cy="67636"/>
            </a:xfrm>
            <a:custGeom>
              <a:avLst/>
              <a:gdLst/>
              <a:ahLst/>
              <a:cxnLst/>
              <a:rect l="l" t="t" r="r" b="b"/>
              <a:pathLst>
                <a:path w="1743" h="882" extrusionOk="0">
                  <a:moveTo>
                    <a:pt x="1742" y="1"/>
                  </a:moveTo>
                  <a:lnTo>
                    <a:pt x="1742" y="1"/>
                  </a:lnTo>
                  <a:cubicBezTo>
                    <a:pt x="1233" y="341"/>
                    <a:pt x="623" y="539"/>
                    <a:pt x="14" y="567"/>
                  </a:cubicBezTo>
                  <a:lnTo>
                    <a:pt x="0" y="879"/>
                  </a:lnTo>
                  <a:cubicBezTo>
                    <a:pt x="39" y="881"/>
                    <a:pt x="78" y="881"/>
                    <a:pt x="115" y="881"/>
                  </a:cubicBezTo>
                  <a:cubicBezTo>
                    <a:pt x="1355" y="881"/>
                    <a:pt x="1742" y="1"/>
                    <a:pt x="1742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0;p26">
              <a:extLst>
                <a:ext uri="{FF2B5EF4-FFF2-40B4-BE49-F238E27FC236}">
                  <a16:creationId xmlns:a16="http://schemas.microsoft.com/office/drawing/2014/main" id="{01DA9426-51C7-ACC9-3A3A-9D821268C960}"/>
                </a:ext>
              </a:extLst>
            </p:cNvPr>
            <p:cNvSpPr/>
            <p:nvPr/>
          </p:nvSpPr>
          <p:spPr>
            <a:xfrm>
              <a:off x="5918886" y="2775569"/>
              <a:ext cx="44554" cy="42867"/>
            </a:xfrm>
            <a:custGeom>
              <a:avLst/>
              <a:gdLst/>
              <a:ahLst/>
              <a:cxnLst/>
              <a:rect l="l" t="t" r="r" b="b"/>
              <a:pathLst>
                <a:path w="581" h="559" extrusionOk="0">
                  <a:moveTo>
                    <a:pt x="553" y="0"/>
                  </a:moveTo>
                  <a:cubicBezTo>
                    <a:pt x="524" y="0"/>
                    <a:pt x="524" y="198"/>
                    <a:pt x="368" y="354"/>
                  </a:cubicBezTo>
                  <a:cubicBezTo>
                    <a:pt x="213" y="510"/>
                    <a:pt x="0" y="496"/>
                    <a:pt x="0" y="524"/>
                  </a:cubicBezTo>
                  <a:cubicBezTo>
                    <a:pt x="0" y="545"/>
                    <a:pt x="23" y="558"/>
                    <a:pt x="74" y="558"/>
                  </a:cubicBezTo>
                  <a:cubicBezTo>
                    <a:pt x="93" y="558"/>
                    <a:pt x="115" y="556"/>
                    <a:pt x="142" y="553"/>
                  </a:cubicBezTo>
                  <a:cubicBezTo>
                    <a:pt x="255" y="553"/>
                    <a:pt x="368" y="510"/>
                    <a:pt x="453" y="425"/>
                  </a:cubicBezTo>
                  <a:cubicBezTo>
                    <a:pt x="538" y="354"/>
                    <a:pt x="581" y="255"/>
                    <a:pt x="581" y="142"/>
                  </a:cubicBezTo>
                  <a:cubicBezTo>
                    <a:pt x="581" y="57"/>
                    <a:pt x="567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1;p26">
              <a:extLst>
                <a:ext uri="{FF2B5EF4-FFF2-40B4-BE49-F238E27FC236}">
                  <a16:creationId xmlns:a16="http://schemas.microsoft.com/office/drawing/2014/main" id="{874550AD-0C4E-172D-4E7D-ABB1A099E2C0}"/>
                </a:ext>
              </a:extLst>
            </p:cNvPr>
            <p:cNvSpPr/>
            <p:nvPr/>
          </p:nvSpPr>
          <p:spPr>
            <a:xfrm>
              <a:off x="5833076" y="2597124"/>
              <a:ext cx="55443" cy="15107"/>
            </a:xfrm>
            <a:custGeom>
              <a:avLst/>
              <a:gdLst/>
              <a:ahLst/>
              <a:cxnLst/>
              <a:rect l="l" t="t" r="r" b="b"/>
              <a:pathLst>
                <a:path w="723" h="197" extrusionOk="0">
                  <a:moveTo>
                    <a:pt x="354" y="1"/>
                  </a:moveTo>
                  <a:cubicBezTo>
                    <a:pt x="262" y="1"/>
                    <a:pt x="170" y="25"/>
                    <a:pt x="85" y="75"/>
                  </a:cubicBezTo>
                  <a:cubicBezTo>
                    <a:pt x="28" y="103"/>
                    <a:pt x="0" y="146"/>
                    <a:pt x="14" y="174"/>
                  </a:cubicBezTo>
                  <a:cubicBezTo>
                    <a:pt x="28" y="188"/>
                    <a:pt x="54" y="193"/>
                    <a:pt x="87" y="193"/>
                  </a:cubicBezTo>
                  <a:cubicBezTo>
                    <a:pt x="153" y="193"/>
                    <a:pt x="250" y="174"/>
                    <a:pt x="354" y="174"/>
                  </a:cubicBezTo>
                  <a:cubicBezTo>
                    <a:pt x="449" y="183"/>
                    <a:pt x="538" y="196"/>
                    <a:pt x="604" y="196"/>
                  </a:cubicBezTo>
                  <a:cubicBezTo>
                    <a:pt x="646" y="196"/>
                    <a:pt x="678" y="191"/>
                    <a:pt x="694" y="174"/>
                  </a:cubicBezTo>
                  <a:cubicBezTo>
                    <a:pt x="723" y="146"/>
                    <a:pt x="694" y="117"/>
                    <a:pt x="623" y="75"/>
                  </a:cubicBezTo>
                  <a:cubicBezTo>
                    <a:pt x="538" y="25"/>
                    <a:pt x="446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2;p26">
              <a:extLst>
                <a:ext uri="{FF2B5EF4-FFF2-40B4-BE49-F238E27FC236}">
                  <a16:creationId xmlns:a16="http://schemas.microsoft.com/office/drawing/2014/main" id="{58B2366E-FEA5-FFB7-83D5-48A096A0A56D}"/>
                </a:ext>
              </a:extLst>
            </p:cNvPr>
            <p:cNvSpPr/>
            <p:nvPr/>
          </p:nvSpPr>
          <p:spPr>
            <a:xfrm>
              <a:off x="5966660" y="2696124"/>
              <a:ext cx="26150" cy="25153"/>
            </a:xfrm>
            <a:custGeom>
              <a:avLst/>
              <a:gdLst/>
              <a:ahLst/>
              <a:cxnLst/>
              <a:rect l="l" t="t" r="r" b="b"/>
              <a:pathLst>
                <a:path w="341" h="328" extrusionOk="0">
                  <a:moveTo>
                    <a:pt x="192" y="0"/>
                  </a:moveTo>
                  <a:cubicBezTo>
                    <a:pt x="185" y="0"/>
                    <a:pt x="178" y="1"/>
                    <a:pt x="170" y="2"/>
                  </a:cubicBezTo>
                  <a:cubicBezTo>
                    <a:pt x="71" y="2"/>
                    <a:pt x="0" y="87"/>
                    <a:pt x="0" y="172"/>
                  </a:cubicBezTo>
                  <a:cubicBezTo>
                    <a:pt x="15" y="257"/>
                    <a:pt x="85" y="328"/>
                    <a:pt x="185" y="328"/>
                  </a:cubicBezTo>
                  <a:cubicBezTo>
                    <a:pt x="270" y="314"/>
                    <a:pt x="340" y="243"/>
                    <a:pt x="340" y="144"/>
                  </a:cubicBezTo>
                  <a:cubicBezTo>
                    <a:pt x="340" y="66"/>
                    <a:pt x="26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3;p26">
              <a:extLst>
                <a:ext uri="{FF2B5EF4-FFF2-40B4-BE49-F238E27FC236}">
                  <a16:creationId xmlns:a16="http://schemas.microsoft.com/office/drawing/2014/main" id="{B2EDCFFE-5A92-11C6-CB94-771CFBB5DEE2}"/>
                </a:ext>
              </a:extLst>
            </p:cNvPr>
            <p:cNvSpPr/>
            <p:nvPr/>
          </p:nvSpPr>
          <p:spPr>
            <a:xfrm>
              <a:off x="5965587" y="2640834"/>
              <a:ext cx="54370" cy="13497"/>
            </a:xfrm>
            <a:custGeom>
              <a:avLst/>
              <a:gdLst/>
              <a:ahLst/>
              <a:cxnLst/>
              <a:rect l="l" t="t" r="r" b="b"/>
              <a:pathLst>
                <a:path w="709" h="176" extrusionOk="0">
                  <a:moveTo>
                    <a:pt x="369" y="1"/>
                  </a:moveTo>
                  <a:cubicBezTo>
                    <a:pt x="269" y="1"/>
                    <a:pt x="170" y="29"/>
                    <a:pt x="99" y="86"/>
                  </a:cubicBezTo>
                  <a:cubicBezTo>
                    <a:pt x="43" y="128"/>
                    <a:pt x="0" y="156"/>
                    <a:pt x="29" y="171"/>
                  </a:cubicBezTo>
                  <a:cubicBezTo>
                    <a:pt x="30" y="174"/>
                    <a:pt x="34" y="176"/>
                    <a:pt x="39" y="176"/>
                  </a:cubicBezTo>
                  <a:cubicBezTo>
                    <a:pt x="76" y="176"/>
                    <a:pt x="193" y="100"/>
                    <a:pt x="354" y="100"/>
                  </a:cubicBezTo>
                  <a:cubicBezTo>
                    <a:pt x="524" y="100"/>
                    <a:pt x="646" y="172"/>
                    <a:pt x="686" y="172"/>
                  </a:cubicBezTo>
                  <a:cubicBezTo>
                    <a:pt x="689" y="172"/>
                    <a:pt x="692" y="172"/>
                    <a:pt x="694" y="171"/>
                  </a:cubicBezTo>
                  <a:cubicBezTo>
                    <a:pt x="709" y="156"/>
                    <a:pt x="680" y="114"/>
                    <a:pt x="638" y="86"/>
                  </a:cubicBezTo>
                  <a:cubicBezTo>
                    <a:pt x="553" y="29"/>
                    <a:pt x="468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4;p26">
              <a:extLst>
                <a:ext uri="{FF2B5EF4-FFF2-40B4-BE49-F238E27FC236}">
                  <a16:creationId xmlns:a16="http://schemas.microsoft.com/office/drawing/2014/main" id="{A220D0AB-A755-CB5C-CFCA-5595D0C2654B}"/>
                </a:ext>
              </a:extLst>
            </p:cNvPr>
            <p:cNvSpPr/>
            <p:nvPr/>
          </p:nvSpPr>
          <p:spPr>
            <a:xfrm>
              <a:off x="5952550" y="2594133"/>
              <a:ext cx="58741" cy="16717"/>
            </a:xfrm>
            <a:custGeom>
              <a:avLst/>
              <a:gdLst/>
              <a:ahLst/>
              <a:cxnLst/>
              <a:rect l="l" t="t" r="r" b="b"/>
              <a:pathLst>
                <a:path w="766" h="218" extrusionOk="0">
                  <a:moveTo>
                    <a:pt x="397" y="1"/>
                  </a:moveTo>
                  <a:cubicBezTo>
                    <a:pt x="298" y="1"/>
                    <a:pt x="199" y="29"/>
                    <a:pt x="114" y="86"/>
                  </a:cubicBezTo>
                  <a:cubicBezTo>
                    <a:pt x="43" y="114"/>
                    <a:pt x="0" y="142"/>
                    <a:pt x="43" y="185"/>
                  </a:cubicBezTo>
                  <a:cubicBezTo>
                    <a:pt x="61" y="203"/>
                    <a:pt x="97" y="208"/>
                    <a:pt x="146" y="208"/>
                  </a:cubicBezTo>
                  <a:cubicBezTo>
                    <a:pt x="212" y="208"/>
                    <a:pt x="300" y="199"/>
                    <a:pt x="397" y="199"/>
                  </a:cubicBezTo>
                  <a:cubicBezTo>
                    <a:pt x="520" y="199"/>
                    <a:pt x="624" y="218"/>
                    <a:pt x="688" y="218"/>
                  </a:cubicBezTo>
                  <a:cubicBezTo>
                    <a:pt x="720" y="218"/>
                    <a:pt x="742" y="213"/>
                    <a:pt x="751" y="199"/>
                  </a:cubicBezTo>
                  <a:cubicBezTo>
                    <a:pt x="765" y="171"/>
                    <a:pt x="751" y="128"/>
                    <a:pt x="666" y="86"/>
                  </a:cubicBezTo>
                  <a:cubicBezTo>
                    <a:pt x="581" y="29"/>
                    <a:pt x="496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5;p26">
              <a:extLst>
                <a:ext uri="{FF2B5EF4-FFF2-40B4-BE49-F238E27FC236}">
                  <a16:creationId xmlns:a16="http://schemas.microsoft.com/office/drawing/2014/main" id="{AA644F61-B002-9F53-2B9F-ADCAF9894183}"/>
                </a:ext>
              </a:extLst>
            </p:cNvPr>
            <p:cNvSpPr/>
            <p:nvPr/>
          </p:nvSpPr>
          <p:spPr>
            <a:xfrm>
              <a:off x="6112208" y="2703179"/>
              <a:ext cx="76072" cy="106746"/>
            </a:xfrm>
            <a:custGeom>
              <a:avLst/>
              <a:gdLst/>
              <a:ahLst/>
              <a:cxnLst/>
              <a:rect l="l" t="t" r="r" b="b"/>
              <a:pathLst>
                <a:path w="992" h="1392" extrusionOk="0">
                  <a:moveTo>
                    <a:pt x="392" y="1"/>
                  </a:moveTo>
                  <a:cubicBezTo>
                    <a:pt x="318" y="1"/>
                    <a:pt x="246" y="10"/>
                    <a:pt x="185" y="23"/>
                  </a:cubicBezTo>
                  <a:cubicBezTo>
                    <a:pt x="100" y="52"/>
                    <a:pt x="1" y="278"/>
                    <a:pt x="1" y="378"/>
                  </a:cubicBezTo>
                  <a:cubicBezTo>
                    <a:pt x="15" y="717"/>
                    <a:pt x="86" y="1341"/>
                    <a:pt x="100" y="1369"/>
                  </a:cubicBezTo>
                  <a:cubicBezTo>
                    <a:pt x="100" y="1377"/>
                    <a:pt x="165" y="1391"/>
                    <a:pt x="259" y="1391"/>
                  </a:cubicBezTo>
                  <a:cubicBezTo>
                    <a:pt x="517" y="1391"/>
                    <a:pt x="991" y="1282"/>
                    <a:pt x="950" y="618"/>
                  </a:cubicBezTo>
                  <a:cubicBezTo>
                    <a:pt x="928" y="115"/>
                    <a:pt x="644" y="1"/>
                    <a:pt x="392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6;p26">
              <a:extLst>
                <a:ext uri="{FF2B5EF4-FFF2-40B4-BE49-F238E27FC236}">
                  <a16:creationId xmlns:a16="http://schemas.microsoft.com/office/drawing/2014/main" id="{CE2CC2C4-A815-9904-1B8C-F147B63EBD6A}"/>
                </a:ext>
              </a:extLst>
            </p:cNvPr>
            <p:cNvSpPr/>
            <p:nvPr/>
          </p:nvSpPr>
          <p:spPr>
            <a:xfrm>
              <a:off x="6136133" y="2726644"/>
              <a:ext cx="32668" cy="60581"/>
            </a:xfrm>
            <a:custGeom>
              <a:avLst/>
              <a:gdLst/>
              <a:ahLst/>
              <a:cxnLst/>
              <a:rect l="l" t="t" r="r" b="b"/>
              <a:pathLst>
                <a:path w="426" h="790" extrusionOk="0">
                  <a:moveTo>
                    <a:pt x="156" y="1"/>
                  </a:moveTo>
                  <a:cubicBezTo>
                    <a:pt x="128" y="1"/>
                    <a:pt x="99" y="15"/>
                    <a:pt x="71" y="29"/>
                  </a:cubicBezTo>
                  <a:cubicBezTo>
                    <a:pt x="57" y="43"/>
                    <a:pt x="43" y="72"/>
                    <a:pt x="43" y="86"/>
                  </a:cubicBezTo>
                  <a:cubicBezTo>
                    <a:pt x="28" y="128"/>
                    <a:pt x="57" y="142"/>
                    <a:pt x="57" y="142"/>
                  </a:cubicBezTo>
                  <a:cubicBezTo>
                    <a:pt x="57" y="142"/>
                    <a:pt x="43" y="128"/>
                    <a:pt x="57" y="100"/>
                  </a:cubicBezTo>
                  <a:cubicBezTo>
                    <a:pt x="71" y="57"/>
                    <a:pt x="113" y="43"/>
                    <a:pt x="142" y="43"/>
                  </a:cubicBezTo>
                  <a:cubicBezTo>
                    <a:pt x="198" y="57"/>
                    <a:pt x="255" y="100"/>
                    <a:pt x="269" y="157"/>
                  </a:cubicBezTo>
                  <a:cubicBezTo>
                    <a:pt x="312" y="227"/>
                    <a:pt x="326" y="298"/>
                    <a:pt x="326" y="383"/>
                  </a:cubicBezTo>
                  <a:cubicBezTo>
                    <a:pt x="340" y="525"/>
                    <a:pt x="283" y="652"/>
                    <a:pt x="170" y="737"/>
                  </a:cubicBezTo>
                  <a:cubicBezTo>
                    <a:pt x="149" y="744"/>
                    <a:pt x="128" y="748"/>
                    <a:pt x="108" y="748"/>
                  </a:cubicBezTo>
                  <a:cubicBezTo>
                    <a:pt x="89" y="748"/>
                    <a:pt x="71" y="744"/>
                    <a:pt x="57" y="737"/>
                  </a:cubicBezTo>
                  <a:cubicBezTo>
                    <a:pt x="28" y="723"/>
                    <a:pt x="14" y="723"/>
                    <a:pt x="14" y="723"/>
                  </a:cubicBezTo>
                  <a:cubicBezTo>
                    <a:pt x="0" y="723"/>
                    <a:pt x="14" y="737"/>
                    <a:pt x="57" y="766"/>
                  </a:cubicBezTo>
                  <a:cubicBezTo>
                    <a:pt x="82" y="782"/>
                    <a:pt x="111" y="789"/>
                    <a:pt x="140" y="789"/>
                  </a:cubicBezTo>
                  <a:cubicBezTo>
                    <a:pt x="161" y="789"/>
                    <a:pt x="181" y="786"/>
                    <a:pt x="198" y="780"/>
                  </a:cubicBezTo>
                  <a:cubicBezTo>
                    <a:pt x="340" y="695"/>
                    <a:pt x="425" y="539"/>
                    <a:pt x="397" y="383"/>
                  </a:cubicBezTo>
                  <a:cubicBezTo>
                    <a:pt x="397" y="298"/>
                    <a:pt x="383" y="213"/>
                    <a:pt x="340" y="128"/>
                  </a:cubicBezTo>
                  <a:cubicBezTo>
                    <a:pt x="298" y="57"/>
                    <a:pt x="241" y="15"/>
                    <a:pt x="156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7;p26">
              <a:extLst>
                <a:ext uri="{FF2B5EF4-FFF2-40B4-BE49-F238E27FC236}">
                  <a16:creationId xmlns:a16="http://schemas.microsoft.com/office/drawing/2014/main" id="{CAC443F2-F3C9-F14D-C56E-39DF4893F660}"/>
                </a:ext>
              </a:extLst>
            </p:cNvPr>
            <p:cNvSpPr/>
            <p:nvPr/>
          </p:nvSpPr>
          <p:spPr>
            <a:xfrm>
              <a:off x="5896801" y="2466683"/>
              <a:ext cx="272002" cy="256818"/>
            </a:xfrm>
            <a:custGeom>
              <a:avLst/>
              <a:gdLst/>
              <a:ahLst/>
              <a:cxnLst/>
              <a:rect l="l" t="t" r="r" b="b"/>
              <a:pathLst>
                <a:path w="3547" h="3349" extrusionOk="0">
                  <a:moveTo>
                    <a:pt x="979" y="1"/>
                  </a:moveTo>
                  <a:cubicBezTo>
                    <a:pt x="647" y="1"/>
                    <a:pt x="319" y="57"/>
                    <a:pt x="5" y="175"/>
                  </a:cubicBezTo>
                  <a:lnTo>
                    <a:pt x="5" y="175"/>
                  </a:lnTo>
                  <a:cubicBezTo>
                    <a:pt x="2" y="171"/>
                    <a:pt x="0" y="169"/>
                    <a:pt x="0" y="169"/>
                  </a:cubicBezTo>
                  <a:lnTo>
                    <a:pt x="0" y="169"/>
                  </a:lnTo>
                  <a:cubicBezTo>
                    <a:pt x="0" y="169"/>
                    <a:pt x="2" y="171"/>
                    <a:pt x="5" y="175"/>
                  </a:cubicBezTo>
                  <a:cubicBezTo>
                    <a:pt x="5" y="175"/>
                    <a:pt x="5" y="175"/>
                    <a:pt x="5" y="175"/>
                  </a:cubicBezTo>
                  <a:lnTo>
                    <a:pt x="5" y="175"/>
                  </a:lnTo>
                  <a:cubicBezTo>
                    <a:pt x="112" y="303"/>
                    <a:pt x="1875" y="2454"/>
                    <a:pt x="2810" y="3348"/>
                  </a:cubicBezTo>
                  <a:lnTo>
                    <a:pt x="3036" y="3107"/>
                  </a:lnTo>
                  <a:cubicBezTo>
                    <a:pt x="3305" y="2569"/>
                    <a:pt x="3475" y="1988"/>
                    <a:pt x="3518" y="1379"/>
                  </a:cubicBezTo>
                  <a:cubicBezTo>
                    <a:pt x="3546" y="515"/>
                    <a:pt x="2158" y="147"/>
                    <a:pt x="1421" y="34"/>
                  </a:cubicBezTo>
                  <a:cubicBezTo>
                    <a:pt x="1274" y="12"/>
                    <a:pt x="1126" y="1"/>
                    <a:pt x="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8;p26">
              <a:extLst>
                <a:ext uri="{FF2B5EF4-FFF2-40B4-BE49-F238E27FC236}">
                  <a16:creationId xmlns:a16="http://schemas.microsoft.com/office/drawing/2014/main" id="{B422FF28-FD0A-8C9C-30DE-46FC26063075}"/>
                </a:ext>
              </a:extLst>
            </p:cNvPr>
            <p:cNvSpPr/>
            <p:nvPr/>
          </p:nvSpPr>
          <p:spPr>
            <a:xfrm>
              <a:off x="5910144" y="2464843"/>
              <a:ext cx="319470" cy="224994"/>
            </a:xfrm>
            <a:custGeom>
              <a:avLst/>
              <a:gdLst/>
              <a:ahLst/>
              <a:cxnLst/>
              <a:rect l="l" t="t" r="r" b="b"/>
              <a:pathLst>
                <a:path w="4166" h="2934" extrusionOk="0">
                  <a:moveTo>
                    <a:pt x="1" y="1"/>
                  </a:moveTo>
                  <a:cubicBezTo>
                    <a:pt x="1" y="29"/>
                    <a:pt x="15" y="43"/>
                    <a:pt x="29" y="58"/>
                  </a:cubicBezTo>
                  <a:cubicBezTo>
                    <a:pt x="43" y="86"/>
                    <a:pt x="72" y="128"/>
                    <a:pt x="100" y="185"/>
                  </a:cubicBezTo>
                  <a:cubicBezTo>
                    <a:pt x="213" y="341"/>
                    <a:pt x="327" y="483"/>
                    <a:pt x="454" y="624"/>
                  </a:cubicBezTo>
                  <a:cubicBezTo>
                    <a:pt x="652" y="837"/>
                    <a:pt x="865" y="1021"/>
                    <a:pt x="1092" y="1191"/>
                  </a:cubicBezTo>
                  <a:cubicBezTo>
                    <a:pt x="1361" y="1389"/>
                    <a:pt x="1658" y="1559"/>
                    <a:pt x="1984" y="1687"/>
                  </a:cubicBezTo>
                  <a:cubicBezTo>
                    <a:pt x="2296" y="1814"/>
                    <a:pt x="2636" y="1913"/>
                    <a:pt x="2961" y="2012"/>
                  </a:cubicBezTo>
                  <a:cubicBezTo>
                    <a:pt x="3230" y="2083"/>
                    <a:pt x="3485" y="2197"/>
                    <a:pt x="3712" y="2366"/>
                  </a:cubicBezTo>
                  <a:cubicBezTo>
                    <a:pt x="3868" y="2466"/>
                    <a:pt x="3995" y="2607"/>
                    <a:pt x="4095" y="2763"/>
                  </a:cubicBezTo>
                  <a:cubicBezTo>
                    <a:pt x="4137" y="2862"/>
                    <a:pt x="4165" y="2933"/>
                    <a:pt x="4165" y="2933"/>
                  </a:cubicBezTo>
                  <a:cubicBezTo>
                    <a:pt x="4165" y="2919"/>
                    <a:pt x="4165" y="2905"/>
                    <a:pt x="4151" y="2891"/>
                  </a:cubicBezTo>
                  <a:cubicBezTo>
                    <a:pt x="4137" y="2834"/>
                    <a:pt x="4123" y="2791"/>
                    <a:pt x="4095" y="2749"/>
                  </a:cubicBezTo>
                  <a:cubicBezTo>
                    <a:pt x="3995" y="2579"/>
                    <a:pt x="3868" y="2437"/>
                    <a:pt x="3712" y="2324"/>
                  </a:cubicBezTo>
                  <a:cubicBezTo>
                    <a:pt x="3485" y="2154"/>
                    <a:pt x="3230" y="2041"/>
                    <a:pt x="2961" y="1970"/>
                  </a:cubicBezTo>
                  <a:cubicBezTo>
                    <a:pt x="2664" y="1871"/>
                    <a:pt x="2324" y="1786"/>
                    <a:pt x="1984" y="1644"/>
                  </a:cubicBezTo>
                  <a:cubicBezTo>
                    <a:pt x="1672" y="1517"/>
                    <a:pt x="1375" y="1347"/>
                    <a:pt x="1106" y="1148"/>
                  </a:cubicBezTo>
                  <a:cubicBezTo>
                    <a:pt x="879" y="992"/>
                    <a:pt x="667" y="808"/>
                    <a:pt x="482" y="610"/>
                  </a:cubicBezTo>
                  <a:cubicBezTo>
                    <a:pt x="355" y="468"/>
                    <a:pt x="227" y="327"/>
                    <a:pt x="128" y="171"/>
                  </a:cubicBezTo>
                  <a:cubicBezTo>
                    <a:pt x="86" y="128"/>
                    <a:pt x="58" y="86"/>
                    <a:pt x="29" y="43"/>
                  </a:cubicBezTo>
                  <a:cubicBezTo>
                    <a:pt x="15" y="29"/>
                    <a:pt x="15" y="1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9;p26">
              <a:extLst>
                <a:ext uri="{FF2B5EF4-FFF2-40B4-BE49-F238E27FC236}">
                  <a16:creationId xmlns:a16="http://schemas.microsoft.com/office/drawing/2014/main" id="{C6B573AE-AA2A-E32B-4F9D-910CD4EDF0C5}"/>
                </a:ext>
              </a:extLst>
            </p:cNvPr>
            <p:cNvSpPr/>
            <p:nvPr/>
          </p:nvSpPr>
          <p:spPr>
            <a:xfrm>
              <a:off x="5912368" y="2479029"/>
              <a:ext cx="297691" cy="221620"/>
            </a:xfrm>
            <a:custGeom>
              <a:avLst/>
              <a:gdLst/>
              <a:ahLst/>
              <a:cxnLst/>
              <a:rect l="l" t="t" r="r" b="b"/>
              <a:pathLst>
                <a:path w="3882" h="2890" extrusionOk="0">
                  <a:moveTo>
                    <a:pt x="0" y="0"/>
                  </a:moveTo>
                  <a:cubicBezTo>
                    <a:pt x="0" y="28"/>
                    <a:pt x="14" y="43"/>
                    <a:pt x="14" y="57"/>
                  </a:cubicBezTo>
                  <a:lnTo>
                    <a:pt x="85" y="184"/>
                  </a:lnTo>
                  <a:cubicBezTo>
                    <a:pt x="184" y="340"/>
                    <a:pt x="283" y="496"/>
                    <a:pt x="397" y="638"/>
                  </a:cubicBezTo>
                  <a:cubicBezTo>
                    <a:pt x="567" y="836"/>
                    <a:pt x="751" y="1034"/>
                    <a:pt x="963" y="1204"/>
                  </a:cubicBezTo>
                  <a:cubicBezTo>
                    <a:pt x="1218" y="1417"/>
                    <a:pt x="1502" y="1587"/>
                    <a:pt x="1799" y="1728"/>
                  </a:cubicBezTo>
                  <a:cubicBezTo>
                    <a:pt x="2111" y="1856"/>
                    <a:pt x="2422" y="1955"/>
                    <a:pt x="2748" y="2026"/>
                  </a:cubicBezTo>
                  <a:cubicBezTo>
                    <a:pt x="3003" y="2068"/>
                    <a:pt x="3258" y="2153"/>
                    <a:pt x="3485" y="2295"/>
                  </a:cubicBezTo>
                  <a:cubicBezTo>
                    <a:pt x="3641" y="2394"/>
                    <a:pt x="3754" y="2536"/>
                    <a:pt x="3825" y="2706"/>
                  </a:cubicBezTo>
                  <a:cubicBezTo>
                    <a:pt x="3853" y="2762"/>
                    <a:pt x="3867" y="2833"/>
                    <a:pt x="3881" y="2890"/>
                  </a:cubicBezTo>
                  <a:cubicBezTo>
                    <a:pt x="3881" y="2819"/>
                    <a:pt x="3867" y="2762"/>
                    <a:pt x="3839" y="2691"/>
                  </a:cubicBezTo>
                  <a:cubicBezTo>
                    <a:pt x="3768" y="2521"/>
                    <a:pt x="3655" y="2380"/>
                    <a:pt x="3499" y="2266"/>
                  </a:cubicBezTo>
                  <a:cubicBezTo>
                    <a:pt x="3272" y="2125"/>
                    <a:pt x="3017" y="2026"/>
                    <a:pt x="2748" y="1983"/>
                  </a:cubicBezTo>
                  <a:cubicBezTo>
                    <a:pt x="2437" y="1912"/>
                    <a:pt x="2125" y="1813"/>
                    <a:pt x="1827" y="1686"/>
                  </a:cubicBezTo>
                  <a:cubicBezTo>
                    <a:pt x="1530" y="1544"/>
                    <a:pt x="1247" y="1374"/>
                    <a:pt x="992" y="1176"/>
                  </a:cubicBezTo>
                  <a:cubicBezTo>
                    <a:pt x="779" y="1006"/>
                    <a:pt x="595" y="822"/>
                    <a:pt x="425" y="609"/>
                  </a:cubicBezTo>
                  <a:cubicBezTo>
                    <a:pt x="312" y="468"/>
                    <a:pt x="198" y="326"/>
                    <a:pt x="99" y="170"/>
                  </a:cubicBezTo>
                  <a:lnTo>
                    <a:pt x="29" y="43"/>
                  </a:lnTo>
                  <a:cubicBezTo>
                    <a:pt x="14" y="1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80;p26">
              <a:extLst>
                <a:ext uri="{FF2B5EF4-FFF2-40B4-BE49-F238E27FC236}">
                  <a16:creationId xmlns:a16="http://schemas.microsoft.com/office/drawing/2014/main" id="{917B7F74-FF87-86B5-7441-449D65A67581}"/>
                </a:ext>
              </a:extLst>
            </p:cNvPr>
            <p:cNvSpPr/>
            <p:nvPr/>
          </p:nvSpPr>
          <p:spPr>
            <a:xfrm>
              <a:off x="6127391" y="2486621"/>
              <a:ext cx="109813" cy="335727"/>
            </a:xfrm>
            <a:custGeom>
              <a:avLst/>
              <a:gdLst/>
              <a:ahLst/>
              <a:cxnLst/>
              <a:rect l="l" t="t" r="r" b="b"/>
              <a:pathLst>
                <a:path w="1432" h="4378" extrusionOk="0">
                  <a:moveTo>
                    <a:pt x="114" y="0"/>
                  </a:moveTo>
                  <a:cubicBezTo>
                    <a:pt x="327" y="170"/>
                    <a:pt x="525" y="340"/>
                    <a:pt x="709" y="539"/>
                  </a:cubicBezTo>
                  <a:cubicBezTo>
                    <a:pt x="1021" y="878"/>
                    <a:pt x="1233" y="1303"/>
                    <a:pt x="1332" y="1757"/>
                  </a:cubicBezTo>
                  <a:cubicBezTo>
                    <a:pt x="1361" y="1927"/>
                    <a:pt x="1375" y="2111"/>
                    <a:pt x="1375" y="2295"/>
                  </a:cubicBezTo>
                  <a:cubicBezTo>
                    <a:pt x="1361" y="2649"/>
                    <a:pt x="1304" y="3003"/>
                    <a:pt x="1177" y="3329"/>
                  </a:cubicBezTo>
                  <a:cubicBezTo>
                    <a:pt x="1077" y="3598"/>
                    <a:pt x="922" y="3839"/>
                    <a:pt x="709" y="4037"/>
                  </a:cubicBezTo>
                  <a:cubicBezTo>
                    <a:pt x="567" y="4165"/>
                    <a:pt x="397" y="4264"/>
                    <a:pt x="213" y="4321"/>
                  </a:cubicBezTo>
                  <a:cubicBezTo>
                    <a:pt x="72" y="4363"/>
                    <a:pt x="1" y="4377"/>
                    <a:pt x="1" y="4377"/>
                  </a:cubicBezTo>
                  <a:lnTo>
                    <a:pt x="43" y="4377"/>
                  </a:lnTo>
                  <a:cubicBezTo>
                    <a:pt x="100" y="4377"/>
                    <a:pt x="157" y="4363"/>
                    <a:pt x="213" y="4349"/>
                  </a:cubicBezTo>
                  <a:cubicBezTo>
                    <a:pt x="412" y="4306"/>
                    <a:pt x="582" y="4207"/>
                    <a:pt x="737" y="4080"/>
                  </a:cubicBezTo>
                  <a:cubicBezTo>
                    <a:pt x="964" y="3881"/>
                    <a:pt x="1134" y="3626"/>
                    <a:pt x="1233" y="3357"/>
                  </a:cubicBezTo>
                  <a:cubicBezTo>
                    <a:pt x="1361" y="3017"/>
                    <a:pt x="1432" y="2649"/>
                    <a:pt x="1432" y="2295"/>
                  </a:cubicBezTo>
                  <a:cubicBezTo>
                    <a:pt x="1432" y="2111"/>
                    <a:pt x="1417" y="1913"/>
                    <a:pt x="1389" y="1728"/>
                  </a:cubicBezTo>
                  <a:cubicBezTo>
                    <a:pt x="1347" y="1558"/>
                    <a:pt x="1304" y="1403"/>
                    <a:pt x="1233" y="1233"/>
                  </a:cubicBezTo>
                  <a:cubicBezTo>
                    <a:pt x="1106" y="963"/>
                    <a:pt x="950" y="723"/>
                    <a:pt x="752" y="510"/>
                  </a:cubicBezTo>
                  <a:cubicBezTo>
                    <a:pt x="610" y="354"/>
                    <a:pt x="454" y="227"/>
                    <a:pt x="298" y="114"/>
                  </a:cubicBezTo>
                  <a:cubicBezTo>
                    <a:pt x="242" y="71"/>
                    <a:pt x="185" y="57"/>
                    <a:pt x="157" y="29"/>
                  </a:cubicBezTo>
                  <a:lnTo>
                    <a:pt x="114" y="0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81;p26">
              <a:extLst>
                <a:ext uri="{FF2B5EF4-FFF2-40B4-BE49-F238E27FC236}">
                  <a16:creationId xmlns:a16="http://schemas.microsoft.com/office/drawing/2014/main" id="{740098D3-8D30-A68D-8B83-E729A5EB4933}"/>
                </a:ext>
              </a:extLst>
            </p:cNvPr>
            <p:cNvSpPr/>
            <p:nvPr/>
          </p:nvSpPr>
          <p:spPr>
            <a:xfrm>
              <a:off x="5324657" y="3669484"/>
              <a:ext cx="975587" cy="391170"/>
            </a:xfrm>
            <a:custGeom>
              <a:avLst/>
              <a:gdLst/>
              <a:ahLst/>
              <a:cxnLst/>
              <a:rect l="l" t="t" r="r" b="b"/>
              <a:pathLst>
                <a:path w="12722" h="5101" extrusionOk="0">
                  <a:moveTo>
                    <a:pt x="11616" y="1"/>
                  </a:moveTo>
                  <a:lnTo>
                    <a:pt x="6304" y="780"/>
                  </a:lnTo>
                  <a:cubicBezTo>
                    <a:pt x="4785" y="1188"/>
                    <a:pt x="3220" y="1396"/>
                    <a:pt x="1654" y="1396"/>
                  </a:cubicBezTo>
                  <a:cubicBezTo>
                    <a:pt x="1103" y="1396"/>
                    <a:pt x="551" y="1370"/>
                    <a:pt x="1" y="1318"/>
                  </a:cubicBezTo>
                  <a:lnTo>
                    <a:pt x="1" y="1318"/>
                  </a:lnTo>
                  <a:lnTo>
                    <a:pt x="8004" y="5044"/>
                  </a:lnTo>
                  <a:lnTo>
                    <a:pt x="11205" y="5100"/>
                  </a:lnTo>
                  <a:cubicBezTo>
                    <a:pt x="11205" y="5100"/>
                    <a:pt x="12183" y="5100"/>
                    <a:pt x="12367" y="4250"/>
                  </a:cubicBezTo>
                  <a:cubicBezTo>
                    <a:pt x="12537" y="3386"/>
                    <a:pt x="12721" y="794"/>
                    <a:pt x="12721" y="794"/>
                  </a:cubicBezTo>
                  <a:cubicBezTo>
                    <a:pt x="12367" y="497"/>
                    <a:pt x="11999" y="228"/>
                    <a:pt x="11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82;p26">
              <a:extLst>
                <a:ext uri="{FF2B5EF4-FFF2-40B4-BE49-F238E27FC236}">
                  <a16:creationId xmlns:a16="http://schemas.microsoft.com/office/drawing/2014/main" id="{54DF6E9C-F0C9-01DA-0BD4-DE8792E97740}"/>
                </a:ext>
              </a:extLst>
            </p:cNvPr>
            <p:cNvSpPr/>
            <p:nvPr/>
          </p:nvSpPr>
          <p:spPr>
            <a:xfrm>
              <a:off x="6204536" y="3761812"/>
              <a:ext cx="70704" cy="203215"/>
            </a:xfrm>
            <a:custGeom>
              <a:avLst/>
              <a:gdLst/>
              <a:ahLst/>
              <a:cxnLst/>
              <a:rect l="l" t="t" r="r" b="b"/>
              <a:pathLst>
                <a:path w="922" h="2650" extrusionOk="0">
                  <a:moveTo>
                    <a:pt x="1" y="1"/>
                  </a:moveTo>
                  <a:lnTo>
                    <a:pt x="1" y="1"/>
                  </a:lnTo>
                  <a:cubicBezTo>
                    <a:pt x="142" y="341"/>
                    <a:pt x="171" y="709"/>
                    <a:pt x="86" y="1063"/>
                  </a:cubicBezTo>
                  <a:lnTo>
                    <a:pt x="128" y="1035"/>
                  </a:lnTo>
                  <a:cubicBezTo>
                    <a:pt x="213" y="1573"/>
                    <a:pt x="241" y="2111"/>
                    <a:pt x="213" y="2650"/>
                  </a:cubicBezTo>
                  <a:cubicBezTo>
                    <a:pt x="553" y="2281"/>
                    <a:pt x="695" y="1786"/>
                    <a:pt x="610" y="1304"/>
                  </a:cubicBezTo>
                  <a:cubicBezTo>
                    <a:pt x="567" y="1049"/>
                    <a:pt x="454" y="752"/>
                    <a:pt x="595" y="525"/>
                  </a:cubicBezTo>
                  <a:cubicBezTo>
                    <a:pt x="680" y="369"/>
                    <a:pt x="921" y="199"/>
                    <a:pt x="893" y="15"/>
                  </a:cubicBezTo>
                  <a:lnTo>
                    <a:pt x="482" y="15"/>
                  </a:lnTo>
                  <a:cubicBezTo>
                    <a:pt x="326" y="1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83;p26">
              <a:extLst>
                <a:ext uri="{FF2B5EF4-FFF2-40B4-BE49-F238E27FC236}">
                  <a16:creationId xmlns:a16="http://schemas.microsoft.com/office/drawing/2014/main" id="{88F766B3-7DCE-D659-956E-63E7EBA5FFCD}"/>
                </a:ext>
              </a:extLst>
            </p:cNvPr>
            <p:cNvSpPr/>
            <p:nvPr/>
          </p:nvSpPr>
          <p:spPr>
            <a:xfrm>
              <a:off x="5874332" y="2983002"/>
              <a:ext cx="284655" cy="147849"/>
            </a:xfrm>
            <a:custGeom>
              <a:avLst/>
              <a:gdLst/>
              <a:ahLst/>
              <a:cxnLst/>
              <a:rect l="l" t="t" r="r" b="b"/>
              <a:pathLst>
                <a:path w="3712" h="1928" extrusionOk="0">
                  <a:moveTo>
                    <a:pt x="3244" y="1"/>
                  </a:moveTo>
                  <a:lnTo>
                    <a:pt x="652" y="270"/>
                  </a:lnTo>
                  <a:lnTo>
                    <a:pt x="0" y="1205"/>
                  </a:lnTo>
                  <a:lnTo>
                    <a:pt x="255" y="1686"/>
                  </a:lnTo>
                  <a:lnTo>
                    <a:pt x="1049" y="1927"/>
                  </a:lnTo>
                  <a:lnTo>
                    <a:pt x="1870" y="1516"/>
                  </a:lnTo>
                  <a:lnTo>
                    <a:pt x="3712" y="426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84;p26">
              <a:extLst>
                <a:ext uri="{FF2B5EF4-FFF2-40B4-BE49-F238E27FC236}">
                  <a16:creationId xmlns:a16="http://schemas.microsoft.com/office/drawing/2014/main" id="{E2AC4155-52A6-6DDF-F3B1-804E15B7A68B}"/>
                </a:ext>
              </a:extLst>
            </p:cNvPr>
            <p:cNvSpPr/>
            <p:nvPr/>
          </p:nvSpPr>
          <p:spPr>
            <a:xfrm>
              <a:off x="5657084" y="2984075"/>
              <a:ext cx="753890" cy="774595"/>
            </a:xfrm>
            <a:custGeom>
              <a:avLst/>
              <a:gdLst/>
              <a:ahLst/>
              <a:cxnLst/>
              <a:rect l="l" t="t" r="r" b="b"/>
              <a:pathLst>
                <a:path w="9831" h="10101" extrusionOk="0">
                  <a:moveTo>
                    <a:pt x="6176" y="1"/>
                  </a:moveTo>
                  <a:cubicBezTo>
                    <a:pt x="6176" y="1"/>
                    <a:pt x="5476" y="1065"/>
                    <a:pt x="4350" y="1065"/>
                  </a:cubicBezTo>
                  <a:cubicBezTo>
                    <a:pt x="4322" y="1065"/>
                    <a:pt x="4293" y="1065"/>
                    <a:pt x="4264" y="1063"/>
                  </a:cubicBezTo>
                  <a:cubicBezTo>
                    <a:pt x="3329" y="1007"/>
                    <a:pt x="3485" y="256"/>
                    <a:pt x="3485" y="256"/>
                  </a:cubicBezTo>
                  <a:lnTo>
                    <a:pt x="3485" y="256"/>
                  </a:lnTo>
                  <a:lnTo>
                    <a:pt x="1998" y="610"/>
                  </a:lnTo>
                  <a:cubicBezTo>
                    <a:pt x="1601" y="822"/>
                    <a:pt x="1261" y="1134"/>
                    <a:pt x="1020" y="1516"/>
                  </a:cubicBezTo>
                  <a:cubicBezTo>
                    <a:pt x="822" y="1856"/>
                    <a:pt x="0" y="3400"/>
                    <a:pt x="0" y="3400"/>
                  </a:cubicBezTo>
                  <a:cubicBezTo>
                    <a:pt x="255" y="3995"/>
                    <a:pt x="978" y="4250"/>
                    <a:pt x="978" y="4250"/>
                  </a:cubicBezTo>
                  <a:cubicBezTo>
                    <a:pt x="978" y="4250"/>
                    <a:pt x="964" y="4505"/>
                    <a:pt x="978" y="4817"/>
                  </a:cubicBezTo>
                  <a:cubicBezTo>
                    <a:pt x="1020" y="5313"/>
                    <a:pt x="1134" y="5794"/>
                    <a:pt x="1318" y="6248"/>
                  </a:cubicBezTo>
                  <a:lnTo>
                    <a:pt x="1785" y="7395"/>
                  </a:lnTo>
                  <a:cubicBezTo>
                    <a:pt x="2038" y="8644"/>
                    <a:pt x="2012" y="10101"/>
                    <a:pt x="2108" y="10101"/>
                  </a:cubicBezTo>
                  <a:cubicBezTo>
                    <a:pt x="2109" y="10101"/>
                    <a:pt x="2110" y="10101"/>
                    <a:pt x="2111" y="10100"/>
                  </a:cubicBezTo>
                  <a:lnTo>
                    <a:pt x="5808" y="8826"/>
                  </a:lnTo>
                  <a:lnTo>
                    <a:pt x="7012" y="7834"/>
                  </a:lnTo>
                  <a:lnTo>
                    <a:pt x="6984" y="4789"/>
                  </a:lnTo>
                  <a:lnTo>
                    <a:pt x="9831" y="4576"/>
                  </a:lnTo>
                  <a:lnTo>
                    <a:pt x="9477" y="2296"/>
                  </a:lnTo>
                  <a:cubicBezTo>
                    <a:pt x="9321" y="893"/>
                    <a:pt x="8273" y="454"/>
                    <a:pt x="7890" y="298"/>
                  </a:cubicBezTo>
                  <a:cubicBezTo>
                    <a:pt x="7522" y="142"/>
                    <a:pt x="6176" y="1"/>
                    <a:pt x="6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85;p26">
              <a:extLst>
                <a:ext uri="{FF2B5EF4-FFF2-40B4-BE49-F238E27FC236}">
                  <a16:creationId xmlns:a16="http://schemas.microsoft.com/office/drawing/2014/main" id="{C1DEEF5C-0AC4-FCC3-693A-8D0E8D953EE5}"/>
                </a:ext>
              </a:extLst>
            </p:cNvPr>
            <p:cNvSpPr/>
            <p:nvPr/>
          </p:nvSpPr>
          <p:spPr>
            <a:xfrm>
              <a:off x="5820039" y="3337132"/>
              <a:ext cx="559494" cy="420464"/>
            </a:xfrm>
            <a:custGeom>
              <a:avLst/>
              <a:gdLst/>
              <a:ahLst/>
              <a:cxnLst/>
              <a:rect l="l" t="t" r="r" b="b"/>
              <a:pathLst>
                <a:path w="7296" h="5483" extrusionOk="0">
                  <a:moveTo>
                    <a:pt x="7295" y="0"/>
                  </a:moveTo>
                  <a:lnTo>
                    <a:pt x="4873" y="185"/>
                  </a:lnTo>
                  <a:lnTo>
                    <a:pt x="4901" y="2862"/>
                  </a:lnTo>
                  <a:lnTo>
                    <a:pt x="128" y="4292"/>
                  </a:lnTo>
                  <a:lnTo>
                    <a:pt x="0" y="5482"/>
                  </a:lnTo>
                  <a:cubicBezTo>
                    <a:pt x="0" y="5482"/>
                    <a:pt x="5879" y="5156"/>
                    <a:pt x="6219" y="4859"/>
                  </a:cubicBezTo>
                  <a:cubicBezTo>
                    <a:pt x="6544" y="4547"/>
                    <a:pt x="7040" y="3117"/>
                    <a:pt x="7083" y="2097"/>
                  </a:cubicBezTo>
                  <a:cubicBezTo>
                    <a:pt x="7111" y="1389"/>
                    <a:pt x="7295" y="0"/>
                    <a:pt x="7295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86;p26">
              <a:extLst>
                <a:ext uri="{FF2B5EF4-FFF2-40B4-BE49-F238E27FC236}">
                  <a16:creationId xmlns:a16="http://schemas.microsoft.com/office/drawing/2014/main" id="{4CB4D3C5-3B05-EA3F-DF1B-05A996DD42A9}"/>
                </a:ext>
              </a:extLst>
            </p:cNvPr>
            <p:cNvSpPr/>
            <p:nvPr/>
          </p:nvSpPr>
          <p:spPr>
            <a:xfrm>
              <a:off x="5577793" y="3590192"/>
              <a:ext cx="255361" cy="175762"/>
            </a:xfrm>
            <a:custGeom>
              <a:avLst/>
              <a:gdLst/>
              <a:ahLst/>
              <a:cxnLst/>
              <a:rect l="l" t="t" r="r" b="b"/>
              <a:pathLst>
                <a:path w="3330" h="2292" extrusionOk="0">
                  <a:moveTo>
                    <a:pt x="1686" y="1"/>
                  </a:moveTo>
                  <a:lnTo>
                    <a:pt x="864" y="157"/>
                  </a:lnTo>
                  <a:cubicBezTo>
                    <a:pt x="694" y="199"/>
                    <a:pt x="553" y="298"/>
                    <a:pt x="468" y="454"/>
                  </a:cubicBezTo>
                  <a:lnTo>
                    <a:pt x="156" y="1035"/>
                  </a:lnTo>
                  <a:cubicBezTo>
                    <a:pt x="156" y="1035"/>
                    <a:pt x="0" y="1460"/>
                    <a:pt x="43" y="1545"/>
                  </a:cubicBezTo>
                  <a:cubicBezTo>
                    <a:pt x="65" y="1601"/>
                    <a:pt x="122" y="1639"/>
                    <a:pt x="187" y="1639"/>
                  </a:cubicBezTo>
                  <a:cubicBezTo>
                    <a:pt x="205" y="1639"/>
                    <a:pt x="223" y="1636"/>
                    <a:pt x="241" y="1630"/>
                  </a:cubicBezTo>
                  <a:cubicBezTo>
                    <a:pt x="241" y="1630"/>
                    <a:pt x="298" y="1899"/>
                    <a:pt x="369" y="1899"/>
                  </a:cubicBezTo>
                  <a:cubicBezTo>
                    <a:pt x="439" y="1885"/>
                    <a:pt x="510" y="1871"/>
                    <a:pt x="581" y="1828"/>
                  </a:cubicBezTo>
                  <a:cubicBezTo>
                    <a:pt x="606" y="1890"/>
                    <a:pt x="673" y="1930"/>
                    <a:pt x="737" y="1930"/>
                  </a:cubicBezTo>
                  <a:cubicBezTo>
                    <a:pt x="747" y="1930"/>
                    <a:pt x="756" y="1929"/>
                    <a:pt x="765" y="1927"/>
                  </a:cubicBezTo>
                  <a:cubicBezTo>
                    <a:pt x="779" y="1927"/>
                    <a:pt x="794" y="1913"/>
                    <a:pt x="808" y="1913"/>
                  </a:cubicBezTo>
                  <a:cubicBezTo>
                    <a:pt x="921" y="1871"/>
                    <a:pt x="893" y="1658"/>
                    <a:pt x="893" y="1658"/>
                  </a:cubicBezTo>
                  <a:lnTo>
                    <a:pt x="1403" y="1531"/>
                  </a:lnTo>
                  <a:cubicBezTo>
                    <a:pt x="1743" y="1715"/>
                    <a:pt x="2054" y="1927"/>
                    <a:pt x="2366" y="2182"/>
                  </a:cubicBezTo>
                  <a:cubicBezTo>
                    <a:pt x="2448" y="2264"/>
                    <a:pt x="2565" y="2292"/>
                    <a:pt x="2686" y="2292"/>
                  </a:cubicBezTo>
                  <a:cubicBezTo>
                    <a:pt x="2942" y="2292"/>
                    <a:pt x="3216" y="2168"/>
                    <a:pt x="3216" y="2168"/>
                  </a:cubicBezTo>
                  <a:lnTo>
                    <a:pt x="3329" y="1049"/>
                  </a:lnTo>
                  <a:lnTo>
                    <a:pt x="2323" y="270"/>
                  </a:lnTo>
                  <a:lnTo>
                    <a:pt x="2323" y="270"/>
                  </a:lnTo>
                  <a:cubicBezTo>
                    <a:pt x="2323" y="270"/>
                    <a:pt x="2331" y="275"/>
                    <a:pt x="2336" y="275"/>
                  </a:cubicBezTo>
                  <a:cubicBezTo>
                    <a:pt x="2348" y="275"/>
                    <a:pt x="2355" y="257"/>
                    <a:pt x="2309" y="157"/>
                  </a:cubicBezTo>
                  <a:cubicBezTo>
                    <a:pt x="2269" y="82"/>
                    <a:pt x="2183" y="63"/>
                    <a:pt x="2104" y="63"/>
                  </a:cubicBezTo>
                  <a:cubicBezTo>
                    <a:pt x="2018" y="63"/>
                    <a:pt x="1941" y="86"/>
                    <a:pt x="1941" y="86"/>
                  </a:cubicBezTo>
                  <a:cubicBezTo>
                    <a:pt x="1884" y="15"/>
                    <a:pt x="1686" y="1"/>
                    <a:pt x="1686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87;p26">
              <a:extLst>
                <a:ext uri="{FF2B5EF4-FFF2-40B4-BE49-F238E27FC236}">
                  <a16:creationId xmlns:a16="http://schemas.microsoft.com/office/drawing/2014/main" id="{8DEFBA8A-0B1D-9599-A427-BF0C88A50F15}"/>
                </a:ext>
              </a:extLst>
            </p:cNvPr>
            <p:cNvSpPr/>
            <p:nvPr/>
          </p:nvSpPr>
          <p:spPr>
            <a:xfrm>
              <a:off x="5632085" y="3658901"/>
              <a:ext cx="120626" cy="58127"/>
            </a:xfrm>
            <a:custGeom>
              <a:avLst/>
              <a:gdLst/>
              <a:ahLst/>
              <a:cxnLst/>
              <a:rect l="l" t="t" r="r" b="b"/>
              <a:pathLst>
                <a:path w="1573" h="758" extrusionOk="0">
                  <a:moveTo>
                    <a:pt x="1426" y="1"/>
                  </a:moveTo>
                  <a:cubicBezTo>
                    <a:pt x="1378" y="1"/>
                    <a:pt x="1332" y="4"/>
                    <a:pt x="1290" y="11"/>
                  </a:cubicBezTo>
                  <a:cubicBezTo>
                    <a:pt x="1049" y="26"/>
                    <a:pt x="822" y="82"/>
                    <a:pt x="596" y="181"/>
                  </a:cubicBezTo>
                  <a:cubicBezTo>
                    <a:pt x="482" y="224"/>
                    <a:pt x="369" y="281"/>
                    <a:pt x="256" y="351"/>
                  </a:cubicBezTo>
                  <a:cubicBezTo>
                    <a:pt x="199" y="380"/>
                    <a:pt x="156" y="422"/>
                    <a:pt x="114" y="451"/>
                  </a:cubicBezTo>
                  <a:cubicBezTo>
                    <a:pt x="71" y="479"/>
                    <a:pt x="43" y="521"/>
                    <a:pt x="15" y="578"/>
                  </a:cubicBezTo>
                  <a:cubicBezTo>
                    <a:pt x="1" y="620"/>
                    <a:pt x="15" y="663"/>
                    <a:pt x="57" y="705"/>
                  </a:cubicBezTo>
                  <a:cubicBezTo>
                    <a:pt x="71" y="734"/>
                    <a:pt x="100" y="748"/>
                    <a:pt x="128" y="748"/>
                  </a:cubicBezTo>
                  <a:cubicBezTo>
                    <a:pt x="140" y="754"/>
                    <a:pt x="152" y="757"/>
                    <a:pt x="163" y="757"/>
                  </a:cubicBezTo>
                  <a:cubicBezTo>
                    <a:pt x="180" y="757"/>
                    <a:pt x="196" y="750"/>
                    <a:pt x="213" y="734"/>
                  </a:cubicBezTo>
                  <a:lnTo>
                    <a:pt x="213" y="734"/>
                  </a:lnTo>
                  <a:cubicBezTo>
                    <a:pt x="199" y="741"/>
                    <a:pt x="185" y="744"/>
                    <a:pt x="172" y="744"/>
                  </a:cubicBezTo>
                  <a:cubicBezTo>
                    <a:pt x="160" y="744"/>
                    <a:pt x="149" y="741"/>
                    <a:pt x="142" y="734"/>
                  </a:cubicBezTo>
                  <a:cubicBezTo>
                    <a:pt x="114" y="734"/>
                    <a:pt x="86" y="720"/>
                    <a:pt x="71" y="691"/>
                  </a:cubicBezTo>
                  <a:cubicBezTo>
                    <a:pt x="57" y="663"/>
                    <a:pt x="43" y="620"/>
                    <a:pt x="57" y="592"/>
                  </a:cubicBezTo>
                  <a:cubicBezTo>
                    <a:pt x="86" y="521"/>
                    <a:pt x="185" y="465"/>
                    <a:pt x="284" y="394"/>
                  </a:cubicBezTo>
                  <a:cubicBezTo>
                    <a:pt x="383" y="323"/>
                    <a:pt x="496" y="266"/>
                    <a:pt x="624" y="224"/>
                  </a:cubicBezTo>
                  <a:cubicBezTo>
                    <a:pt x="836" y="125"/>
                    <a:pt x="1063" y="68"/>
                    <a:pt x="1290" y="40"/>
                  </a:cubicBezTo>
                  <a:cubicBezTo>
                    <a:pt x="1460" y="11"/>
                    <a:pt x="1573" y="26"/>
                    <a:pt x="1573" y="11"/>
                  </a:cubicBezTo>
                  <a:cubicBezTo>
                    <a:pt x="1523" y="4"/>
                    <a:pt x="1474" y="1"/>
                    <a:pt x="1426" y="1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88;p26">
              <a:extLst>
                <a:ext uri="{FF2B5EF4-FFF2-40B4-BE49-F238E27FC236}">
                  <a16:creationId xmlns:a16="http://schemas.microsoft.com/office/drawing/2014/main" id="{35A5201B-B052-61CD-232E-F25D9FEE3B63}"/>
                </a:ext>
              </a:extLst>
            </p:cNvPr>
            <p:cNvSpPr/>
            <p:nvPr/>
          </p:nvSpPr>
          <p:spPr>
            <a:xfrm>
              <a:off x="5645122" y="3698854"/>
              <a:ext cx="115258" cy="16487"/>
            </a:xfrm>
            <a:custGeom>
              <a:avLst/>
              <a:gdLst/>
              <a:ahLst/>
              <a:cxnLst/>
              <a:rect l="l" t="t" r="r" b="b"/>
              <a:pathLst>
                <a:path w="1503" h="215" extrusionOk="0">
                  <a:moveTo>
                    <a:pt x="1275" y="0"/>
                  </a:moveTo>
                  <a:cubicBezTo>
                    <a:pt x="1105" y="15"/>
                    <a:pt x="921" y="29"/>
                    <a:pt x="751" y="43"/>
                  </a:cubicBezTo>
                  <a:cubicBezTo>
                    <a:pt x="567" y="71"/>
                    <a:pt x="383" y="99"/>
                    <a:pt x="213" y="142"/>
                  </a:cubicBezTo>
                  <a:cubicBezTo>
                    <a:pt x="142" y="156"/>
                    <a:pt x="71" y="184"/>
                    <a:pt x="1" y="213"/>
                  </a:cubicBezTo>
                  <a:cubicBezTo>
                    <a:pt x="1" y="214"/>
                    <a:pt x="3" y="215"/>
                    <a:pt x="8" y="215"/>
                  </a:cubicBezTo>
                  <a:cubicBezTo>
                    <a:pt x="61" y="215"/>
                    <a:pt x="377" y="151"/>
                    <a:pt x="751" y="99"/>
                  </a:cubicBezTo>
                  <a:cubicBezTo>
                    <a:pt x="1162" y="43"/>
                    <a:pt x="1502" y="29"/>
                    <a:pt x="1502" y="15"/>
                  </a:cubicBezTo>
                  <a:cubicBezTo>
                    <a:pt x="1431" y="0"/>
                    <a:pt x="1346" y="0"/>
                    <a:pt x="1275" y="0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89;p26">
              <a:extLst>
                <a:ext uri="{FF2B5EF4-FFF2-40B4-BE49-F238E27FC236}">
                  <a16:creationId xmlns:a16="http://schemas.microsoft.com/office/drawing/2014/main" id="{2537ED2A-ABF6-928E-9DEA-DA37B9F55E50}"/>
                </a:ext>
              </a:extLst>
            </p:cNvPr>
            <p:cNvSpPr/>
            <p:nvPr/>
          </p:nvSpPr>
          <p:spPr>
            <a:xfrm>
              <a:off x="5619049" y="3623856"/>
              <a:ext cx="109813" cy="105442"/>
            </a:xfrm>
            <a:custGeom>
              <a:avLst/>
              <a:gdLst/>
              <a:ahLst/>
              <a:cxnLst/>
              <a:rect l="l" t="t" r="r" b="b"/>
              <a:pathLst>
                <a:path w="1432" h="1375" extrusionOk="0">
                  <a:moveTo>
                    <a:pt x="1346" y="1"/>
                  </a:moveTo>
                  <a:cubicBezTo>
                    <a:pt x="1275" y="15"/>
                    <a:pt x="1205" y="15"/>
                    <a:pt x="1106" y="29"/>
                  </a:cubicBezTo>
                  <a:cubicBezTo>
                    <a:pt x="978" y="29"/>
                    <a:pt x="865" y="58"/>
                    <a:pt x="751" y="100"/>
                  </a:cubicBezTo>
                  <a:cubicBezTo>
                    <a:pt x="610" y="171"/>
                    <a:pt x="482" y="242"/>
                    <a:pt x="369" y="341"/>
                  </a:cubicBezTo>
                  <a:cubicBezTo>
                    <a:pt x="256" y="426"/>
                    <a:pt x="156" y="553"/>
                    <a:pt x="86" y="681"/>
                  </a:cubicBezTo>
                  <a:cubicBezTo>
                    <a:pt x="43" y="738"/>
                    <a:pt x="29" y="794"/>
                    <a:pt x="15" y="865"/>
                  </a:cubicBezTo>
                  <a:cubicBezTo>
                    <a:pt x="1" y="922"/>
                    <a:pt x="1" y="978"/>
                    <a:pt x="1" y="1049"/>
                  </a:cubicBezTo>
                  <a:cubicBezTo>
                    <a:pt x="1" y="1120"/>
                    <a:pt x="15" y="1205"/>
                    <a:pt x="29" y="1290"/>
                  </a:cubicBezTo>
                  <a:cubicBezTo>
                    <a:pt x="29" y="1318"/>
                    <a:pt x="29" y="1347"/>
                    <a:pt x="43" y="1375"/>
                  </a:cubicBezTo>
                  <a:cubicBezTo>
                    <a:pt x="57" y="1375"/>
                    <a:pt x="43" y="1247"/>
                    <a:pt x="43" y="1035"/>
                  </a:cubicBezTo>
                  <a:cubicBezTo>
                    <a:pt x="43" y="922"/>
                    <a:pt x="71" y="808"/>
                    <a:pt x="128" y="695"/>
                  </a:cubicBezTo>
                  <a:cubicBezTo>
                    <a:pt x="199" y="582"/>
                    <a:pt x="284" y="468"/>
                    <a:pt x="397" y="369"/>
                  </a:cubicBezTo>
                  <a:cubicBezTo>
                    <a:pt x="511" y="284"/>
                    <a:pt x="638" y="213"/>
                    <a:pt x="766" y="143"/>
                  </a:cubicBezTo>
                  <a:cubicBezTo>
                    <a:pt x="879" y="100"/>
                    <a:pt x="992" y="72"/>
                    <a:pt x="1106" y="58"/>
                  </a:cubicBezTo>
                  <a:cubicBezTo>
                    <a:pt x="1219" y="43"/>
                    <a:pt x="1332" y="29"/>
                    <a:pt x="1431" y="1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90;p26">
              <a:extLst>
                <a:ext uri="{FF2B5EF4-FFF2-40B4-BE49-F238E27FC236}">
                  <a16:creationId xmlns:a16="http://schemas.microsoft.com/office/drawing/2014/main" id="{B8913776-B8F5-EC58-4BFC-36C87FCBC3E7}"/>
                </a:ext>
              </a:extLst>
            </p:cNvPr>
            <p:cNvSpPr/>
            <p:nvPr/>
          </p:nvSpPr>
          <p:spPr>
            <a:xfrm>
              <a:off x="5597347" y="3606065"/>
              <a:ext cx="107589" cy="109123"/>
            </a:xfrm>
            <a:custGeom>
              <a:avLst/>
              <a:gdLst/>
              <a:ahLst/>
              <a:cxnLst/>
              <a:rect l="l" t="t" r="r" b="b"/>
              <a:pathLst>
                <a:path w="1403" h="1423" extrusionOk="0">
                  <a:moveTo>
                    <a:pt x="1312" y="0"/>
                  </a:moveTo>
                  <a:cubicBezTo>
                    <a:pt x="1237" y="0"/>
                    <a:pt x="1157" y="10"/>
                    <a:pt x="1077" y="20"/>
                  </a:cubicBezTo>
                  <a:cubicBezTo>
                    <a:pt x="964" y="35"/>
                    <a:pt x="836" y="63"/>
                    <a:pt x="723" y="105"/>
                  </a:cubicBezTo>
                  <a:cubicBezTo>
                    <a:pt x="652" y="120"/>
                    <a:pt x="595" y="162"/>
                    <a:pt x="539" y="205"/>
                  </a:cubicBezTo>
                  <a:cubicBezTo>
                    <a:pt x="482" y="261"/>
                    <a:pt x="425" y="318"/>
                    <a:pt x="383" y="389"/>
                  </a:cubicBezTo>
                  <a:cubicBezTo>
                    <a:pt x="227" y="601"/>
                    <a:pt x="114" y="842"/>
                    <a:pt x="29" y="1097"/>
                  </a:cubicBezTo>
                  <a:cubicBezTo>
                    <a:pt x="14" y="1168"/>
                    <a:pt x="0" y="1253"/>
                    <a:pt x="0" y="1338"/>
                  </a:cubicBezTo>
                  <a:cubicBezTo>
                    <a:pt x="0" y="1366"/>
                    <a:pt x="0" y="1394"/>
                    <a:pt x="14" y="1423"/>
                  </a:cubicBezTo>
                  <a:cubicBezTo>
                    <a:pt x="29" y="1309"/>
                    <a:pt x="43" y="1210"/>
                    <a:pt x="71" y="1111"/>
                  </a:cubicBezTo>
                  <a:cubicBezTo>
                    <a:pt x="156" y="856"/>
                    <a:pt x="284" y="630"/>
                    <a:pt x="439" y="417"/>
                  </a:cubicBezTo>
                  <a:cubicBezTo>
                    <a:pt x="595" y="148"/>
                    <a:pt x="893" y="105"/>
                    <a:pt x="1091" y="63"/>
                  </a:cubicBezTo>
                  <a:cubicBezTo>
                    <a:pt x="1289" y="35"/>
                    <a:pt x="1403" y="6"/>
                    <a:pt x="1403" y="6"/>
                  </a:cubicBezTo>
                  <a:cubicBezTo>
                    <a:pt x="1374" y="2"/>
                    <a:pt x="1343" y="0"/>
                    <a:pt x="1312" y="0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91;p26">
              <a:extLst>
                <a:ext uri="{FF2B5EF4-FFF2-40B4-BE49-F238E27FC236}">
                  <a16:creationId xmlns:a16="http://schemas.microsoft.com/office/drawing/2014/main" id="{860463BE-966C-B850-5A58-5F609ECD5CA5}"/>
                </a:ext>
              </a:extLst>
            </p:cNvPr>
            <p:cNvSpPr/>
            <p:nvPr/>
          </p:nvSpPr>
          <p:spPr>
            <a:xfrm>
              <a:off x="5578866" y="3588044"/>
              <a:ext cx="250990" cy="156514"/>
            </a:xfrm>
            <a:custGeom>
              <a:avLst/>
              <a:gdLst/>
              <a:ahLst/>
              <a:cxnLst/>
              <a:rect l="l" t="t" r="r" b="b"/>
              <a:pathLst>
                <a:path w="3273" h="2041" extrusionOk="0">
                  <a:moveTo>
                    <a:pt x="1672" y="1"/>
                  </a:moveTo>
                  <a:lnTo>
                    <a:pt x="893" y="156"/>
                  </a:lnTo>
                  <a:cubicBezTo>
                    <a:pt x="822" y="156"/>
                    <a:pt x="751" y="185"/>
                    <a:pt x="695" y="213"/>
                  </a:cubicBezTo>
                  <a:cubicBezTo>
                    <a:pt x="624" y="241"/>
                    <a:pt x="567" y="284"/>
                    <a:pt x="510" y="355"/>
                  </a:cubicBezTo>
                  <a:cubicBezTo>
                    <a:pt x="468" y="411"/>
                    <a:pt x="425" y="468"/>
                    <a:pt x="397" y="539"/>
                  </a:cubicBezTo>
                  <a:lnTo>
                    <a:pt x="298" y="737"/>
                  </a:lnTo>
                  <a:cubicBezTo>
                    <a:pt x="241" y="850"/>
                    <a:pt x="185" y="950"/>
                    <a:pt x="128" y="1049"/>
                  </a:cubicBezTo>
                  <a:cubicBezTo>
                    <a:pt x="86" y="1176"/>
                    <a:pt x="43" y="1304"/>
                    <a:pt x="15" y="1431"/>
                  </a:cubicBezTo>
                  <a:cubicBezTo>
                    <a:pt x="15" y="1460"/>
                    <a:pt x="1" y="1502"/>
                    <a:pt x="1" y="1530"/>
                  </a:cubicBezTo>
                  <a:cubicBezTo>
                    <a:pt x="1" y="1573"/>
                    <a:pt x="29" y="1601"/>
                    <a:pt x="43" y="1629"/>
                  </a:cubicBezTo>
                  <a:cubicBezTo>
                    <a:pt x="86" y="1673"/>
                    <a:pt x="138" y="1691"/>
                    <a:pt x="191" y="1691"/>
                  </a:cubicBezTo>
                  <a:cubicBezTo>
                    <a:pt x="201" y="1691"/>
                    <a:pt x="211" y="1691"/>
                    <a:pt x="221" y="1689"/>
                  </a:cubicBezTo>
                  <a:lnTo>
                    <a:pt x="221" y="1689"/>
                  </a:lnTo>
                  <a:cubicBezTo>
                    <a:pt x="233" y="1731"/>
                    <a:pt x="244" y="1768"/>
                    <a:pt x="255" y="1814"/>
                  </a:cubicBezTo>
                  <a:cubicBezTo>
                    <a:pt x="270" y="1828"/>
                    <a:pt x="284" y="1856"/>
                    <a:pt x="284" y="1870"/>
                  </a:cubicBezTo>
                  <a:cubicBezTo>
                    <a:pt x="298" y="1899"/>
                    <a:pt x="326" y="1927"/>
                    <a:pt x="340" y="1941"/>
                  </a:cubicBezTo>
                  <a:lnTo>
                    <a:pt x="425" y="1941"/>
                  </a:lnTo>
                  <a:cubicBezTo>
                    <a:pt x="454" y="1927"/>
                    <a:pt x="482" y="1927"/>
                    <a:pt x="496" y="1913"/>
                  </a:cubicBezTo>
                  <a:lnTo>
                    <a:pt x="554" y="1890"/>
                  </a:lnTo>
                  <a:lnTo>
                    <a:pt x="554" y="1890"/>
                  </a:lnTo>
                  <a:cubicBezTo>
                    <a:pt x="557" y="1902"/>
                    <a:pt x="569" y="1913"/>
                    <a:pt x="581" y="1913"/>
                  </a:cubicBezTo>
                  <a:cubicBezTo>
                    <a:pt x="610" y="1955"/>
                    <a:pt x="652" y="1969"/>
                    <a:pt x="709" y="1984"/>
                  </a:cubicBezTo>
                  <a:cubicBezTo>
                    <a:pt x="737" y="1984"/>
                    <a:pt x="751" y="1984"/>
                    <a:pt x="780" y="1969"/>
                  </a:cubicBezTo>
                  <a:cubicBezTo>
                    <a:pt x="808" y="1969"/>
                    <a:pt x="822" y="1955"/>
                    <a:pt x="850" y="1927"/>
                  </a:cubicBezTo>
                  <a:cubicBezTo>
                    <a:pt x="879" y="1899"/>
                    <a:pt x="893" y="1856"/>
                    <a:pt x="893" y="1799"/>
                  </a:cubicBezTo>
                  <a:cubicBezTo>
                    <a:pt x="893" y="1765"/>
                    <a:pt x="893" y="1731"/>
                    <a:pt x="893" y="1697"/>
                  </a:cubicBezTo>
                  <a:lnTo>
                    <a:pt x="893" y="1697"/>
                  </a:lnTo>
                  <a:lnTo>
                    <a:pt x="1379" y="1575"/>
                  </a:lnTo>
                  <a:lnTo>
                    <a:pt x="1379" y="1575"/>
                  </a:lnTo>
                  <a:cubicBezTo>
                    <a:pt x="1576" y="1674"/>
                    <a:pt x="1773" y="1786"/>
                    <a:pt x="1955" y="1913"/>
                  </a:cubicBezTo>
                  <a:lnTo>
                    <a:pt x="2097" y="2012"/>
                  </a:lnTo>
                  <a:lnTo>
                    <a:pt x="2154" y="2040"/>
                  </a:lnTo>
                  <a:cubicBezTo>
                    <a:pt x="2154" y="2040"/>
                    <a:pt x="2139" y="2026"/>
                    <a:pt x="2097" y="1998"/>
                  </a:cubicBezTo>
                  <a:lnTo>
                    <a:pt x="1955" y="1899"/>
                  </a:lnTo>
                  <a:cubicBezTo>
                    <a:pt x="1771" y="1771"/>
                    <a:pt x="1587" y="1644"/>
                    <a:pt x="1389" y="1544"/>
                  </a:cubicBezTo>
                  <a:lnTo>
                    <a:pt x="1375" y="1544"/>
                  </a:lnTo>
                  <a:lnTo>
                    <a:pt x="865" y="1658"/>
                  </a:lnTo>
                  <a:lnTo>
                    <a:pt x="850" y="1658"/>
                  </a:lnTo>
                  <a:lnTo>
                    <a:pt x="850" y="1686"/>
                  </a:lnTo>
                  <a:cubicBezTo>
                    <a:pt x="865" y="1757"/>
                    <a:pt x="850" y="1828"/>
                    <a:pt x="808" y="1899"/>
                  </a:cubicBezTo>
                  <a:cubicBezTo>
                    <a:pt x="794" y="1913"/>
                    <a:pt x="780" y="1913"/>
                    <a:pt x="765" y="1927"/>
                  </a:cubicBezTo>
                  <a:lnTo>
                    <a:pt x="709" y="1927"/>
                  </a:lnTo>
                  <a:cubicBezTo>
                    <a:pt x="666" y="1913"/>
                    <a:pt x="638" y="1899"/>
                    <a:pt x="610" y="1870"/>
                  </a:cubicBezTo>
                  <a:lnTo>
                    <a:pt x="581" y="1856"/>
                  </a:lnTo>
                  <a:cubicBezTo>
                    <a:pt x="591" y="1856"/>
                    <a:pt x="562" y="1850"/>
                    <a:pt x="551" y="1850"/>
                  </a:cubicBezTo>
                  <a:cubicBezTo>
                    <a:pt x="545" y="1850"/>
                    <a:pt x="544" y="1851"/>
                    <a:pt x="553" y="1856"/>
                  </a:cubicBezTo>
                  <a:lnTo>
                    <a:pt x="539" y="1856"/>
                  </a:lnTo>
                  <a:cubicBezTo>
                    <a:pt x="525" y="1856"/>
                    <a:pt x="496" y="1870"/>
                    <a:pt x="482" y="1884"/>
                  </a:cubicBezTo>
                  <a:cubicBezTo>
                    <a:pt x="454" y="1884"/>
                    <a:pt x="440" y="1899"/>
                    <a:pt x="411" y="1899"/>
                  </a:cubicBezTo>
                  <a:lnTo>
                    <a:pt x="369" y="1899"/>
                  </a:lnTo>
                  <a:cubicBezTo>
                    <a:pt x="340" y="1870"/>
                    <a:pt x="312" y="1828"/>
                    <a:pt x="298" y="1799"/>
                  </a:cubicBezTo>
                  <a:cubicBezTo>
                    <a:pt x="284" y="1757"/>
                    <a:pt x="270" y="1700"/>
                    <a:pt x="255" y="1658"/>
                  </a:cubicBezTo>
                  <a:lnTo>
                    <a:pt x="255" y="1629"/>
                  </a:lnTo>
                  <a:lnTo>
                    <a:pt x="227" y="1629"/>
                  </a:lnTo>
                  <a:cubicBezTo>
                    <a:pt x="216" y="1633"/>
                    <a:pt x="203" y="1635"/>
                    <a:pt x="191" y="1635"/>
                  </a:cubicBezTo>
                  <a:cubicBezTo>
                    <a:pt x="155" y="1635"/>
                    <a:pt x="117" y="1622"/>
                    <a:pt x="86" y="1601"/>
                  </a:cubicBezTo>
                  <a:cubicBezTo>
                    <a:pt x="71" y="1573"/>
                    <a:pt x="57" y="1559"/>
                    <a:pt x="57" y="1530"/>
                  </a:cubicBezTo>
                  <a:cubicBezTo>
                    <a:pt x="57" y="1502"/>
                    <a:pt x="57" y="1474"/>
                    <a:pt x="71" y="1445"/>
                  </a:cubicBezTo>
                  <a:cubicBezTo>
                    <a:pt x="100" y="1318"/>
                    <a:pt x="128" y="1190"/>
                    <a:pt x="185" y="1063"/>
                  </a:cubicBezTo>
                  <a:lnTo>
                    <a:pt x="340" y="751"/>
                  </a:lnTo>
                  <a:lnTo>
                    <a:pt x="454" y="553"/>
                  </a:lnTo>
                  <a:cubicBezTo>
                    <a:pt x="482" y="496"/>
                    <a:pt x="510" y="440"/>
                    <a:pt x="553" y="383"/>
                  </a:cubicBezTo>
                  <a:cubicBezTo>
                    <a:pt x="610" y="326"/>
                    <a:pt x="652" y="284"/>
                    <a:pt x="723" y="255"/>
                  </a:cubicBezTo>
                  <a:cubicBezTo>
                    <a:pt x="780" y="227"/>
                    <a:pt x="850" y="213"/>
                    <a:pt x="907" y="199"/>
                  </a:cubicBezTo>
                  <a:lnTo>
                    <a:pt x="1686" y="43"/>
                  </a:lnTo>
                  <a:cubicBezTo>
                    <a:pt x="1729" y="43"/>
                    <a:pt x="1771" y="57"/>
                    <a:pt x="1814" y="71"/>
                  </a:cubicBezTo>
                  <a:cubicBezTo>
                    <a:pt x="1856" y="71"/>
                    <a:pt x="1899" y="100"/>
                    <a:pt x="1927" y="128"/>
                  </a:cubicBezTo>
                  <a:lnTo>
                    <a:pt x="1927" y="142"/>
                  </a:lnTo>
                  <a:lnTo>
                    <a:pt x="1955" y="128"/>
                  </a:lnTo>
                  <a:cubicBezTo>
                    <a:pt x="1991" y="114"/>
                    <a:pt x="2030" y="107"/>
                    <a:pt x="2069" y="107"/>
                  </a:cubicBezTo>
                  <a:cubicBezTo>
                    <a:pt x="2108" y="107"/>
                    <a:pt x="2147" y="114"/>
                    <a:pt x="2182" y="128"/>
                  </a:cubicBezTo>
                  <a:cubicBezTo>
                    <a:pt x="2239" y="170"/>
                    <a:pt x="2281" y="241"/>
                    <a:pt x="2309" y="312"/>
                  </a:cubicBezTo>
                  <a:lnTo>
                    <a:pt x="3018" y="836"/>
                  </a:lnTo>
                  <a:lnTo>
                    <a:pt x="3202" y="978"/>
                  </a:lnTo>
                  <a:cubicBezTo>
                    <a:pt x="3258" y="1006"/>
                    <a:pt x="3273" y="1020"/>
                    <a:pt x="3273" y="1020"/>
                  </a:cubicBezTo>
                  <a:cubicBezTo>
                    <a:pt x="3258" y="1006"/>
                    <a:pt x="3244" y="992"/>
                    <a:pt x="3216" y="978"/>
                  </a:cubicBezTo>
                  <a:lnTo>
                    <a:pt x="3032" y="822"/>
                  </a:lnTo>
                  <a:lnTo>
                    <a:pt x="2324" y="298"/>
                  </a:lnTo>
                  <a:cubicBezTo>
                    <a:pt x="2309" y="213"/>
                    <a:pt x="2253" y="142"/>
                    <a:pt x="2182" y="100"/>
                  </a:cubicBezTo>
                  <a:cubicBezTo>
                    <a:pt x="2139" y="78"/>
                    <a:pt x="2093" y="68"/>
                    <a:pt x="2047" y="68"/>
                  </a:cubicBezTo>
                  <a:cubicBezTo>
                    <a:pt x="2009" y="68"/>
                    <a:pt x="1970" y="75"/>
                    <a:pt x="1934" y="90"/>
                  </a:cubicBezTo>
                  <a:lnTo>
                    <a:pt x="1934" y="90"/>
                  </a:lnTo>
                  <a:cubicBezTo>
                    <a:pt x="1906" y="55"/>
                    <a:pt x="1866" y="42"/>
                    <a:pt x="1814" y="29"/>
                  </a:cubicBezTo>
                  <a:cubicBezTo>
                    <a:pt x="1771" y="15"/>
                    <a:pt x="1729" y="1"/>
                    <a:pt x="1672" y="1"/>
                  </a:cubicBez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92;p26">
              <a:extLst>
                <a:ext uri="{FF2B5EF4-FFF2-40B4-BE49-F238E27FC236}">
                  <a16:creationId xmlns:a16="http://schemas.microsoft.com/office/drawing/2014/main" id="{C180A3D9-F013-69D1-B981-9098A9B6F27A}"/>
                </a:ext>
              </a:extLst>
            </p:cNvPr>
            <p:cNvSpPr/>
            <p:nvPr/>
          </p:nvSpPr>
          <p:spPr>
            <a:xfrm>
              <a:off x="4916234" y="3671324"/>
              <a:ext cx="1034174" cy="387106"/>
            </a:xfrm>
            <a:custGeom>
              <a:avLst/>
              <a:gdLst/>
              <a:ahLst/>
              <a:cxnLst/>
              <a:rect l="l" t="t" r="r" b="b"/>
              <a:pathLst>
                <a:path w="13486" h="5048" extrusionOk="0">
                  <a:moveTo>
                    <a:pt x="2457" y="1"/>
                  </a:moveTo>
                  <a:cubicBezTo>
                    <a:pt x="1434" y="1"/>
                    <a:pt x="758" y="435"/>
                    <a:pt x="497" y="898"/>
                  </a:cubicBezTo>
                  <a:cubicBezTo>
                    <a:pt x="1" y="1748"/>
                    <a:pt x="1177" y="3391"/>
                    <a:pt x="1630" y="3773"/>
                  </a:cubicBezTo>
                  <a:cubicBezTo>
                    <a:pt x="2961" y="4892"/>
                    <a:pt x="5256" y="5048"/>
                    <a:pt x="5256" y="5048"/>
                  </a:cubicBezTo>
                  <a:lnTo>
                    <a:pt x="13486" y="5034"/>
                  </a:lnTo>
                  <a:lnTo>
                    <a:pt x="11078" y="1776"/>
                  </a:lnTo>
                  <a:lnTo>
                    <a:pt x="8302" y="1648"/>
                  </a:lnTo>
                  <a:cubicBezTo>
                    <a:pt x="8302" y="1648"/>
                    <a:pt x="4944" y="586"/>
                    <a:pt x="3882" y="246"/>
                  </a:cubicBezTo>
                  <a:cubicBezTo>
                    <a:pt x="3352" y="73"/>
                    <a:pt x="2876" y="1"/>
                    <a:pt x="2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93;p26">
              <a:extLst>
                <a:ext uri="{FF2B5EF4-FFF2-40B4-BE49-F238E27FC236}">
                  <a16:creationId xmlns:a16="http://schemas.microsoft.com/office/drawing/2014/main" id="{15F413DC-CA19-39F2-59B6-A2CB8AE0C8E5}"/>
                </a:ext>
              </a:extLst>
            </p:cNvPr>
            <p:cNvSpPr/>
            <p:nvPr/>
          </p:nvSpPr>
          <p:spPr>
            <a:xfrm>
              <a:off x="5126964" y="3848773"/>
              <a:ext cx="476981" cy="208583"/>
            </a:xfrm>
            <a:custGeom>
              <a:avLst/>
              <a:gdLst/>
              <a:ahLst/>
              <a:cxnLst/>
              <a:rect l="l" t="t" r="r" b="b"/>
              <a:pathLst>
                <a:path w="6220" h="2720" extrusionOk="0">
                  <a:moveTo>
                    <a:pt x="889" y="0"/>
                  </a:moveTo>
                  <a:cubicBezTo>
                    <a:pt x="811" y="0"/>
                    <a:pt x="733" y="5"/>
                    <a:pt x="652" y="14"/>
                  </a:cubicBezTo>
                  <a:cubicBezTo>
                    <a:pt x="468" y="14"/>
                    <a:pt x="284" y="99"/>
                    <a:pt x="171" y="227"/>
                  </a:cubicBezTo>
                  <a:cubicBezTo>
                    <a:pt x="1" y="453"/>
                    <a:pt x="86" y="765"/>
                    <a:pt x="171" y="1020"/>
                  </a:cubicBezTo>
                  <a:cubicBezTo>
                    <a:pt x="270" y="1317"/>
                    <a:pt x="412" y="1601"/>
                    <a:pt x="610" y="1856"/>
                  </a:cubicBezTo>
                  <a:cubicBezTo>
                    <a:pt x="865" y="2125"/>
                    <a:pt x="1205" y="2323"/>
                    <a:pt x="1573" y="2422"/>
                  </a:cubicBezTo>
                  <a:cubicBezTo>
                    <a:pt x="2267" y="2621"/>
                    <a:pt x="2990" y="2720"/>
                    <a:pt x="3726" y="2720"/>
                  </a:cubicBezTo>
                  <a:lnTo>
                    <a:pt x="6219" y="2592"/>
                  </a:lnTo>
                  <a:lnTo>
                    <a:pt x="6064" y="864"/>
                  </a:lnTo>
                  <a:cubicBezTo>
                    <a:pt x="5749" y="900"/>
                    <a:pt x="5433" y="918"/>
                    <a:pt x="5118" y="918"/>
                  </a:cubicBezTo>
                  <a:cubicBezTo>
                    <a:pt x="4059" y="918"/>
                    <a:pt x="3009" y="716"/>
                    <a:pt x="2026" y="312"/>
                  </a:cubicBezTo>
                  <a:cubicBezTo>
                    <a:pt x="1800" y="213"/>
                    <a:pt x="1587" y="128"/>
                    <a:pt x="1347" y="57"/>
                  </a:cubicBezTo>
                  <a:cubicBezTo>
                    <a:pt x="1195" y="19"/>
                    <a:pt x="1044" y="0"/>
                    <a:pt x="8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94;p26">
              <a:extLst>
                <a:ext uri="{FF2B5EF4-FFF2-40B4-BE49-F238E27FC236}">
                  <a16:creationId xmlns:a16="http://schemas.microsoft.com/office/drawing/2014/main" id="{A6CBBE5A-EAFF-4994-C712-7C35C34F329F}"/>
                </a:ext>
              </a:extLst>
            </p:cNvPr>
            <p:cNvSpPr/>
            <p:nvPr/>
          </p:nvSpPr>
          <p:spPr>
            <a:xfrm>
              <a:off x="5179109" y="3853067"/>
              <a:ext cx="54446" cy="130441"/>
            </a:xfrm>
            <a:custGeom>
              <a:avLst/>
              <a:gdLst/>
              <a:ahLst/>
              <a:cxnLst/>
              <a:rect l="l" t="t" r="r" b="b"/>
              <a:pathLst>
                <a:path w="710" h="1701" extrusionOk="0">
                  <a:moveTo>
                    <a:pt x="553" y="1"/>
                  </a:moveTo>
                  <a:cubicBezTo>
                    <a:pt x="553" y="15"/>
                    <a:pt x="596" y="114"/>
                    <a:pt x="610" y="284"/>
                  </a:cubicBezTo>
                  <a:cubicBezTo>
                    <a:pt x="652" y="511"/>
                    <a:pt x="638" y="737"/>
                    <a:pt x="582" y="950"/>
                  </a:cubicBezTo>
                  <a:cubicBezTo>
                    <a:pt x="511" y="1162"/>
                    <a:pt x="383" y="1361"/>
                    <a:pt x="227" y="1516"/>
                  </a:cubicBezTo>
                  <a:cubicBezTo>
                    <a:pt x="100" y="1630"/>
                    <a:pt x="1" y="1686"/>
                    <a:pt x="1" y="1701"/>
                  </a:cubicBezTo>
                  <a:cubicBezTo>
                    <a:pt x="29" y="1686"/>
                    <a:pt x="57" y="1686"/>
                    <a:pt x="72" y="1658"/>
                  </a:cubicBezTo>
                  <a:cubicBezTo>
                    <a:pt x="142" y="1630"/>
                    <a:pt x="199" y="1587"/>
                    <a:pt x="256" y="1545"/>
                  </a:cubicBezTo>
                  <a:cubicBezTo>
                    <a:pt x="426" y="1389"/>
                    <a:pt x="553" y="1191"/>
                    <a:pt x="638" y="964"/>
                  </a:cubicBezTo>
                  <a:cubicBezTo>
                    <a:pt x="709" y="737"/>
                    <a:pt x="709" y="497"/>
                    <a:pt x="667" y="270"/>
                  </a:cubicBezTo>
                  <a:cubicBezTo>
                    <a:pt x="638" y="199"/>
                    <a:pt x="624" y="142"/>
                    <a:pt x="596" y="72"/>
                  </a:cubicBezTo>
                  <a:cubicBezTo>
                    <a:pt x="582" y="43"/>
                    <a:pt x="567" y="29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95;p26">
              <a:extLst>
                <a:ext uri="{FF2B5EF4-FFF2-40B4-BE49-F238E27FC236}">
                  <a16:creationId xmlns:a16="http://schemas.microsoft.com/office/drawing/2014/main" id="{8D0CC3ED-272A-B115-98CF-3D4A3546DDAA}"/>
                </a:ext>
              </a:extLst>
            </p:cNvPr>
            <p:cNvSpPr/>
            <p:nvPr/>
          </p:nvSpPr>
          <p:spPr>
            <a:xfrm>
              <a:off x="5536536" y="3638043"/>
              <a:ext cx="690932" cy="421537"/>
            </a:xfrm>
            <a:custGeom>
              <a:avLst/>
              <a:gdLst/>
              <a:ahLst/>
              <a:cxnLst/>
              <a:rect l="l" t="t" r="r" b="b"/>
              <a:pathLst>
                <a:path w="9010" h="5497" extrusionOk="0">
                  <a:moveTo>
                    <a:pt x="6686" y="0"/>
                  </a:moveTo>
                  <a:cubicBezTo>
                    <a:pt x="5817" y="0"/>
                    <a:pt x="5132" y="522"/>
                    <a:pt x="4646" y="737"/>
                  </a:cubicBezTo>
                  <a:cubicBezTo>
                    <a:pt x="4037" y="992"/>
                    <a:pt x="638" y="2861"/>
                    <a:pt x="638" y="2861"/>
                  </a:cubicBezTo>
                  <a:cubicBezTo>
                    <a:pt x="638" y="2861"/>
                    <a:pt x="0" y="3995"/>
                    <a:pt x="184" y="4490"/>
                  </a:cubicBezTo>
                  <a:cubicBezTo>
                    <a:pt x="368" y="5000"/>
                    <a:pt x="1190" y="5496"/>
                    <a:pt x="1190" y="5496"/>
                  </a:cubicBezTo>
                  <a:lnTo>
                    <a:pt x="4972" y="5496"/>
                  </a:lnTo>
                  <a:cubicBezTo>
                    <a:pt x="5949" y="5496"/>
                    <a:pt x="7777" y="5454"/>
                    <a:pt x="7777" y="5454"/>
                  </a:cubicBezTo>
                  <a:cubicBezTo>
                    <a:pt x="8017" y="5057"/>
                    <a:pt x="8230" y="4646"/>
                    <a:pt x="8428" y="4221"/>
                  </a:cubicBezTo>
                  <a:lnTo>
                    <a:pt x="8457" y="4051"/>
                  </a:lnTo>
                  <a:cubicBezTo>
                    <a:pt x="8457" y="3924"/>
                    <a:pt x="9009" y="2422"/>
                    <a:pt x="8811" y="1870"/>
                  </a:cubicBezTo>
                  <a:cubicBezTo>
                    <a:pt x="8627" y="1317"/>
                    <a:pt x="8584" y="496"/>
                    <a:pt x="7380" y="113"/>
                  </a:cubicBezTo>
                  <a:cubicBezTo>
                    <a:pt x="7137" y="33"/>
                    <a:pt x="6906" y="0"/>
                    <a:pt x="6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96;p26">
              <a:extLst>
                <a:ext uri="{FF2B5EF4-FFF2-40B4-BE49-F238E27FC236}">
                  <a16:creationId xmlns:a16="http://schemas.microsoft.com/office/drawing/2014/main" id="{5031D06A-2D7C-88DF-9278-F1394D7C7DFD}"/>
                </a:ext>
              </a:extLst>
            </p:cNvPr>
            <p:cNvSpPr/>
            <p:nvPr/>
          </p:nvSpPr>
          <p:spPr>
            <a:xfrm>
              <a:off x="5627714" y="4001912"/>
              <a:ext cx="423761" cy="62192"/>
            </a:xfrm>
            <a:custGeom>
              <a:avLst/>
              <a:gdLst/>
              <a:ahLst/>
              <a:cxnLst/>
              <a:rect l="l" t="t" r="r" b="b"/>
              <a:pathLst>
                <a:path w="5526" h="811" extrusionOk="0">
                  <a:moveTo>
                    <a:pt x="5525" y="0"/>
                  </a:moveTo>
                  <a:cubicBezTo>
                    <a:pt x="5525" y="1"/>
                    <a:pt x="5525" y="29"/>
                    <a:pt x="5497" y="57"/>
                  </a:cubicBezTo>
                  <a:cubicBezTo>
                    <a:pt x="5511" y="43"/>
                    <a:pt x="5525" y="29"/>
                    <a:pt x="5525" y="0"/>
                  </a:cubicBezTo>
                  <a:close/>
                  <a:moveTo>
                    <a:pt x="1" y="751"/>
                  </a:moveTo>
                  <a:cubicBezTo>
                    <a:pt x="1" y="751"/>
                    <a:pt x="4" y="751"/>
                    <a:pt x="11" y="751"/>
                  </a:cubicBezTo>
                  <a:lnTo>
                    <a:pt x="11" y="751"/>
                  </a:lnTo>
                  <a:cubicBezTo>
                    <a:pt x="7" y="751"/>
                    <a:pt x="4" y="751"/>
                    <a:pt x="1" y="751"/>
                  </a:cubicBezTo>
                  <a:close/>
                  <a:moveTo>
                    <a:pt x="5497" y="57"/>
                  </a:moveTo>
                  <a:lnTo>
                    <a:pt x="5497" y="57"/>
                  </a:lnTo>
                  <a:cubicBezTo>
                    <a:pt x="5454" y="85"/>
                    <a:pt x="5412" y="128"/>
                    <a:pt x="5369" y="156"/>
                  </a:cubicBezTo>
                  <a:cubicBezTo>
                    <a:pt x="5072" y="340"/>
                    <a:pt x="4760" y="482"/>
                    <a:pt x="4435" y="581"/>
                  </a:cubicBezTo>
                  <a:cubicBezTo>
                    <a:pt x="4279" y="624"/>
                    <a:pt x="4123" y="666"/>
                    <a:pt x="3967" y="680"/>
                  </a:cubicBezTo>
                  <a:cubicBezTo>
                    <a:pt x="3599" y="723"/>
                    <a:pt x="3231" y="723"/>
                    <a:pt x="2862" y="723"/>
                  </a:cubicBezTo>
                  <a:cubicBezTo>
                    <a:pt x="2083" y="737"/>
                    <a:pt x="1347" y="765"/>
                    <a:pt x="837" y="765"/>
                  </a:cubicBezTo>
                  <a:cubicBezTo>
                    <a:pt x="752" y="770"/>
                    <a:pt x="671" y="772"/>
                    <a:pt x="597" y="772"/>
                  </a:cubicBezTo>
                  <a:cubicBezTo>
                    <a:pt x="448" y="772"/>
                    <a:pt x="322" y="765"/>
                    <a:pt x="228" y="765"/>
                  </a:cubicBezTo>
                  <a:cubicBezTo>
                    <a:pt x="114" y="754"/>
                    <a:pt x="37" y="752"/>
                    <a:pt x="11" y="751"/>
                  </a:cubicBezTo>
                  <a:lnTo>
                    <a:pt x="11" y="751"/>
                  </a:lnTo>
                  <a:cubicBezTo>
                    <a:pt x="26" y="752"/>
                    <a:pt x="46" y="754"/>
                    <a:pt x="58" y="765"/>
                  </a:cubicBezTo>
                  <a:cubicBezTo>
                    <a:pt x="100" y="765"/>
                    <a:pt x="157" y="779"/>
                    <a:pt x="228" y="779"/>
                  </a:cubicBezTo>
                  <a:cubicBezTo>
                    <a:pt x="369" y="794"/>
                    <a:pt x="582" y="808"/>
                    <a:pt x="837" y="808"/>
                  </a:cubicBezTo>
                  <a:cubicBezTo>
                    <a:pt x="912" y="810"/>
                    <a:pt x="990" y="811"/>
                    <a:pt x="1072" y="811"/>
                  </a:cubicBezTo>
                  <a:cubicBezTo>
                    <a:pt x="1565" y="811"/>
                    <a:pt x="2182" y="779"/>
                    <a:pt x="2862" y="779"/>
                  </a:cubicBezTo>
                  <a:cubicBezTo>
                    <a:pt x="3231" y="779"/>
                    <a:pt x="3599" y="765"/>
                    <a:pt x="3967" y="723"/>
                  </a:cubicBezTo>
                  <a:cubicBezTo>
                    <a:pt x="4137" y="709"/>
                    <a:pt x="4293" y="680"/>
                    <a:pt x="4449" y="624"/>
                  </a:cubicBezTo>
                  <a:cubicBezTo>
                    <a:pt x="4576" y="581"/>
                    <a:pt x="4718" y="524"/>
                    <a:pt x="4845" y="468"/>
                  </a:cubicBezTo>
                  <a:cubicBezTo>
                    <a:pt x="5030" y="383"/>
                    <a:pt x="5214" y="284"/>
                    <a:pt x="5369" y="170"/>
                  </a:cubicBezTo>
                  <a:cubicBezTo>
                    <a:pt x="5426" y="142"/>
                    <a:pt x="5469" y="100"/>
                    <a:pt x="5497" y="5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97;p26">
              <a:extLst>
                <a:ext uri="{FF2B5EF4-FFF2-40B4-BE49-F238E27FC236}">
                  <a16:creationId xmlns:a16="http://schemas.microsoft.com/office/drawing/2014/main" id="{428762A6-4207-B550-3453-70E0B25A2116}"/>
                </a:ext>
              </a:extLst>
            </p:cNvPr>
            <p:cNvSpPr/>
            <p:nvPr/>
          </p:nvSpPr>
          <p:spPr>
            <a:xfrm>
              <a:off x="5545202" y="3636893"/>
              <a:ext cx="671377" cy="422688"/>
            </a:xfrm>
            <a:custGeom>
              <a:avLst/>
              <a:gdLst/>
              <a:ahLst/>
              <a:cxnLst/>
              <a:rect l="l" t="t" r="r" b="b"/>
              <a:pathLst>
                <a:path w="8755" h="5512" extrusionOk="0">
                  <a:moveTo>
                    <a:pt x="6630" y="1"/>
                  </a:moveTo>
                  <a:cubicBezTo>
                    <a:pt x="6445" y="1"/>
                    <a:pt x="6275" y="15"/>
                    <a:pt x="6120" y="58"/>
                  </a:cubicBezTo>
                  <a:cubicBezTo>
                    <a:pt x="5766" y="128"/>
                    <a:pt x="5440" y="256"/>
                    <a:pt x="5128" y="426"/>
                  </a:cubicBezTo>
                  <a:cubicBezTo>
                    <a:pt x="4916" y="539"/>
                    <a:pt x="4703" y="653"/>
                    <a:pt x="4477" y="752"/>
                  </a:cubicBezTo>
                  <a:cubicBezTo>
                    <a:pt x="4250" y="851"/>
                    <a:pt x="4037" y="964"/>
                    <a:pt x="3825" y="1077"/>
                  </a:cubicBezTo>
                  <a:cubicBezTo>
                    <a:pt x="3414" y="1290"/>
                    <a:pt x="3003" y="1502"/>
                    <a:pt x="2607" y="1715"/>
                  </a:cubicBezTo>
                  <a:cubicBezTo>
                    <a:pt x="1842" y="2126"/>
                    <a:pt x="1119" y="2522"/>
                    <a:pt x="496" y="2862"/>
                  </a:cubicBezTo>
                  <a:cubicBezTo>
                    <a:pt x="284" y="3245"/>
                    <a:pt x="128" y="3670"/>
                    <a:pt x="43" y="4095"/>
                  </a:cubicBezTo>
                  <a:cubicBezTo>
                    <a:pt x="0" y="4279"/>
                    <a:pt x="29" y="4463"/>
                    <a:pt x="100" y="4633"/>
                  </a:cubicBezTo>
                  <a:cubicBezTo>
                    <a:pt x="170" y="4760"/>
                    <a:pt x="270" y="4888"/>
                    <a:pt x="383" y="5001"/>
                  </a:cubicBezTo>
                  <a:cubicBezTo>
                    <a:pt x="539" y="5143"/>
                    <a:pt x="694" y="5270"/>
                    <a:pt x="879" y="5398"/>
                  </a:cubicBezTo>
                  <a:cubicBezTo>
                    <a:pt x="935" y="5426"/>
                    <a:pt x="992" y="5469"/>
                    <a:pt x="1020" y="5483"/>
                  </a:cubicBezTo>
                  <a:lnTo>
                    <a:pt x="893" y="5384"/>
                  </a:lnTo>
                  <a:cubicBezTo>
                    <a:pt x="709" y="5270"/>
                    <a:pt x="553" y="5129"/>
                    <a:pt x="397" y="4987"/>
                  </a:cubicBezTo>
                  <a:cubicBezTo>
                    <a:pt x="284" y="4874"/>
                    <a:pt x="199" y="4760"/>
                    <a:pt x="128" y="4633"/>
                  </a:cubicBezTo>
                  <a:cubicBezTo>
                    <a:pt x="57" y="4463"/>
                    <a:pt x="29" y="4279"/>
                    <a:pt x="71" y="4109"/>
                  </a:cubicBezTo>
                  <a:cubicBezTo>
                    <a:pt x="170" y="3684"/>
                    <a:pt x="326" y="3273"/>
                    <a:pt x="539" y="2891"/>
                  </a:cubicBezTo>
                  <a:lnTo>
                    <a:pt x="2649" y="1743"/>
                  </a:lnTo>
                  <a:cubicBezTo>
                    <a:pt x="3032" y="1545"/>
                    <a:pt x="3443" y="1318"/>
                    <a:pt x="3867" y="1106"/>
                  </a:cubicBezTo>
                  <a:cubicBezTo>
                    <a:pt x="4080" y="1007"/>
                    <a:pt x="4264" y="893"/>
                    <a:pt x="4491" y="794"/>
                  </a:cubicBezTo>
                  <a:cubicBezTo>
                    <a:pt x="4717" y="695"/>
                    <a:pt x="4930" y="568"/>
                    <a:pt x="5156" y="454"/>
                  </a:cubicBezTo>
                  <a:cubicBezTo>
                    <a:pt x="5454" y="298"/>
                    <a:pt x="5780" y="171"/>
                    <a:pt x="6120" y="100"/>
                  </a:cubicBezTo>
                  <a:cubicBezTo>
                    <a:pt x="6290" y="58"/>
                    <a:pt x="6460" y="43"/>
                    <a:pt x="6615" y="43"/>
                  </a:cubicBezTo>
                  <a:cubicBezTo>
                    <a:pt x="6785" y="58"/>
                    <a:pt x="6941" y="72"/>
                    <a:pt x="7111" y="114"/>
                  </a:cubicBezTo>
                  <a:cubicBezTo>
                    <a:pt x="7409" y="199"/>
                    <a:pt x="7706" y="327"/>
                    <a:pt x="7961" y="525"/>
                  </a:cubicBezTo>
                  <a:cubicBezTo>
                    <a:pt x="8074" y="624"/>
                    <a:pt x="8174" y="723"/>
                    <a:pt x="8259" y="851"/>
                  </a:cubicBezTo>
                  <a:cubicBezTo>
                    <a:pt x="8344" y="978"/>
                    <a:pt x="8414" y="1106"/>
                    <a:pt x="8457" y="1247"/>
                  </a:cubicBezTo>
                  <a:cubicBezTo>
                    <a:pt x="8514" y="1375"/>
                    <a:pt x="8556" y="1517"/>
                    <a:pt x="8584" y="1644"/>
                  </a:cubicBezTo>
                  <a:cubicBezTo>
                    <a:pt x="8641" y="1786"/>
                    <a:pt x="8669" y="1913"/>
                    <a:pt x="8698" y="2041"/>
                  </a:cubicBezTo>
                  <a:cubicBezTo>
                    <a:pt x="8712" y="2296"/>
                    <a:pt x="8698" y="2551"/>
                    <a:pt x="8641" y="2806"/>
                  </a:cubicBezTo>
                  <a:cubicBezTo>
                    <a:pt x="8599" y="3046"/>
                    <a:pt x="8528" y="3273"/>
                    <a:pt x="8471" y="3486"/>
                  </a:cubicBezTo>
                  <a:lnTo>
                    <a:pt x="8386" y="3783"/>
                  </a:lnTo>
                  <a:cubicBezTo>
                    <a:pt x="8358" y="3882"/>
                    <a:pt x="8329" y="3981"/>
                    <a:pt x="8315" y="4080"/>
                  </a:cubicBezTo>
                  <a:cubicBezTo>
                    <a:pt x="8329" y="4137"/>
                    <a:pt x="8344" y="4180"/>
                    <a:pt x="8287" y="4236"/>
                  </a:cubicBezTo>
                  <a:cubicBezTo>
                    <a:pt x="8188" y="4576"/>
                    <a:pt x="8046" y="4888"/>
                    <a:pt x="7862" y="5185"/>
                  </a:cubicBezTo>
                  <a:cubicBezTo>
                    <a:pt x="7819" y="5256"/>
                    <a:pt x="7763" y="5341"/>
                    <a:pt x="7706" y="5412"/>
                  </a:cubicBezTo>
                  <a:lnTo>
                    <a:pt x="7664" y="5454"/>
                  </a:lnTo>
                  <a:lnTo>
                    <a:pt x="7650" y="5483"/>
                  </a:lnTo>
                  <a:cubicBezTo>
                    <a:pt x="7734" y="5398"/>
                    <a:pt x="7805" y="5299"/>
                    <a:pt x="7876" y="5185"/>
                  </a:cubicBezTo>
                  <a:cubicBezTo>
                    <a:pt x="8060" y="4902"/>
                    <a:pt x="8216" y="4576"/>
                    <a:pt x="8315" y="4250"/>
                  </a:cubicBezTo>
                  <a:cubicBezTo>
                    <a:pt x="8329" y="4194"/>
                    <a:pt x="8329" y="4151"/>
                    <a:pt x="8344" y="4080"/>
                  </a:cubicBezTo>
                  <a:cubicBezTo>
                    <a:pt x="8358" y="3995"/>
                    <a:pt x="8386" y="3896"/>
                    <a:pt x="8414" y="3797"/>
                  </a:cubicBezTo>
                  <a:cubicBezTo>
                    <a:pt x="8457" y="3712"/>
                    <a:pt x="8485" y="3599"/>
                    <a:pt x="8514" y="3500"/>
                  </a:cubicBezTo>
                  <a:cubicBezTo>
                    <a:pt x="8570" y="3287"/>
                    <a:pt x="8627" y="3061"/>
                    <a:pt x="8684" y="2820"/>
                  </a:cubicBezTo>
                  <a:cubicBezTo>
                    <a:pt x="8740" y="2565"/>
                    <a:pt x="8754" y="2310"/>
                    <a:pt x="8740" y="2041"/>
                  </a:cubicBezTo>
                  <a:cubicBezTo>
                    <a:pt x="8712" y="1913"/>
                    <a:pt x="8684" y="1772"/>
                    <a:pt x="8641" y="1644"/>
                  </a:cubicBezTo>
                  <a:cubicBezTo>
                    <a:pt x="8599" y="1517"/>
                    <a:pt x="8556" y="1375"/>
                    <a:pt x="8499" y="1233"/>
                  </a:cubicBezTo>
                  <a:cubicBezTo>
                    <a:pt x="8457" y="1092"/>
                    <a:pt x="8386" y="964"/>
                    <a:pt x="8301" y="837"/>
                  </a:cubicBezTo>
                  <a:cubicBezTo>
                    <a:pt x="8216" y="709"/>
                    <a:pt x="8103" y="596"/>
                    <a:pt x="7989" y="497"/>
                  </a:cubicBezTo>
                  <a:cubicBezTo>
                    <a:pt x="7734" y="298"/>
                    <a:pt x="7437" y="157"/>
                    <a:pt x="7125" y="72"/>
                  </a:cubicBezTo>
                  <a:cubicBezTo>
                    <a:pt x="6955" y="43"/>
                    <a:pt x="6785" y="15"/>
                    <a:pt x="6630" y="1"/>
                  </a:cubicBezTo>
                  <a:close/>
                  <a:moveTo>
                    <a:pt x="1020" y="5483"/>
                  </a:moveTo>
                  <a:lnTo>
                    <a:pt x="1077" y="5511"/>
                  </a:lnTo>
                  <a:cubicBezTo>
                    <a:pt x="1049" y="5497"/>
                    <a:pt x="1034" y="5483"/>
                    <a:pt x="1020" y="548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98;p26">
              <a:extLst>
                <a:ext uri="{FF2B5EF4-FFF2-40B4-BE49-F238E27FC236}">
                  <a16:creationId xmlns:a16="http://schemas.microsoft.com/office/drawing/2014/main" id="{CB015D54-2A6F-FF2B-8BCE-2BB0BC19FD13}"/>
                </a:ext>
              </a:extLst>
            </p:cNvPr>
            <p:cNvSpPr/>
            <p:nvPr/>
          </p:nvSpPr>
          <p:spPr>
            <a:xfrm>
              <a:off x="5907997" y="3950840"/>
              <a:ext cx="279210" cy="109813"/>
            </a:xfrm>
            <a:custGeom>
              <a:avLst/>
              <a:gdLst/>
              <a:ahLst/>
              <a:cxnLst/>
              <a:rect l="l" t="t" r="r" b="b"/>
              <a:pathLst>
                <a:path w="3641" h="1432" extrusionOk="0">
                  <a:moveTo>
                    <a:pt x="2508" y="1"/>
                  </a:moveTo>
                  <a:cubicBezTo>
                    <a:pt x="1828" y="1318"/>
                    <a:pt x="1" y="1431"/>
                    <a:pt x="1" y="1431"/>
                  </a:cubicBezTo>
                  <a:lnTo>
                    <a:pt x="3074" y="1431"/>
                  </a:lnTo>
                  <a:cubicBezTo>
                    <a:pt x="3329" y="1275"/>
                    <a:pt x="3499" y="992"/>
                    <a:pt x="3542" y="695"/>
                  </a:cubicBezTo>
                  <a:cubicBezTo>
                    <a:pt x="3641" y="142"/>
                    <a:pt x="2508" y="1"/>
                    <a:pt x="2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99;p26">
              <a:extLst>
                <a:ext uri="{FF2B5EF4-FFF2-40B4-BE49-F238E27FC236}">
                  <a16:creationId xmlns:a16="http://schemas.microsoft.com/office/drawing/2014/main" id="{6A999B62-2135-0CA1-D017-2F6D09EC9391}"/>
                </a:ext>
              </a:extLst>
            </p:cNvPr>
            <p:cNvSpPr/>
            <p:nvPr/>
          </p:nvSpPr>
          <p:spPr>
            <a:xfrm>
              <a:off x="6058989" y="3931285"/>
              <a:ext cx="50075" cy="63112"/>
            </a:xfrm>
            <a:custGeom>
              <a:avLst/>
              <a:gdLst/>
              <a:ahLst/>
              <a:cxnLst/>
              <a:rect l="l" t="t" r="r" b="b"/>
              <a:pathLst>
                <a:path w="653" h="823" extrusionOk="0">
                  <a:moveTo>
                    <a:pt x="652" y="1"/>
                  </a:moveTo>
                  <a:lnTo>
                    <a:pt x="652" y="1"/>
                  </a:lnTo>
                  <a:cubicBezTo>
                    <a:pt x="581" y="156"/>
                    <a:pt x="496" y="312"/>
                    <a:pt x="397" y="454"/>
                  </a:cubicBezTo>
                  <a:cubicBezTo>
                    <a:pt x="284" y="596"/>
                    <a:pt x="156" y="709"/>
                    <a:pt x="0" y="822"/>
                  </a:cubicBezTo>
                  <a:cubicBezTo>
                    <a:pt x="185" y="766"/>
                    <a:pt x="326" y="638"/>
                    <a:pt x="440" y="496"/>
                  </a:cubicBezTo>
                  <a:cubicBezTo>
                    <a:pt x="510" y="383"/>
                    <a:pt x="581" y="270"/>
                    <a:pt x="624" y="156"/>
                  </a:cubicBezTo>
                  <a:cubicBezTo>
                    <a:pt x="638" y="100"/>
                    <a:pt x="652" y="43"/>
                    <a:pt x="6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00;p26">
              <a:extLst>
                <a:ext uri="{FF2B5EF4-FFF2-40B4-BE49-F238E27FC236}">
                  <a16:creationId xmlns:a16="http://schemas.microsoft.com/office/drawing/2014/main" id="{C1E9D76C-7D71-B3DB-302E-E7F8E651381D}"/>
                </a:ext>
              </a:extLst>
            </p:cNvPr>
            <p:cNvSpPr/>
            <p:nvPr/>
          </p:nvSpPr>
          <p:spPr>
            <a:xfrm>
              <a:off x="6050323" y="3947619"/>
              <a:ext cx="28297" cy="55443"/>
            </a:xfrm>
            <a:custGeom>
              <a:avLst/>
              <a:gdLst/>
              <a:ahLst/>
              <a:cxnLst/>
              <a:rect l="l" t="t" r="r" b="b"/>
              <a:pathLst>
                <a:path w="369" h="723" extrusionOk="0">
                  <a:moveTo>
                    <a:pt x="368" y="0"/>
                  </a:moveTo>
                  <a:cubicBezTo>
                    <a:pt x="354" y="0"/>
                    <a:pt x="312" y="156"/>
                    <a:pt x="213" y="368"/>
                  </a:cubicBezTo>
                  <a:cubicBezTo>
                    <a:pt x="113" y="567"/>
                    <a:pt x="0" y="708"/>
                    <a:pt x="14" y="723"/>
                  </a:cubicBezTo>
                  <a:cubicBezTo>
                    <a:pt x="128" y="623"/>
                    <a:pt x="213" y="510"/>
                    <a:pt x="269" y="397"/>
                  </a:cubicBezTo>
                  <a:cubicBezTo>
                    <a:pt x="340" y="269"/>
                    <a:pt x="368" y="142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01;p26">
              <a:extLst>
                <a:ext uri="{FF2B5EF4-FFF2-40B4-BE49-F238E27FC236}">
                  <a16:creationId xmlns:a16="http://schemas.microsoft.com/office/drawing/2014/main" id="{391B2CC7-168E-64E4-ED99-A125C4E634C1}"/>
                </a:ext>
              </a:extLst>
            </p:cNvPr>
            <p:cNvSpPr/>
            <p:nvPr/>
          </p:nvSpPr>
          <p:spPr>
            <a:xfrm>
              <a:off x="6189352" y="3838957"/>
              <a:ext cx="35889" cy="209733"/>
            </a:xfrm>
            <a:custGeom>
              <a:avLst/>
              <a:gdLst/>
              <a:ahLst/>
              <a:cxnLst/>
              <a:rect l="l" t="t" r="r" b="b"/>
              <a:pathLst>
                <a:path w="468" h="2735" extrusionOk="0">
                  <a:moveTo>
                    <a:pt x="312" y="1"/>
                  </a:moveTo>
                  <a:cubicBezTo>
                    <a:pt x="298" y="1"/>
                    <a:pt x="340" y="156"/>
                    <a:pt x="369" y="411"/>
                  </a:cubicBezTo>
                  <a:cubicBezTo>
                    <a:pt x="468" y="1063"/>
                    <a:pt x="383" y="1729"/>
                    <a:pt x="156" y="2352"/>
                  </a:cubicBezTo>
                  <a:cubicBezTo>
                    <a:pt x="71" y="2593"/>
                    <a:pt x="0" y="2734"/>
                    <a:pt x="0" y="2734"/>
                  </a:cubicBezTo>
                  <a:cubicBezTo>
                    <a:pt x="29" y="2706"/>
                    <a:pt x="43" y="2678"/>
                    <a:pt x="57" y="2635"/>
                  </a:cubicBezTo>
                  <a:cubicBezTo>
                    <a:pt x="99" y="2550"/>
                    <a:pt x="142" y="2451"/>
                    <a:pt x="184" y="2366"/>
                  </a:cubicBezTo>
                  <a:cubicBezTo>
                    <a:pt x="312" y="2055"/>
                    <a:pt x="397" y="1729"/>
                    <a:pt x="439" y="1403"/>
                  </a:cubicBezTo>
                  <a:cubicBezTo>
                    <a:pt x="468" y="1063"/>
                    <a:pt x="468" y="737"/>
                    <a:pt x="411" y="397"/>
                  </a:cubicBezTo>
                  <a:cubicBezTo>
                    <a:pt x="397" y="298"/>
                    <a:pt x="369" y="199"/>
                    <a:pt x="354" y="114"/>
                  </a:cubicBezTo>
                  <a:cubicBezTo>
                    <a:pt x="340" y="71"/>
                    <a:pt x="326" y="29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02;p26">
              <a:extLst>
                <a:ext uri="{FF2B5EF4-FFF2-40B4-BE49-F238E27FC236}">
                  <a16:creationId xmlns:a16="http://schemas.microsoft.com/office/drawing/2014/main" id="{C43F3514-15F1-9190-ABA9-9E18079B89E9}"/>
                </a:ext>
              </a:extLst>
            </p:cNvPr>
            <p:cNvSpPr/>
            <p:nvPr/>
          </p:nvSpPr>
          <p:spPr>
            <a:xfrm>
              <a:off x="5915588" y="3914875"/>
              <a:ext cx="227141" cy="142481"/>
            </a:xfrm>
            <a:custGeom>
              <a:avLst/>
              <a:gdLst/>
              <a:ahLst/>
              <a:cxnLst/>
              <a:rect l="l" t="t" r="r" b="b"/>
              <a:pathLst>
                <a:path w="2962" h="1858" extrusionOk="0">
                  <a:moveTo>
                    <a:pt x="2806" y="1"/>
                  </a:moveTo>
                  <a:cubicBezTo>
                    <a:pt x="2738" y="1"/>
                    <a:pt x="2663" y="93"/>
                    <a:pt x="2650" y="172"/>
                  </a:cubicBezTo>
                  <a:cubicBezTo>
                    <a:pt x="2253" y="1065"/>
                    <a:pt x="978" y="1759"/>
                    <a:pt x="1" y="1858"/>
                  </a:cubicBezTo>
                  <a:cubicBezTo>
                    <a:pt x="468" y="1858"/>
                    <a:pt x="950" y="1815"/>
                    <a:pt x="1417" y="1744"/>
                  </a:cubicBezTo>
                  <a:cubicBezTo>
                    <a:pt x="1814" y="1688"/>
                    <a:pt x="2182" y="1518"/>
                    <a:pt x="2494" y="1249"/>
                  </a:cubicBezTo>
                  <a:cubicBezTo>
                    <a:pt x="2805" y="980"/>
                    <a:pt x="2961" y="583"/>
                    <a:pt x="2933" y="172"/>
                  </a:cubicBezTo>
                  <a:cubicBezTo>
                    <a:pt x="2933" y="101"/>
                    <a:pt x="2890" y="16"/>
                    <a:pt x="2820" y="2"/>
                  </a:cubicBezTo>
                  <a:cubicBezTo>
                    <a:pt x="2815" y="1"/>
                    <a:pt x="2810" y="1"/>
                    <a:pt x="2806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03;p26">
              <a:extLst>
                <a:ext uri="{FF2B5EF4-FFF2-40B4-BE49-F238E27FC236}">
                  <a16:creationId xmlns:a16="http://schemas.microsoft.com/office/drawing/2014/main" id="{4C5B143D-CCC4-8A42-DF5F-ED11096AD72A}"/>
                </a:ext>
              </a:extLst>
            </p:cNvPr>
            <p:cNvSpPr/>
            <p:nvPr/>
          </p:nvSpPr>
          <p:spPr>
            <a:xfrm>
              <a:off x="5485464" y="3798774"/>
              <a:ext cx="81516" cy="35889"/>
            </a:xfrm>
            <a:custGeom>
              <a:avLst/>
              <a:gdLst/>
              <a:ahLst/>
              <a:cxnLst/>
              <a:rect l="l" t="t" r="r" b="b"/>
              <a:pathLst>
                <a:path w="1063" h="468" extrusionOk="0">
                  <a:moveTo>
                    <a:pt x="0" y="1"/>
                  </a:moveTo>
                  <a:lnTo>
                    <a:pt x="0" y="1"/>
                  </a:lnTo>
                  <a:cubicBezTo>
                    <a:pt x="170" y="100"/>
                    <a:pt x="340" y="185"/>
                    <a:pt x="524" y="255"/>
                  </a:cubicBezTo>
                  <a:cubicBezTo>
                    <a:pt x="694" y="340"/>
                    <a:pt x="879" y="411"/>
                    <a:pt x="1063" y="468"/>
                  </a:cubicBezTo>
                  <a:cubicBezTo>
                    <a:pt x="893" y="369"/>
                    <a:pt x="723" y="284"/>
                    <a:pt x="539" y="213"/>
                  </a:cubicBezTo>
                  <a:cubicBezTo>
                    <a:pt x="369" y="128"/>
                    <a:pt x="184" y="57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04;p26">
              <a:extLst>
                <a:ext uri="{FF2B5EF4-FFF2-40B4-BE49-F238E27FC236}">
                  <a16:creationId xmlns:a16="http://schemas.microsoft.com/office/drawing/2014/main" id="{8CE650FB-3B7D-9AF4-A71E-335E404F8097}"/>
                </a:ext>
              </a:extLst>
            </p:cNvPr>
            <p:cNvSpPr/>
            <p:nvPr/>
          </p:nvSpPr>
          <p:spPr>
            <a:xfrm>
              <a:off x="5229108" y="3741184"/>
              <a:ext cx="433500" cy="118785"/>
            </a:xfrm>
            <a:custGeom>
              <a:avLst/>
              <a:gdLst/>
              <a:ahLst/>
              <a:cxnLst/>
              <a:rect l="l" t="t" r="r" b="b"/>
              <a:pathLst>
                <a:path w="5653" h="1549" extrusionOk="0">
                  <a:moveTo>
                    <a:pt x="1105" y="1"/>
                  </a:moveTo>
                  <a:lnTo>
                    <a:pt x="0" y="355"/>
                  </a:lnTo>
                  <a:cubicBezTo>
                    <a:pt x="312" y="921"/>
                    <a:pt x="921" y="1290"/>
                    <a:pt x="1544" y="1446"/>
                  </a:cubicBezTo>
                  <a:cubicBezTo>
                    <a:pt x="1924" y="1512"/>
                    <a:pt x="2303" y="1549"/>
                    <a:pt x="2679" y="1549"/>
                  </a:cubicBezTo>
                  <a:cubicBezTo>
                    <a:pt x="2950" y="1549"/>
                    <a:pt x="3219" y="1530"/>
                    <a:pt x="3485" y="1488"/>
                  </a:cubicBezTo>
                  <a:cubicBezTo>
                    <a:pt x="4193" y="1431"/>
                    <a:pt x="4930" y="1332"/>
                    <a:pt x="5553" y="978"/>
                  </a:cubicBezTo>
                  <a:cubicBezTo>
                    <a:pt x="5596" y="950"/>
                    <a:pt x="5652" y="907"/>
                    <a:pt x="5638" y="851"/>
                  </a:cubicBezTo>
                  <a:cubicBezTo>
                    <a:pt x="5638" y="794"/>
                    <a:pt x="5567" y="752"/>
                    <a:pt x="5496" y="752"/>
                  </a:cubicBezTo>
                  <a:cubicBezTo>
                    <a:pt x="4037" y="468"/>
                    <a:pt x="2578" y="213"/>
                    <a:pt x="1105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05;p26">
              <a:extLst>
                <a:ext uri="{FF2B5EF4-FFF2-40B4-BE49-F238E27FC236}">
                  <a16:creationId xmlns:a16="http://schemas.microsoft.com/office/drawing/2014/main" id="{40F29E09-2A6C-22F2-68F9-6465B43A1DE2}"/>
                </a:ext>
              </a:extLst>
            </p:cNvPr>
            <p:cNvSpPr/>
            <p:nvPr/>
          </p:nvSpPr>
          <p:spPr>
            <a:xfrm>
              <a:off x="5095523" y="3446868"/>
              <a:ext cx="642007" cy="356355"/>
            </a:xfrm>
            <a:custGeom>
              <a:avLst/>
              <a:gdLst/>
              <a:ahLst/>
              <a:cxnLst/>
              <a:rect l="l" t="t" r="r" b="b"/>
              <a:pathLst>
                <a:path w="8372" h="4647" extrusionOk="0">
                  <a:moveTo>
                    <a:pt x="198" y="0"/>
                  </a:moveTo>
                  <a:cubicBezTo>
                    <a:pt x="85" y="0"/>
                    <a:pt x="0" y="128"/>
                    <a:pt x="57" y="227"/>
                  </a:cubicBezTo>
                  <a:lnTo>
                    <a:pt x="1898" y="4306"/>
                  </a:lnTo>
                  <a:cubicBezTo>
                    <a:pt x="1969" y="4476"/>
                    <a:pt x="2139" y="4575"/>
                    <a:pt x="2323" y="4575"/>
                  </a:cubicBezTo>
                  <a:lnTo>
                    <a:pt x="7692" y="4646"/>
                  </a:lnTo>
                  <a:lnTo>
                    <a:pt x="8372" y="4292"/>
                  </a:lnTo>
                  <a:lnTo>
                    <a:pt x="7309" y="4207"/>
                  </a:lnTo>
                  <a:lnTo>
                    <a:pt x="5652" y="255"/>
                  </a:lnTo>
                  <a:cubicBezTo>
                    <a:pt x="5595" y="128"/>
                    <a:pt x="5482" y="43"/>
                    <a:pt x="5340" y="43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06;p26">
              <a:extLst>
                <a:ext uri="{FF2B5EF4-FFF2-40B4-BE49-F238E27FC236}">
                  <a16:creationId xmlns:a16="http://schemas.microsoft.com/office/drawing/2014/main" id="{4489D079-20B6-1365-37F3-D1901E3B1485}"/>
                </a:ext>
              </a:extLst>
            </p:cNvPr>
            <p:cNvSpPr/>
            <p:nvPr/>
          </p:nvSpPr>
          <p:spPr>
            <a:xfrm>
              <a:off x="5097670" y="3445718"/>
              <a:ext cx="647451" cy="356432"/>
            </a:xfrm>
            <a:custGeom>
              <a:avLst/>
              <a:gdLst/>
              <a:ahLst/>
              <a:cxnLst/>
              <a:rect l="l" t="t" r="r" b="b"/>
              <a:pathLst>
                <a:path w="8443" h="4648" extrusionOk="0">
                  <a:moveTo>
                    <a:pt x="185" y="1"/>
                  </a:moveTo>
                  <a:cubicBezTo>
                    <a:pt x="142" y="1"/>
                    <a:pt x="114" y="15"/>
                    <a:pt x="85" y="29"/>
                  </a:cubicBezTo>
                  <a:cubicBezTo>
                    <a:pt x="80" y="35"/>
                    <a:pt x="74" y="41"/>
                    <a:pt x="70" y="47"/>
                  </a:cubicBezTo>
                  <a:lnTo>
                    <a:pt x="70" y="47"/>
                  </a:lnTo>
                  <a:cubicBezTo>
                    <a:pt x="97" y="26"/>
                    <a:pt x="132" y="15"/>
                    <a:pt x="156" y="15"/>
                  </a:cubicBezTo>
                  <a:lnTo>
                    <a:pt x="2805" y="15"/>
                  </a:lnTo>
                  <a:lnTo>
                    <a:pt x="652" y="1"/>
                  </a:lnTo>
                  <a:close/>
                  <a:moveTo>
                    <a:pt x="70" y="47"/>
                  </a:moveTo>
                  <a:lnTo>
                    <a:pt x="70" y="47"/>
                  </a:lnTo>
                  <a:cubicBezTo>
                    <a:pt x="65" y="50"/>
                    <a:pt x="61" y="54"/>
                    <a:pt x="57" y="58"/>
                  </a:cubicBezTo>
                  <a:cubicBezTo>
                    <a:pt x="15" y="86"/>
                    <a:pt x="0" y="143"/>
                    <a:pt x="0" y="199"/>
                  </a:cubicBezTo>
                  <a:cubicBezTo>
                    <a:pt x="0" y="213"/>
                    <a:pt x="15" y="228"/>
                    <a:pt x="29" y="242"/>
                  </a:cubicBezTo>
                  <a:cubicBezTo>
                    <a:pt x="29" y="213"/>
                    <a:pt x="29" y="199"/>
                    <a:pt x="29" y="171"/>
                  </a:cubicBezTo>
                  <a:cubicBezTo>
                    <a:pt x="29" y="122"/>
                    <a:pt x="39" y="84"/>
                    <a:pt x="70" y="47"/>
                  </a:cubicBezTo>
                  <a:close/>
                  <a:moveTo>
                    <a:pt x="2805" y="15"/>
                  </a:moveTo>
                  <a:lnTo>
                    <a:pt x="4307" y="29"/>
                  </a:lnTo>
                  <a:lnTo>
                    <a:pt x="5355" y="29"/>
                  </a:lnTo>
                  <a:cubicBezTo>
                    <a:pt x="5426" y="43"/>
                    <a:pt x="5482" y="72"/>
                    <a:pt x="5539" y="114"/>
                  </a:cubicBezTo>
                  <a:cubicBezTo>
                    <a:pt x="5581" y="157"/>
                    <a:pt x="5624" y="228"/>
                    <a:pt x="5638" y="284"/>
                  </a:cubicBezTo>
                  <a:cubicBezTo>
                    <a:pt x="5666" y="355"/>
                    <a:pt x="5695" y="426"/>
                    <a:pt x="5723" y="497"/>
                  </a:cubicBezTo>
                  <a:cubicBezTo>
                    <a:pt x="6205" y="1630"/>
                    <a:pt x="6715" y="2876"/>
                    <a:pt x="7267" y="4180"/>
                  </a:cubicBezTo>
                  <a:lnTo>
                    <a:pt x="7267" y="4208"/>
                  </a:lnTo>
                  <a:lnTo>
                    <a:pt x="7295" y="4208"/>
                  </a:lnTo>
                  <a:lnTo>
                    <a:pt x="8248" y="4274"/>
                  </a:lnTo>
                  <a:lnTo>
                    <a:pt x="8248" y="4274"/>
                  </a:lnTo>
                  <a:lnTo>
                    <a:pt x="7664" y="4590"/>
                  </a:lnTo>
                  <a:lnTo>
                    <a:pt x="7664" y="4590"/>
                  </a:lnTo>
                  <a:lnTo>
                    <a:pt x="3598" y="4534"/>
                  </a:lnTo>
                  <a:lnTo>
                    <a:pt x="2692" y="4520"/>
                  </a:lnTo>
                  <a:lnTo>
                    <a:pt x="2267" y="4520"/>
                  </a:lnTo>
                  <a:cubicBezTo>
                    <a:pt x="2125" y="4505"/>
                    <a:pt x="2012" y="4435"/>
                    <a:pt x="1927" y="4321"/>
                  </a:cubicBezTo>
                  <a:cubicBezTo>
                    <a:pt x="1700" y="3825"/>
                    <a:pt x="1488" y="3358"/>
                    <a:pt x="1289" y="2933"/>
                  </a:cubicBezTo>
                  <a:cubicBezTo>
                    <a:pt x="907" y="2083"/>
                    <a:pt x="595" y="1403"/>
                    <a:pt x="383" y="922"/>
                  </a:cubicBezTo>
                  <a:lnTo>
                    <a:pt x="128" y="383"/>
                  </a:lnTo>
                  <a:lnTo>
                    <a:pt x="57" y="242"/>
                  </a:lnTo>
                  <a:cubicBezTo>
                    <a:pt x="57" y="228"/>
                    <a:pt x="43" y="213"/>
                    <a:pt x="43" y="199"/>
                  </a:cubicBezTo>
                  <a:lnTo>
                    <a:pt x="43" y="199"/>
                  </a:lnTo>
                  <a:cubicBezTo>
                    <a:pt x="43" y="213"/>
                    <a:pt x="43" y="228"/>
                    <a:pt x="57" y="256"/>
                  </a:cubicBezTo>
                  <a:lnTo>
                    <a:pt x="114" y="398"/>
                  </a:lnTo>
                  <a:cubicBezTo>
                    <a:pt x="170" y="525"/>
                    <a:pt x="255" y="709"/>
                    <a:pt x="355" y="936"/>
                  </a:cubicBezTo>
                  <a:lnTo>
                    <a:pt x="1261" y="2947"/>
                  </a:lnTo>
                  <a:cubicBezTo>
                    <a:pt x="1459" y="3372"/>
                    <a:pt x="1658" y="3840"/>
                    <a:pt x="1899" y="4350"/>
                  </a:cubicBezTo>
                  <a:cubicBezTo>
                    <a:pt x="1969" y="4477"/>
                    <a:pt x="2111" y="4562"/>
                    <a:pt x="2253" y="4576"/>
                  </a:cubicBezTo>
                  <a:lnTo>
                    <a:pt x="2692" y="4576"/>
                  </a:lnTo>
                  <a:lnTo>
                    <a:pt x="3598" y="4590"/>
                  </a:lnTo>
                  <a:lnTo>
                    <a:pt x="7678" y="4647"/>
                  </a:lnTo>
                  <a:lnTo>
                    <a:pt x="8358" y="4293"/>
                  </a:lnTo>
                  <a:lnTo>
                    <a:pt x="8443" y="4250"/>
                  </a:lnTo>
                  <a:lnTo>
                    <a:pt x="8344" y="4250"/>
                  </a:lnTo>
                  <a:lnTo>
                    <a:pt x="8344" y="4222"/>
                  </a:lnTo>
                  <a:lnTo>
                    <a:pt x="8292" y="4250"/>
                  </a:lnTo>
                  <a:lnTo>
                    <a:pt x="8292" y="4250"/>
                  </a:lnTo>
                  <a:lnTo>
                    <a:pt x="7304" y="4181"/>
                  </a:lnTo>
                  <a:lnTo>
                    <a:pt x="7304" y="4181"/>
                  </a:lnTo>
                  <a:lnTo>
                    <a:pt x="5766" y="511"/>
                  </a:lnTo>
                  <a:lnTo>
                    <a:pt x="5681" y="298"/>
                  </a:lnTo>
                  <a:cubicBezTo>
                    <a:pt x="5652" y="228"/>
                    <a:pt x="5610" y="157"/>
                    <a:pt x="5553" y="100"/>
                  </a:cubicBezTo>
                  <a:cubicBezTo>
                    <a:pt x="5496" y="43"/>
                    <a:pt x="5426" y="15"/>
                    <a:pt x="5341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07;p26">
              <a:extLst>
                <a:ext uri="{FF2B5EF4-FFF2-40B4-BE49-F238E27FC236}">
                  <a16:creationId xmlns:a16="http://schemas.microsoft.com/office/drawing/2014/main" id="{8FE0037E-BEC5-9773-7E32-507651A603B9}"/>
                </a:ext>
              </a:extLst>
            </p:cNvPr>
            <p:cNvSpPr/>
            <p:nvPr/>
          </p:nvSpPr>
          <p:spPr>
            <a:xfrm>
              <a:off x="5499574" y="3450089"/>
              <a:ext cx="144551" cy="353134"/>
            </a:xfrm>
            <a:custGeom>
              <a:avLst/>
              <a:gdLst/>
              <a:ahLst/>
              <a:cxnLst/>
              <a:rect l="l" t="t" r="r" b="b"/>
              <a:pathLst>
                <a:path w="1885" h="4605" extrusionOk="0">
                  <a:moveTo>
                    <a:pt x="0" y="1"/>
                  </a:moveTo>
                  <a:cubicBezTo>
                    <a:pt x="0" y="15"/>
                    <a:pt x="0" y="29"/>
                    <a:pt x="15" y="43"/>
                  </a:cubicBezTo>
                  <a:cubicBezTo>
                    <a:pt x="15" y="15"/>
                    <a:pt x="1" y="1"/>
                    <a:pt x="0" y="1"/>
                  </a:cubicBezTo>
                  <a:close/>
                  <a:moveTo>
                    <a:pt x="15" y="43"/>
                  </a:moveTo>
                  <a:lnTo>
                    <a:pt x="15" y="43"/>
                  </a:lnTo>
                  <a:cubicBezTo>
                    <a:pt x="29" y="86"/>
                    <a:pt x="43" y="128"/>
                    <a:pt x="57" y="185"/>
                  </a:cubicBezTo>
                  <a:cubicBezTo>
                    <a:pt x="100" y="298"/>
                    <a:pt x="156" y="468"/>
                    <a:pt x="241" y="680"/>
                  </a:cubicBezTo>
                  <a:cubicBezTo>
                    <a:pt x="397" y="1105"/>
                    <a:pt x="624" y="1686"/>
                    <a:pt x="893" y="2324"/>
                  </a:cubicBezTo>
                  <a:cubicBezTo>
                    <a:pt x="1148" y="2947"/>
                    <a:pt x="1403" y="3528"/>
                    <a:pt x="1573" y="3938"/>
                  </a:cubicBezTo>
                  <a:lnTo>
                    <a:pt x="1799" y="4420"/>
                  </a:lnTo>
                  <a:lnTo>
                    <a:pt x="1856" y="4562"/>
                  </a:lnTo>
                  <a:cubicBezTo>
                    <a:pt x="1856" y="4576"/>
                    <a:pt x="1870" y="4590"/>
                    <a:pt x="1884" y="4604"/>
                  </a:cubicBezTo>
                  <a:cubicBezTo>
                    <a:pt x="1870" y="4590"/>
                    <a:pt x="1870" y="4576"/>
                    <a:pt x="1870" y="4548"/>
                  </a:cubicBezTo>
                  <a:lnTo>
                    <a:pt x="1814" y="4420"/>
                  </a:lnTo>
                  <a:lnTo>
                    <a:pt x="1615" y="3924"/>
                  </a:lnTo>
                  <a:cubicBezTo>
                    <a:pt x="1445" y="3499"/>
                    <a:pt x="1205" y="2933"/>
                    <a:pt x="950" y="2295"/>
                  </a:cubicBezTo>
                  <a:cubicBezTo>
                    <a:pt x="680" y="1672"/>
                    <a:pt x="454" y="1091"/>
                    <a:pt x="284" y="666"/>
                  </a:cubicBezTo>
                  <a:cubicBezTo>
                    <a:pt x="199" y="468"/>
                    <a:pt x="128" y="298"/>
                    <a:pt x="85" y="171"/>
                  </a:cubicBezTo>
                  <a:lnTo>
                    <a:pt x="15" y="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08;p26">
              <a:extLst>
                <a:ext uri="{FF2B5EF4-FFF2-40B4-BE49-F238E27FC236}">
                  <a16:creationId xmlns:a16="http://schemas.microsoft.com/office/drawing/2014/main" id="{9E203508-A6AD-0349-9EB4-5D367F7B2098}"/>
                </a:ext>
              </a:extLst>
            </p:cNvPr>
            <p:cNvSpPr/>
            <p:nvPr/>
          </p:nvSpPr>
          <p:spPr>
            <a:xfrm>
              <a:off x="5340990" y="3595636"/>
              <a:ext cx="46778" cy="40873"/>
            </a:xfrm>
            <a:custGeom>
              <a:avLst/>
              <a:gdLst/>
              <a:ahLst/>
              <a:cxnLst/>
              <a:rect l="l" t="t" r="r" b="b"/>
              <a:pathLst>
                <a:path w="610" h="533" extrusionOk="0">
                  <a:moveTo>
                    <a:pt x="355" y="1"/>
                  </a:moveTo>
                  <a:cubicBezTo>
                    <a:pt x="114" y="1"/>
                    <a:pt x="0" y="284"/>
                    <a:pt x="170" y="454"/>
                  </a:cubicBezTo>
                  <a:cubicBezTo>
                    <a:pt x="220" y="508"/>
                    <a:pt x="283" y="532"/>
                    <a:pt x="346" y="532"/>
                  </a:cubicBezTo>
                  <a:cubicBezTo>
                    <a:pt x="478" y="532"/>
                    <a:pt x="609" y="424"/>
                    <a:pt x="609" y="270"/>
                  </a:cubicBezTo>
                  <a:cubicBezTo>
                    <a:pt x="609" y="114"/>
                    <a:pt x="496" y="1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09;p26">
              <a:extLst>
                <a:ext uri="{FF2B5EF4-FFF2-40B4-BE49-F238E27FC236}">
                  <a16:creationId xmlns:a16="http://schemas.microsoft.com/office/drawing/2014/main" id="{7FFB2E69-9944-722F-FE6C-C330940C2991}"/>
                </a:ext>
              </a:extLst>
            </p:cNvPr>
            <p:cNvSpPr/>
            <p:nvPr/>
          </p:nvSpPr>
          <p:spPr>
            <a:xfrm>
              <a:off x="5728785" y="3113366"/>
              <a:ext cx="59814" cy="215178"/>
            </a:xfrm>
            <a:custGeom>
              <a:avLst/>
              <a:gdLst/>
              <a:ahLst/>
              <a:cxnLst/>
              <a:rect l="l" t="t" r="r" b="b"/>
              <a:pathLst>
                <a:path w="780" h="2806" extrusionOk="0">
                  <a:moveTo>
                    <a:pt x="779" y="0"/>
                  </a:moveTo>
                  <a:lnTo>
                    <a:pt x="779" y="0"/>
                  </a:lnTo>
                  <a:cubicBezTo>
                    <a:pt x="779" y="0"/>
                    <a:pt x="765" y="29"/>
                    <a:pt x="723" y="100"/>
                  </a:cubicBezTo>
                  <a:cubicBezTo>
                    <a:pt x="694" y="156"/>
                    <a:pt x="638" y="255"/>
                    <a:pt x="581" y="369"/>
                  </a:cubicBezTo>
                  <a:cubicBezTo>
                    <a:pt x="425" y="695"/>
                    <a:pt x="298" y="1020"/>
                    <a:pt x="213" y="1346"/>
                  </a:cubicBezTo>
                  <a:cubicBezTo>
                    <a:pt x="114" y="1686"/>
                    <a:pt x="43" y="2026"/>
                    <a:pt x="14" y="2366"/>
                  </a:cubicBezTo>
                  <a:cubicBezTo>
                    <a:pt x="0" y="2508"/>
                    <a:pt x="0" y="2607"/>
                    <a:pt x="0" y="2678"/>
                  </a:cubicBezTo>
                  <a:cubicBezTo>
                    <a:pt x="0" y="2720"/>
                    <a:pt x="0" y="2763"/>
                    <a:pt x="0" y="2805"/>
                  </a:cubicBezTo>
                  <a:cubicBezTo>
                    <a:pt x="14" y="2805"/>
                    <a:pt x="29" y="2635"/>
                    <a:pt x="57" y="2380"/>
                  </a:cubicBezTo>
                  <a:cubicBezTo>
                    <a:pt x="99" y="2040"/>
                    <a:pt x="170" y="1700"/>
                    <a:pt x="255" y="1360"/>
                  </a:cubicBezTo>
                  <a:cubicBezTo>
                    <a:pt x="354" y="1034"/>
                    <a:pt x="468" y="709"/>
                    <a:pt x="609" y="397"/>
                  </a:cubicBezTo>
                  <a:cubicBezTo>
                    <a:pt x="723" y="156"/>
                    <a:pt x="779" y="1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10;p26">
              <a:extLst>
                <a:ext uri="{FF2B5EF4-FFF2-40B4-BE49-F238E27FC236}">
                  <a16:creationId xmlns:a16="http://schemas.microsoft.com/office/drawing/2014/main" id="{82E0A723-AB39-396A-6F3D-08C48DA5406F}"/>
                </a:ext>
              </a:extLst>
            </p:cNvPr>
            <p:cNvSpPr/>
            <p:nvPr/>
          </p:nvSpPr>
          <p:spPr>
            <a:xfrm>
              <a:off x="6163280" y="3014519"/>
              <a:ext cx="247693" cy="337874"/>
            </a:xfrm>
            <a:custGeom>
              <a:avLst/>
              <a:gdLst/>
              <a:ahLst/>
              <a:cxnLst/>
              <a:rect l="l" t="t" r="r" b="b"/>
              <a:pathLst>
                <a:path w="3230" h="4406" extrusionOk="0">
                  <a:moveTo>
                    <a:pt x="1218" y="0"/>
                  </a:moveTo>
                  <a:lnTo>
                    <a:pt x="1218" y="0"/>
                  </a:lnTo>
                  <a:cubicBezTo>
                    <a:pt x="1218" y="0"/>
                    <a:pt x="1211" y="3"/>
                    <a:pt x="1196" y="9"/>
                  </a:cubicBezTo>
                  <a:lnTo>
                    <a:pt x="1196" y="9"/>
                  </a:lnTo>
                  <a:cubicBezTo>
                    <a:pt x="1204" y="7"/>
                    <a:pt x="1211" y="4"/>
                    <a:pt x="1218" y="0"/>
                  </a:cubicBezTo>
                  <a:close/>
                  <a:moveTo>
                    <a:pt x="1196" y="9"/>
                  </a:moveTo>
                  <a:lnTo>
                    <a:pt x="1196" y="9"/>
                  </a:lnTo>
                  <a:cubicBezTo>
                    <a:pt x="1175" y="16"/>
                    <a:pt x="1154" y="18"/>
                    <a:pt x="1133" y="29"/>
                  </a:cubicBezTo>
                  <a:cubicBezTo>
                    <a:pt x="1063" y="43"/>
                    <a:pt x="992" y="71"/>
                    <a:pt x="921" y="114"/>
                  </a:cubicBezTo>
                  <a:cubicBezTo>
                    <a:pt x="666" y="241"/>
                    <a:pt x="454" y="454"/>
                    <a:pt x="312" y="694"/>
                  </a:cubicBezTo>
                  <a:cubicBezTo>
                    <a:pt x="99" y="1077"/>
                    <a:pt x="0" y="1502"/>
                    <a:pt x="29" y="1927"/>
                  </a:cubicBezTo>
                  <a:cubicBezTo>
                    <a:pt x="29" y="2408"/>
                    <a:pt x="57" y="2918"/>
                    <a:pt x="85" y="3471"/>
                  </a:cubicBezTo>
                  <a:cubicBezTo>
                    <a:pt x="114" y="3782"/>
                    <a:pt x="128" y="4094"/>
                    <a:pt x="156" y="4377"/>
                  </a:cubicBezTo>
                  <a:lnTo>
                    <a:pt x="156" y="4406"/>
                  </a:lnTo>
                  <a:lnTo>
                    <a:pt x="170" y="4406"/>
                  </a:lnTo>
                  <a:lnTo>
                    <a:pt x="2366" y="4250"/>
                  </a:lnTo>
                  <a:lnTo>
                    <a:pt x="3003" y="4193"/>
                  </a:lnTo>
                  <a:lnTo>
                    <a:pt x="3173" y="4179"/>
                  </a:lnTo>
                  <a:lnTo>
                    <a:pt x="3230" y="4179"/>
                  </a:lnTo>
                  <a:cubicBezTo>
                    <a:pt x="3216" y="4165"/>
                    <a:pt x="3202" y="4165"/>
                    <a:pt x="3173" y="4165"/>
                  </a:cubicBezTo>
                  <a:lnTo>
                    <a:pt x="3003" y="4165"/>
                  </a:lnTo>
                  <a:lnTo>
                    <a:pt x="2366" y="4207"/>
                  </a:lnTo>
                  <a:lnTo>
                    <a:pt x="210" y="4347"/>
                  </a:lnTo>
                  <a:lnTo>
                    <a:pt x="210" y="4347"/>
                  </a:lnTo>
                  <a:cubicBezTo>
                    <a:pt x="183" y="4059"/>
                    <a:pt x="170" y="3772"/>
                    <a:pt x="156" y="3471"/>
                  </a:cubicBezTo>
                  <a:cubicBezTo>
                    <a:pt x="114" y="2918"/>
                    <a:pt x="85" y="2394"/>
                    <a:pt x="85" y="1927"/>
                  </a:cubicBezTo>
                  <a:cubicBezTo>
                    <a:pt x="43" y="1502"/>
                    <a:pt x="142" y="1091"/>
                    <a:pt x="340" y="723"/>
                  </a:cubicBezTo>
                  <a:cubicBezTo>
                    <a:pt x="482" y="468"/>
                    <a:pt x="680" y="270"/>
                    <a:pt x="935" y="128"/>
                  </a:cubicBezTo>
                  <a:cubicBezTo>
                    <a:pt x="1061" y="65"/>
                    <a:pt x="1155" y="26"/>
                    <a:pt x="119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11;p26">
              <a:extLst>
                <a:ext uri="{FF2B5EF4-FFF2-40B4-BE49-F238E27FC236}">
                  <a16:creationId xmlns:a16="http://schemas.microsoft.com/office/drawing/2014/main" id="{A0B3A763-ED75-3A30-3AF0-EFB1CDA879B1}"/>
                </a:ext>
              </a:extLst>
            </p:cNvPr>
            <p:cNvSpPr/>
            <p:nvPr/>
          </p:nvSpPr>
          <p:spPr>
            <a:xfrm>
              <a:off x="5906923" y="3316504"/>
              <a:ext cx="94553" cy="160808"/>
            </a:xfrm>
            <a:custGeom>
              <a:avLst/>
              <a:gdLst/>
              <a:ahLst/>
              <a:cxnLst/>
              <a:rect l="l" t="t" r="r" b="b"/>
              <a:pathLst>
                <a:path w="1233" h="2097" extrusionOk="0">
                  <a:moveTo>
                    <a:pt x="29" y="0"/>
                  </a:moveTo>
                  <a:cubicBezTo>
                    <a:pt x="15" y="29"/>
                    <a:pt x="15" y="71"/>
                    <a:pt x="15" y="99"/>
                  </a:cubicBezTo>
                  <a:cubicBezTo>
                    <a:pt x="0" y="142"/>
                    <a:pt x="0" y="184"/>
                    <a:pt x="15" y="227"/>
                  </a:cubicBezTo>
                  <a:cubicBezTo>
                    <a:pt x="0" y="269"/>
                    <a:pt x="0" y="326"/>
                    <a:pt x="15" y="383"/>
                  </a:cubicBezTo>
                  <a:cubicBezTo>
                    <a:pt x="15" y="510"/>
                    <a:pt x="43" y="652"/>
                    <a:pt x="71" y="779"/>
                  </a:cubicBezTo>
                  <a:cubicBezTo>
                    <a:pt x="128" y="949"/>
                    <a:pt x="184" y="1105"/>
                    <a:pt x="269" y="1247"/>
                  </a:cubicBezTo>
                  <a:cubicBezTo>
                    <a:pt x="354" y="1403"/>
                    <a:pt x="454" y="1530"/>
                    <a:pt x="567" y="1658"/>
                  </a:cubicBezTo>
                  <a:cubicBezTo>
                    <a:pt x="666" y="1757"/>
                    <a:pt x="779" y="1842"/>
                    <a:pt x="893" y="1927"/>
                  </a:cubicBezTo>
                  <a:cubicBezTo>
                    <a:pt x="935" y="1955"/>
                    <a:pt x="978" y="1983"/>
                    <a:pt x="1020" y="2012"/>
                  </a:cubicBezTo>
                  <a:cubicBezTo>
                    <a:pt x="1063" y="2026"/>
                    <a:pt x="1091" y="2040"/>
                    <a:pt x="1134" y="2054"/>
                  </a:cubicBezTo>
                  <a:cubicBezTo>
                    <a:pt x="1162" y="2083"/>
                    <a:pt x="1190" y="2083"/>
                    <a:pt x="1219" y="2097"/>
                  </a:cubicBezTo>
                  <a:cubicBezTo>
                    <a:pt x="1233" y="2083"/>
                    <a:pt x="1091" y="2026"/>
                    <a:pt x="907" y="1898"/>
                  </a:cubicBezTo>
                  <a:cubicBezTo>
                    <a:pt x="794" y="1813"/>
                    <a:pt x="694" y="1714"/>
                    <a:pt x="609" y="1615"/>
                  </a:cubicBezTo>
                  <a:cubicBezTo>
                    <a:pt x="383" y="1374"/>
                    <a:pt x="213" y="1091"/>
                    <a:pt x="128" y="765"/>
                  </a:cubicBezTo>
                  <a:cubicBezTo>
                    <a:pt x="85" y="638"/>
                    <a:pt x="57" y="510"/>
                    <a:pt x="43" y="383"/>
                  </a:cubicBezTo>
                  <a:cubicBezTo>
                    <a:pt x="29" y="142"/>
                    <a:pt x="43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C7210278-D367-8A36-D25C-2FECDB1A37A7}"/>
              </a:ext>
            </a:extLst>
          </p:cNvPr>
          <p:cNvSpPr txBox="1"/>
          <p:nvPr/>
        </p:nvSpPr>
        <p:spPr>
          <a:xfrm>
            <a:off x="182492" y="1993085"/>
            <a:ext cx="7157035" cy="325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latin typeface="Fira Sans Extra Condensed" panose="020B0503050000020004" pitchFamily="34" charset="0"/>
                <a:ea typeface="Yu Gothic UI Semibold" panose="020B0700000000000000" pitchFamily="34" charset="-128"/>
              </a:rPr>
              <a:t>Uber is one of the world's largest ridesharing company, providing millions of rides to customers daily. In this project, we will analyze Uber's historical transactional data to build a model to predict ride fares.</a:t>
            </a:r>
            <a:endParaRPr lang="en-IN" sz="2800" dirty="0">
              <a:latin typeface="Fira Sans Extra Condensed" panose="020B0503050000020004" pitchFamily="34" charset="0"/>
              <a:ea typeface="Yu Gothic UI Semibold" panose="020B07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506A26-1E61-77F5-88BF-8E8799736493}"/>
              </a:ext>
            </a:extLst>
          </p:cNvPr>
          <p:cNvSpPr txBox="1"/>
          <p:nvPr/>
        </p:nvSpPr>
        <p:spPr>
          <a:xfrm>
            <a:off x="30586014" y="997114"/>
            <a:ext cx="5731570" cy="4074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IN" sz="4000" dirty="0">
              <a:latin typeface="Bahnschrift SemiLigh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Gagan Deep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Chethan</a:t>
            </a: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P </a:t>
            </a: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P</a:t>
            </a:r>
            <a:endParaRPr lang="en-I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Madan </a:t>
            </a: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Raikar</a:t>
            </a:r>
            <a:endParaRPr lang="en-I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Snehit</a:t>
            </a:r>
            <a:r>
              <a:rPr lang="en-I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Krishna</a:t>
            </a:r>
            <a:endParaRPr lang="en-IN" sz="24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A4DF81F-3ADC-BF69-F9F8-CF0438623432}"/>
              </a:ext>
            </a:extLst>
          </p:cNvPr>
          <p:cNvSpPr/>
          <p:nvPr/>
        </p:nvSpPr>
        <p:spPr>
          <a:xfrm>
            <a:off x="30091319" y="1693917"/>
            <a:ext cx="4958079" cy="687796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Team Members:</a:t>
            </a:r>
            <a:endParaRPr lang="en-IN" sz="3200" dirty="0">
              <a:solidFill>
                <a:schemeClr val="tx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807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rcle: Hollow 1">
            <a:extLst>
              <a:ext uri="{FF2B5EF4-FFF2-40B4-BE49-F238E27FC236}">
                <a16:creationId xmlns:a16="http://schemas.microsoft.com/office/drawing/2014/main" id="{7B747CB5-2CD9-EAA7-827F-C3307EFF8B33}"/>
              </a:ext>
            </a:extLst>
          </p:cNvPr>
          <p:cNvSpPr/>
          <p:nvPr/>
        </p:nvSpPr>
        <p:spPr>
          <a:xfrm>
            <a:off x="-4398070" y="-10014225"/>
            <a:ext cx="26845260" cy="26822400"/>
          </a:xfrm>
          <a:prstGeom prst="donut">
            <a:avLst>
              <a:gd name="adj" fmla="val 11276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0F237F72-50C9-EC69-66C2-A0E112F0EECF}"/>
              </a:ext>
            </a:extLst>
          </p:cNvPr>
          <p:cNvSpPr/>
          <p:nvPr/>
        </p:nvSpPr>
        <p:spPr>
          <a:xfrm>
            <a:off x="-12611039" y="-9982200"/>
            <a:ext cx="37871400" cy="26822400"/>
          </a:xfrm>
          <a:prstGeom prst="frame">
            <a:avLst>
              <a:gd name="adj1" fmla="val 411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9182100" y="-7057665"/>
            <a:ext cx="30556200" cy="21031200"/>
          </a:xfrm>
          <a:prstGeom prst="frame">
            <a:avLst>
              <a:gd name="adj1" fmla="val 1242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pSp>
        <p:nvGrpSpPr>
          <p:cNvPr id="136" name="Google Shape;316;p27">
            <a:extLst>
              <a:ext uri="{FF2B5EF4-FFF2-40B4-BE49-F238E27FC236}">
                <a16:creationId xmlns:a16="http://schemas.microsoft.com/office/drawing/2014/main" id="{8D9D2D7F-5442-97A2-4954-1C8F9EC0D43A}"/>
              </a:ext>
            </a:extLst>
          </p:cNvPr>
          <p:cNvGrpSpPr/>
          <p:nvPr/>
        </p:nvGrpSpPr>
        <p:grpSpPr>
          <a:xfrm>
            <a:off x="335666" y="1456297"/>
            <a:ext cx="3598662" cy="3992963"/>
            <a:chOff x="917350" y="1408450"/>
            <a:chExt cx="2960822" cy="3244175"/>
          </a:xfrm>
        </p:grpSpPr>
        <p:sp>
          <p:nvSpPr>
            <p:cNvPr id="137" name="Google Shape;317;p27">
              <a:extLst>
                <a:ext uri="{FF2B5EF4-FFF2-40B4-BE49-F238E27FC236}">
                  <a16:creationId xmlns:a16="http://schemas.microsoft.com/office/drawing/2014/main" id="{35BEBC56-5CA0-A68A-B84F-8165800735A9}"/>
                </a:ext>
              </a:extLst>
            </p:cNvPr>
            <p:cNvSpPr/>
            <p:nvPr/>
          </p:nvSpPr>
          <p:spPr>
            <a:xfrm>
              <a:off x="917350" y="4645866"/>
              <a:ext cx="2960822" cy="6760"/>
            </a:xfrm>
            <a:custGeom>
              <a:avLst/>
              <a:gdLst/>
              <a:ahLst/>
              <a:cxnLst/>
              <a:rect l="l" t="t" r="r" b="b"/>
              <a:pathLst>
                <a:path w="41174" h="94" extrusionOk="0">
                  <a:moveTo>
                    <a:pt x="20593" y="1"/>
                  </a:moveTo>
                  <a:cubicBezTo>
                    <a:pt x="9220" y="1"/>
                    <a:pt x="1" y="12"/>
                    <a:pt x="1" y="47"/>
                  </a:cubicBezTo>
                  <a:cubicBezTo>
                    <a:pt x="1" y="70"/>
                    <a:pt x="9220" y="93"/>
                    <a:pt x="20593" y="93"/>
                  </a:cubicBezTo>
                  <a:cubicBezTo>
                    <a:pt x="31955" y="93"/>
                    <a:pt x="41174" y="70"/>
                    <a:pt x="41174" y="47"/>
                  </a:cubicBezTo>
                  <a:cubicBezTo>
                    <a:pt x="41174" y="35"/>
                    <a:pt x="31955" y="1"/>
                    <a:pt x="205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8;p27">
              <a:extLst>
                <a:ext uri="{FF2B5EF4-FFF2-40B4-BE49-F238E27FC236}">
                  <a16:creationId xmlns:a16="http://schemas.microsoft.com/office/drawing/2014/main" id="{A28C4CBE-D5EE-DECE-67EE-AEAD4DCE00BF}"/>
                </a:ext>
              </a:extLst>
            </p:cNvPr>
            <p:cNvSpPr/>
            <p:nvPr/>
          </p:nvSpPr>
          <p:spPr>
            <a:xfrm>
              <a:off x="1985918" y="3720612"/>
              <a:ext cx="368179" cy="628853"/>
            </a:xfrm>
            <a:custGeom>
              <a:avLst/>
              <a:gdLst/>
              <a:ahLst/>
              <a:cxnLst/>
              <a:rect l="l" t="t" r="r" b="b"/>
              <a:pathLst>
                <a:path w="5120" h="8745" extrusionOk="0">
                  <a:moveTo>
                    <a:pt x="5096" y="0"/>
                  </a:moveTo>
                  <a:cubicBezTo>
                    <a:pt x="5066" y="0"/>
                    <a:pt x="3911" y="1942"/>
                    <a:pt x="2513" y="4343"/>
                  </a:cubicBezTo>
                  <a:cubicBezTo>
                    <a:pt x="1112" y="6764"/>
                    <a:pt x="0" y="8733"/>
                    <a:pt x="23" y="8744"/>
                  </a:cubicBezTo>
                  <a:cubicBezTo>
                    <a:pt x="23" y="8745"/>
                    <a:pt x="23" y="8745"/>
                    <a:pt x="23" y="8745"/>
                  </a:cubicBezTo>
                  <a:cubicBezTo>
                    <a:pt x="53" y="8745"/>
                    <a:pt x="1197" y="6815"/>
                    <a:pt x="2606" y="4401"/>
                  </a:cubicBezTo>
                  <a:cubicBezTo>
                    <a:pt x="4007" y="1981"/>
                    <a:pt x="5119" y="12"/>
                    <a:pt x="5096" y="0"/>
                  </a:cubicBezTo>
                  <a:cubicBezTo>
                    <a:pt x="5096" y="0"/>
                    <a:pt x="5096" y="0"/>
                    <a:pt x="5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9;p27">
              <a:extLst>
                <a:ext uri="{FF2B5EF4-FFF2-40B4-BE49-F238E27FC236}">
                  <a16:creationId xmlns:a16="http://schemas.microsoft.com/office/drawing/2014/main" id="{9BF84D68-0757-5465-1A3D-38EA39EF6B6C}"/>
                </a:ext>
              </a:extLst>
            </p:cNvPr>
            <p:cNvSpPr/>
            <p:nvPr/>
          </p:nvSpPr>
          <p:spPr>
            <a:xfrm>
              <a:off x="2025036" y="3745565"/>
              <a:ext cx="487262" cy="547235"/>
            </a:xfrm>
            <a:custGeom>
              <a:avLst/>
              <a:gdLst/>
              <a:ahLst/>
              <a:cxnLst/>
              <a:rect l="l" t="t" r="r" b="b"/>
              <a:pathLst>
                <a:path w="6776" h="7610" extrusionOk="0">
                  <a:moveTo>
                    <a:pt x="0" y="1"/>
                  </a:moveTo>
                  <a:lnTo>
                    <a:pt x="70" y="70"/>
                  </a:lnTo>
                  <a:cubicBezTo>
                    <a:pt x="116" y="128"/>
                    <a:pt x="186" y="198"/>
                    <a:pt x="278" y="290"/>
                  </a:cubicBezTo>
                  <a:cubicBezTo>
                    <a:pt x="464" y="487"/>
                    <a:pt x="730" y="753"/>
                    <a:pt x="1043" y="1066"/>
                  </a:cubicBezTo>
                  <a:cubicBezTo>
                    <a:pt x="1691" y="1738"/>
                    <a:pt x="2560" y="2664"/>
                    <a:pt x="3510" y="3707"/>
                  </a:cubicBezTo>
                  <a:cubicBezTo>
                    <a:pt x="4448" y="4761"/>
                    <a:pt x="5259" y="5745"/>
                    <a:pt x="5838" y="6452"/>
                  </a:cubicBezTo>
                  <a:cubicBezTo>
                    <a:pt x="6116" y="6822"/>
                    <a:pt x="6347" y="7089"/>
                    <a:pt x="6521" y="7309"/>
                  </a:cubicBezTo>
                  <a:cubicBezTo>
                    <a:pt x="6590" y="7413"/>
                    <a:pt x="6660" y="7483"/>
                    <a:pt x="6706" y="7540"/>
                  </a:cubicBezTo>
                  <a:lnTo>
                    <a:pt x="6776" y="7610"/>
                  </a:lnTo>
                  <a:cubicBezTo>
                    <a:pt x="6776" y="7610"/>
                    <a:pt x="6764" y="7587"/>
                    <a:pt x="6729" y="7494"/>
                  </a:cubicBezTo>
                  <a:cubicBezTo>
                    <a:pt x="6695" y="7425"/>
                    <a:pt x="6637" y="7355"/>
                    <a:pt x="6556" y="7251"/>
                  </a:cubicBezTo>
                  <a:cubicBezTo>
                    <a:pt x="6405" y="7054"/>
                    <a:pt x="6185" y="6741"/>
                    <a:pt x="5896" y="6382"/>
                  </a:cubicBezTo>
                  <a:cubicBezTo>
                    <a:pt x="5328" y="5664"/>
                    <a:pt x="4517" y="4680"/>
                    <a:pt x="3579" y="3614"/>
                  </a:cubicBezTo>
                  <a:cubicBezTo>
                    <a:pt x="2641" y="2572"/>
                    <a:pt x="1738" y="1668"/>
                    <a:pt x="1089" y="1008"/>
                  </a:cubicBezTo>
                  <a:cubicBezTo>
                    <a:pt x="765" y="696"/>
                    <a:pt x="498" y="429"/>
                    <a:pt x="302" y="255"/>
                  </a:cubicBezTo>
                  <a:cubicBezTo>
                    <a:pt x="220" y="174"/>
                    <a:pt x="151" y="116"/>
                    <a:pt x="93" y="59"/>
                  </a:cubicBezTo>
                  <a:cubicBezTo>
                    <a:pt x="35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20;p27">
              <a:extLst>
                <a:ext uri="{FF2B5EF4-FFF2-40B4-BE49-F238E27FC236}">
                  <a16:creationId xmlns:a16="http://schemas.microsoft.com/office/drawing/2014/main" id="{5F960B5E-4CF4-C56E-FA13-ACD4EAABBB77}"/>
                </a:ext>
              </a:extLst>
            </p:cNvPr>
            <p:cNvSpPr/>
            <p:nvPr/>
          </p:nvSpPr>
          <p:spPr>
            <a:xfrm>
              <a:off x="1607748" y="3684802"/>
              <a:ext cx="353222" cy="731325"/>
            </a:xfrm>
            <a:custGeom>
              <a:avLst/>
              <a:gdLst/>
              <a:ahLst/>
              <a:cxnLst/>
              <a:rect l="l" t="t" r="r" b="b"/>
              <a:pathLst>
                <a:path w="4912" h="10170" extrusionOk="0">
                  <a:moveTo>
                    <a:pt x="1" y="0"/>
                  </a:moveTo>
                  <a:cubicBezTo>
                    <a:pt x="1" y="0"/>
                    <a:pt x="13" y="35"/>
                    <a:pt x="47" y="104"/>
                  </a:cubicBezTo>
                  <a:cubicBezTo>
                    <a:pt x="70" y="197"/>
                    <a:pt x="117" y="278"/>
                    <a:pt x="175" y="406"/>
                  </a:cubicBezTo>
                  <a:cubicBezTo>
                    <a:pt x="302" y="684"/>
                    <a:pt x="476" y="1066"/>
                    <a:pt x="684" y="1506"/>
                  </a:cubicBezTo>
                  <a:cubicBezTo>
                    <a:pt x="1113" y="2432"/>
                    <a:pt x="1727" y="3706"/>
                    <a:pt x="2387" y="5119"/>
                  </a:cubicBezTo>
                  <a:cubicBezTo>
                    <a:pt x="3059" y="6521"/>
                    <a:pt x="3672" y="7795"/>
                    <a:pt x="4124" y="8710"/>
                  </a:cubicBezTo>
                  <a:cubicBezTo>
                    <a:pt x="4583" y="9604"/>
                    <a:pt x="4871" y="10169"/>
                    <a:pt x="4911" y="10169"/>
                  </a:cubicBezTo>
                  <a:cubicBezTo>
                    <a:pt x="4911" y="10169"/>
                    <a:pt x="4911" y="10169"/>
                    <a:pt x="4912" y="10169"/>
                  </a:cubicBezTo>
                  <a:cubicBezTo>
                    <a:pt x="4912" y="10169"/>
                    <a:pt x="4888" y="10123"/>
                    <a:pt x="4842" y="10065"/>
                  </a:cubicBezTo>
                  <a:cubicBezTo>
                    <a:pt x="4807" y="9995"/>
                    <a:pt x="4761" y="9891"/>
                    <a:pt x="4703" y="9775"/>
                  </a:cubicBezTo>
                  <a:cubicBezTo>
                    <a:pt x="4576" y="9520"/>
                    <a:pt x="4402" y="9138"/>
                    <a:pt x="4182" y="8687"/>
                  </a:cubicBezTo>
                  <a:cubicBezTo>
                    <a:pt x="3730" y="7760"/>
                    <a:pt x="3128" y="6486"/>
                    <a:pt x="2456" y="5085"/>
                  </a:cubicBezTo>
                  <a:cubicBezTo>
                    <a:pt x="1796" y="3683"/>
                    <a:pt x="1182" y="2409"/>
                    <a:pt x="742" y="1483"/>
                  </a:cubicBezTo>
                  <a:cubicBezTo>
                    <a:pt x="522" y="1031"/>
                    <a:pt x="337" y="660"/>
                    <a:pt x="198" y="394"/>
                  </a:cubicBezTo>
                  <a:cubicBezTo>
                    <a:pt x="140" y="278"/>
                    <a:pt x="105" y="174"/>
                    <a:pt x="59" y="104"/>
                  </a:cubicBezTo>
                  <a:cubicBezTo>
                    <a:pt x="24" y="3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21;p27">
              <a:extLst>
                <a:ext uri="{FF2B5EF4-FFF2-40B4-BE49-F238E27FC236}">
                  <a16:creationId xmlns:a16="http://schemas.microsoft.com/office/drawing/2014/main" id="{6D0A617A-E6B6-CF56-0E13-FDB80F1E96CF}"/>
                </a:ext>
              </a:extLst>
            </p:cNvPr>
            <p:cNvSpPr/>
            <p:nvPr/>
          </p:nvSpPr>
          <p:spPr>
            <a:xfrm>
              <a:off x="1457890" y="3749735"/>
              <a:ext cx="503082" cy="600592"/>
            </a:xfrm>
            <a:custGeom>
              <a:avLst/>
              <a:gdLst/>
              <a:ahLst/>
              <a:cxnLst/>
              <a:rect l="l" t="t" r="r" b="b"/>
              <a:pathLst>
                <a:path w="6996" h="8352" extrusionOk="0">
                  <a:moveTo>
                    <a:pt x="6996" y="1"/>
                  </a:moveTo>
                  <a:cubicBezTo>
                    <a:pt x="6996" y="1"/>
                    <a:pt x="6961" y="24"/>
                    <a:pt x="6915" y="82"/>
                  </a:cubicBezTo>
                  <a:cubicBezTo>
                    <a:pt x="6857" y="163"/>
                    <a:pt x="6799" y="232"/>
                    <a:pt x="6718" y="336"/>
                  </a:cubicBezTo>
                  <a:cubicBezTo>
                    <a:pt x="6544" y="545"/>
                    <a:pt x="6278" y="858"/>
                    <a:pt x="5976" y="1228"/>
                  </a:cubicBezTo>
                  <a:cubicBezTo>
                    <a:pt x="5339" y="1993"/>
                    <a:pt x="4448" y="3023"/>
                    <a:pt x="3463" y="4158"/>
                  </a:cubicBezTo>
                  <a:cubicBezTo>
                    <a:pt x="2479" y="5282"/>
                    <a:pt x="1587" y="6324"/>
                    <a:pt x="973" y="7089"/>
                  </a:cubicBezTo>
                  <a:cubicBezTo>
                    <a:pt x="649" y="7471"/>
                    <a:pt x="406" y="7784"/>
                    <a:pt x="243" y="8004"/>
                  </a:cubicBezTo>
                  <a:cubicBezTo>
                    <a:pt x="174" y="8119"/>
                    <a:pt x="104" y="8189"/>
                    <a:pt x="58" y="8270"/>
                  </a:cubicBezTo>
                  <a:cubicBezTo>
                    <a:pt x="12" y="8316"/>
                    <a:pt x="0" y="8351"/>
                    <a:pt x="0" y="8351"/>
                  </a:cubicBezTo>
                  <a:cubicBezTo>
                    <a:pt x="0" y="8351"/>
                    <a:pt x="23" y="8328"/>
                    <a:pt x="70" y="8270"/>
                  </a:cubicBezTo>
                  <a:cubicBezTo>
                    <a:pt x="128" y="8189"/>
                    <a:pt x="186" y="8119"/>
                    <a:pt x="278" y="8015"/>
                  </a:cubicBezTo>
                  <a:cubicBezTo>
                    <a:pt x="452" y="7807"/>
                    <a:pt x="707" y="7494"/>
                    <a:pt x="1008" y="7123"/>
                  </a:cubicBezTo>
                  <a:cubicBezTo>
                    <a:pt x="1645" y="6359"/>
                    <a:pt x="2548" y="5328"/>
                    <a:pt x="3533" y="4193"/>
                  </a:cubicBezTo>
                  <a:cubicBezTo>
                    <a:pt x="4517" y="3070"/>
                    <a:pt x="5397" y="2027"/>
                    <a:pt x="6023" y="1251"/>
                  </a:cubicBezTo>
                  <a:cubicBezTo>
                    <a:pt x="6335" y="881"/>
                    <a:pt x="6590" y="556"/>
                    <a:pt x="6741" y="348"/>
                  </a:cubicBezTo>
                  <a:cubicBezTo>
                    <a:pt x="6822" y="232"/>
                    <a:pt x="6891" y="163"/>
                    <a:pt x="6938" y="82"/>
                  </a:cubicBezTo>
                  <a:cubicBezTo>
                    <a:pt x="6972" y="24"/>
                    <a:pt x="6996" y="1"/>
                    <a:pt x="69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22;p27">
              <a:extLst>
                <a:ext uri="{FF2B5EF4-FFF2-40B4-BE49-F238E27FC236}">
                  <a16:creationId xmlns:a16="http://schemas.microsoft.com/office/drawing/2014/main" id="{894D7DA5-C890-D3DE-977E-B74661C42052}"/>
                </a:ext>
              </a:extLst>
            </p:cNvPr>
            <p:cNvSpPr/>
            <p:nvPr/>
          </p:nvSpPr>
          <p:spPr>
            <a:xfrm>
              <a:off x="1300481" y="3599805"/>
              <a:ext cx="397303" cy="1048664"/>
            </a:xfrm>
            <a:custGeom>
              <a:avLst/>
              <a:gdLst/>
              <a:ahLst/>
              <a:cxnLst/>
              <a:rect l="l" t="t" r="r" b="b"/>
              <a:pathLst>
                <a:path w="5525" h="14583" extrusionOk="0">
                  <a:moveTo>
                    <a:pt x="4286" y="1"/>
                  </a:moveTo>
                  <a:cubicBezTo>
                    <a:pt x="4262" y="325"/>
                    <a:pt x="0" y="14582"/>
                    <a:pt x="0" y="14582"/>
                  </a:cubicBezTo>
                  <a:lnTo>
                    <a:pt x="1008" y="14582"/>
                  </a:lnTo>
                  <a:lnTo>
                    <a:pt x="5525" y="325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23;p27">
              <a:extLst>
                <a:ext uri="{FF2B5EF4-FFF2-40B4-BE49-F238E27FC236}">
                  <a16:creationId xmlns:a16="http://schemas.microsoft.com/office/drawing/2014/main" id="{E1C06D6E-9FD3-B3D5-B75C-923E8BC1F8F7}"/>
                </a:ext>
              </a:extLst>
            </p:cNvPr>
            <p:cNvSpPr/>
            <p:nvPr/>
          </p:nvSpPr>
          <p:spPr>
            <a:xfrm>
              <a:off x="1296310" y="3599805"/>
              <a:ext cx="403127" cy="1050317"/>
            </a:xfrm>
            <a:custGeom>
              <a:avLst/>
              <a:gdLst/>
              <a:ahLst/>
              <a:cxnLst/>
              <a:rect l="l" t="t" r="r" b="b"/>
              <a:pathLst>
                <a:path w="5606" h="14606" extrusionOk="0">
                  <a:moveTo>
                    <a:pt x="4344" y="1"/>
                  </a:moveTo>
                  <a:cubicBezTo>
                    <a:pt x="4344" y="1"/>
                    <a:pt x="4378" y="12"/>
                    <a:pt x="4413" y="12"/>
                  </a:cubicBezTo>
                  <a:cubicBezTo>
                    <a:pt x="4378" y="1"/>
                    <a:pt x="4344" y="1"/>
                    <a:pt x="4344" y="1"/>
                  </a:cubicBezTo>
                  <a:close/>
                  <a:moveTo>
                    <a:pt x="4344" y="1"/>
                  </a:moveTo>
                  <a:cubicBezTo>
                    <a:pt x="4339" y="25"/>
                    <a:pt x="4330" y="60"/>
                    <a:pt x="4318" y="105"/>
                  </a:cubicBezTo>
                  <a:lnTo>
                    <a:pt x="4318" y="105"/>
                  </a:lnTo>
                  <a:cubicBezTo>
                    <a:pt x="4322" y="92"/>
                    <a:pt x="4327" y="81"/>
                    <a:pt x="4332" y="70"/>
                  </a:cubicBezTo>
                  <a:cubicBezTo>
                    <a:pt x="4344" y="24"/>
                    <a:pt x="4344" y="1"/>
                    <a:pt x="4344" y="1"/>
                  </a:cubicBezTo>
                  <a:close/>
                  <a:moveTo>
                    <a:pt x="4318" y="105"/>
                  </a:moveTo>
                  <a:cubicBezTo>
                    <a:pt x="4312" y="122"/>
                    <a:pt x="4307" y="142"/>
                    <a:pt x="4302" y="164"/>
                  </a:cubicBezTo>
                  <a:lnTo>
                    <a:pt x="4302" y="164"/>
                  </a:lnTo>
                  <a:cubicBezTo>
                    <a:pt x="4308" y="142"/>
                    <a:pt x="4313" y="123"/>
                    <a:pt x="4318" y="105"/>
                  </a:cubicBezTo>
                  <a:close/>
                  <a:moveTo>
                    <a:pt x="4413" y="12"/>
                  </a:moveTo>
                  <a:cubicBezTo>
                    <a:pt x="4471" y="24"/>
                    <a:pt x="4564" y="59"/>
                    <a:pt x="4656" y="82"/>
                  </a:cubicBezTo>
                  <a:cubicBezTo>
                    <a:pt x="4872" y="139"/>
                    <a:pt x="5167" y="229"/>
                    <a:pt x="5550" y="342"/>
                  </a:cubicBezTo>
                  <a:lnTo>
                    <a:pt x="5550" y="342"/>
                  </a:lnTo>
                  <a:cubicBezTo>
                    <a:pt x="4781" y="2708"/>
                    <a:pt x="3029" y="8174"/>
                    <a:pt x="1012" y="14536"/>
                  </a:cubicBezTo>
                  <a:lnTo>
                    <a:pt x="99" y="14536"/>
                  </a:lnTo>
                  <a:cubicBezTo>
                    <a:pt x="1319" y="10471"/>
                    <a:pt x="2378" y="6868"/>
                    <a:pt x="3139" y="4240"/>
                  </a:cubicBezTo>
                  <a:cubicBezTo>
                    <a:pt x="3533" y="2919"/>
                    <a:pt x="3834" y="1866"/>
                    <a:pt x="4042" y="1124"/>
                  </a:cubicBezTo>
                  <a:cubicBezTo>
                    <a:pt x="4147" y="765"/>
                    <a:pt x="4228" y="476"/>
                    <a:pt x="4274" y="290"/>
                  </a:cubicBezTo>
                  <a:cubicBezTo>
                    <a:pt x="4285" y="241"/>
                    <a:pt x="4293" y="199"/>
                    <a:pt x="4302" y="164"/>
                  </a:cubicBezTo>
                  <a:lnTo>
                    <a:pt x="4302" y="164"/>
                  </a:lnTo>
                  <a:cubicBezTo>
                    <a:pt x="4252" y="344"/>
                    <a:pt x="4161" y="648"/>
                    <a:pt x="4031" y="1113"/>
                  </a:cubicBezTo>
                  <a:cubicBezTo>
                    <a:pt x="3811" y="1854"/>
                    <a:pt x="3486" y="2908"/>
                    <a:pt x="3104" y="4205"/>
                  </a:cubicBezTo>
                  <a:cubicBezTo>
                    <a:pt x="2317" y="6846"/>
                    <a:pt x="1228" y="10482"/>
                    <a:pt x="12" y="14548"/>
                  </a:cubicBezTo>
                  <a:lnTo>
                    <a:pt x="0" y="14606"/>
                  </a:lnTo>
                  <a:lnTo>
                    <a:pt x="1101" y="14606"/>
                  </a:lnTo>
                  <a:lnTo>
                    <a:pt x="1112" y="14571"/>
                  </a:lnTo>
                  <a:lnTo>
                    <a:pt x="1112" y="14559"/>
                  </a:lnTo>
                  <a:cubicBezTo>
                    <a:pt x="3139" y="8166"/>
                    <a:pt x="4876" y="2676"/>
                    <a:pt x="5606" y="314"/>
                  </a:cubicBezTo>
                  <a:lnTo>
                    <a:pt x="5606" y="302"/>
                  </a:lnTo>
                  <a:lnTo>
                    <a:pt x="5583" y="302"/>
                  </a:lnTo>
                  <a:cubicBezTo>
                    <a:pt x="5201" y="198"/>
                    <a:pt x="4876" y="128"/>
                    <a:pt x="4668" y="70"/>
                  </a:cubicBezTo>
                  <a:cubicBezTo>
                    <a:pt x="4540" y="36"/>
                    <a:pt x="4471" y="24"/>
                    <a:pt x="4413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24;p27">
              <a:extLst>
                <a:ext uri="{FF2B5EF4-FFF2-40B4-BE49-F238E27FC236}">
                  <a16:creationId xmlns:a16="http://schemas.microsoft.com/office/drawing/2014/main" id="{E65B4A91-DF15-9D6D-4564-E98AF773B7A4}"/>
                </a:ext>
              </a:extLst>
            </p:cNvPr>
            <p:cNvSpPr/>
            <p:nvPr/>
          </p:nvSpPr>
          <p:spPr>
            <a:xfrm>
              <a:off x="1934287" y="3571545"/>
              <a:ext cx="108296" cy="1077715"/>
            </a:xfrm>
            <a:custGeom>
              <a:avLst/>
              <a:gdLst/>
              <a:ahLst/>
              <a:cxnLst/>
              <a:rect l="l" t="t" r="r" b="b"/>
              <a:pathLst>
                <a:path w="1506" h="14987" extrusionOk="0">
                  <a:moveTo>
                    <a:pt x="1506" y="0"/>
                  </a:moveTo>
                  <a:lnTo>
                    <a:pt x="232" y="12"/>
                  </a:lnTo>
                  <a:cubicBezTo>
                    <a:pt x="290" y="348"/>
                    <a:pt x="0" y="14987"/>
                    <a:pt x="0" y="14987"/>
                  </a:cubicBezTo>
                  <a:lnTo>
                    <a:pt x="1054" y="14987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25;p27">
              <a:extLst>
                <a:ext uri="{FF2B5EF4-FFF2-40B4-BE49-F238E27FC236}">
                  <a16:creationId xmlns:a16="http://schemas.microsoft.com/office/drawing/2014/main" id="{034BC4C7-1277-4F6F-31BC-766BE874A395}"/>
                </a:ext>
              </a:extLst>
            </p:cNvPr>
            <p:cNvSpPr/>
            <p:nvPr/>
          </p:nvSpPr>
          <p:spPr>
            <a:xfrm>
              <a:off x="1932561" y="3570682"/>
              <a:ext cx="112539" cy="1080304"/>
            </a:xfrm>
            <a:custGeom>
              <a:avLst/>
              <a:gdLst/>
              <a:ahLst/>
              <a:cxnLst/>
              <a:rect l="l" t="t" r="r" b="b"/>
              <a:pathLst>
                <a:path w="1565" h="15023" extrusionOk="0">
                  <a:moveTo>
                    <a:pt x="1553" y="0"/>
                  </a:moveTo>
                  <a:cubicBezTo>
                    <a:pt x="1124" y="12"/>
                    <a:pt x="812" y="24"/>
                    <a:pt x="592" y="24"/>
                  </a:cubicBezTo>
                  <a:lnTo>
                    <a:pt x="1518" y="24"/>
                  </a:lnTo>
                  <a:cubicBezTo>
                    <a:pt x="1436" y="2474"/>
                    <a:pt x="1240" y="8199"/>
                    <a:pt x="1043" y="14872"/>
                  </a:cubicBezTo>
                  <a:lnTo>
                    <a:pt x="1043" y="14941"/>
                  </a:lnTo>
                  <a:lnTo>
                    <a:pt x="71" y="14941"/>
                  </a:lnTo>
                  <a:cubicBezTo>
                    <a:pt x="140" y="10767"/>
                    <a:pt x="221" y="7044"/>
                    <a:pt x="244" y="4355"/>
                  </a:cubicBezTo>
                  <a:cubicBezTo>
                    <a:pt x="256" y="3012"/>
                    <a:pt x="279" y="1923"/>
                    <a:pt x="279" y="1170"/>
                  </a:cubicBezTo>
                  <a:lnTo>
                    <a:pt x="279" y="313"/>
                  </a:lnTo>
                  <a:cubicBezTo>
                    <a:pt x="279" y="221"/>
                    <a:pt x="256" y="163"/>
                    <a:pt x="256" y="105"/>
                  </a:cubicBezTo>
                  <a:lnTo>
                    <a:pt x="256" y="1170"/>
                  </a:lnTo>
                  <a:cubicBezTo>
                    <a:pt x="244" y="1923"/>
                    <a:pt x="232" y="3012"/>
                    <a:pt x="198" y="4355"/>
                  </a:cubicBezTo>
                  <a:cubicBezTo>
                    <a:pt x="163" y="7065"/>
                    <a:pt x="82" y="10795"/>
                    <a:pt x="1" y="14976"/>
                  </a:cubicBezTo>
                  <a:lnTo>
                    <a:pt x="1" y="15022"/>
                  </a:lnTo>
                  <a:lnTo>
                    <a:pt x="1147" y="15022"/>
                  </a:lnTo>
                  <a:lnTo>
                    <a:pt x="1147" y="14976"/>
                  </a:lnTo>
                  <a:lnTo>
                    <a:pt x="1147" y="14860"/>
                  </a:lnTo>
                  <a:cubicBezTo>
                    <a:pt x="1344" y="8189"/>
                    <a:pt x="1506" y="2456"/>
                    <a:pt x="1564" y="12"/>
                  </a:cubicBezTo>
                  <a:lnTo>
                    <a:pt x="15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26;p27">
              <a:extLst>
                <a:ext uri="{FF2B5EF4-FFF2-40B4-BE49-F238E27FC236}">
                  <a16:creationId xmlns:a16="http://schemas.microsoft.com/office/drawing/2014/main" id="{2522A77B-2223-0276-7E8D-DFE830F8E183}"/>
                </a:ext>
              </a:extLst>
            </p:cNvPr>
            <p:cNvSpPr/>
            <p:nvPr/>
          </p:nvSpPr>
          <p:spPr>
            <a:xfrm>
              <a:off x="2251549" y="3612317"/>
              <a:ext cx="401545" cy="1036942"/>
            </a:xfrm>
            <a:custGeom>
              <a:avLst/>
              <a:gdLst/>
              <a:ahLst/>
              <a:cxnLst/>
              <a:rect l="l" t="t" r="r" b="b"/>
              <a:pathLst>
                <a:path w="5584" h="14420" extrusionOk="0">
                  <a:moveTo>
                    <a:pt x="1402" y="1"/>
                  </a:moveTo>
                  <a:lnTo>
                    <a:pt x="1" y="174"/>
                  </a:lnTo>
                  <a:lnTo>
                    <a:pt x="4564" y="14420"/>
                  </a:lnTo>
                  <a:lnTo>
                    <a:pt x="5583" y="14420"/>
                  </a:lnTo>
                  <a:cubicBezTo>
                    <a:pt x="5583" y="14420"/>
                    <a:pt x="1425" y="336"/>
                    <a:pt x="1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27;p27">
              <a:extLst>
                <a:ext uri="{FF2B5EF4-FFF2-40B4-BE49-F238E27FC236}">
                  <a16:creationId xmlns:a16="http://schemas.microsoft.com/office/drawing/2014/main" id="{B062FE79-D56E-BF79-F20E-3A82E94F033E}"/>
                </a:ext>
              </a:extLst>
            </p:cNvPr>
            <p:cNvSpPr/>
            <p:nvPr/>
          </p:nvSpPr>
          <p:spPr>
            <a:xfrm>
              <a:off x="2249896" y="3610663"/>
              <a:ext cx="407370" cy="1040322"/>
            </a:xfrm>
            <a:custGeom>
              <a:avLst/>
              <a:gdLst/>
              <a:ahLst/>
              <a:cxnLst/>
              <a:rect l="l" t="t" r="r" b="b"/>
              <a:pathLst>
                <a:path w="5665" h="14467" extrusionOk="0">
                  <a:moveTo>
                    <a:pt x="1425" y="24"/>
                  </a:moveTo>
                  <a:lnTo>
                    <a:pt x="1425" y="24"/>
                  </a:lnTo>
                  <a:cubicBezTo>
                    <a:pt x="1436" y="78"/>
                    <a:pt x="1465" y="176"/>
                    <a:pt x="1511" y="334"/>
                  </a:cubicBezTo>
                  <a:lnTo>
                    <a:pt x="1511" y="334"/>
                  </a:lnTo>
                  <a:cubicBezTo>
                    <a:pt x="1509" y="327"/>
                    <a:pt x="1508" y="320"/>
                    <a:pt x="1506" y="313"/>
                  </a:cubicBezTo>
                  <a:cubicBezTo>
                    <a:pt x="1471" y="209"/>
                    <a:pt x="1460" y="139"/>
                    <a:pt x="1460" y="93"/>
                  </a:cubicBezTo>
                  <a:cubicBezTo>
                    <a:pt x="1437" y="47"/>
                    <a:pt x="1425" y="24"/>
                    <a:pt x="1425" y="24"/>
                  </a:cubicBezTo>
                  <a:close/>
                  <a:moveTo>
                    <a:pt x="1332" y="0"/>
                  </a:moveTo>
                  <a:cubicBezTo>
                    <a:pt x="1275" y="24"/>
                    <a:pt x="1193" y="24"/>
                    <a:pt x="1078" y="35"/>
                  </a:cubicBezTo>
                  <a:cubicBezTo>
                    <a:pt x="823" y="70"/>
                    <a:pt x="475" y="105"/>
                    <a:pt x="35" y="151"/>
                  </a:cubicBezTo>
                  <a:lnTo>
                    <a:pt x="1" y="151"/>
                  </a:lnTo>
                  <a:lnTo>
                    <a:pt x="1" y="174"/>
                  </a:lnTo>
                  <a:cubicBezTo>
                    <a:pt x="753" y="2572"/>
                    <a:pt x="2479" y="7980"/>
                    <a:pt x="4494" y="14281"/>
                  </a:cubicBezTo>
                  <a:cubicBezTo>
                    <a:pt x="4517" y="14339"/>
                    <a:pt x="4529" y="14385"/>
                    <a:pt x="4552" y="14443"/>
                  </a:cubicBezTo>
                  <a:lnTo>
                    <a:pt x="4564" y="14466"/>
                  </a:lnTo>
                  <a:lnTo>
                    <a:pt x="5664" y="14466"/>
                  </a:lnTo>
                  <a:lnTo>
                    <a:pt x="5652" y="14408"/>
                  </a:lnTo>
                  <a:cubicBezTo>
                    <a:pt x="4460" y="10389"/>
                    <a:pt x="3406" y="6787"/>
                    <a:pt x="2630" y="4193"/>
                  </a:cubicBezTo>
                  <a:cubicBezTo>
                    <a:pt x="2259" y="2907"/>
                    <a:pt x="1958" y="1865"/>
                    <a:pt x="1738" y="1135"/>
                  </a:cubicBezTo>
                  <a:cubicBezTo>
                    <a:pt x="1639" y="773"/>
                    <a:pt x="1564" y="514"/>
                    <a:pt x="1511" y="334"/>
                  </a:cubicBezTo>
                  <a:lnTo>
                    <a:pt x="1511" y="334"/>
                  </a:lnTo>
                  <a:cubicBezTo>
                    <a:pt x="1557" y="530"/>
                    <a:pt x="1626" y="801"/>
                    <a:pt x="1726" y="1147"/>
                  </a:cubicBezTo>
                  <a:cubicBezTo>
                    <a:pt x="1923" y="1877"/>
                    <a:pt x="2213" y="2919"/>
                    <a:pt x="2595" y="4216"/>
                  </a:cubicBezTo>
                  <a:cubicBezTo>
                    <a:pt x="3321" y="6810"/>
                    <a:pt x="4380" y="10401"/>
                    <a:pt x="5554" y="14397"/>
                  </a:cubicBezTo>
                  <a:lnTo>
                    <a:pt x="4632" y="14397"/>
                  </a:lnTo>
                  <a:cubicBezTo>
                    <a:pt x="4617" y="14362"/>
                    <a:pt x="4606" y="14316"/>
                    <a:pt x="4587" y="14269"/>
                  </a:cubicBezTo>
                  <a:cubicBezTo>
                    <a:pt x="2569" y="7995"/>
                    <a:pt x="838" y="2606"/>
                    <a:pt x="57" y="205"/>
                  </a:cubicBezTo>
                  <a:lnTo>
                    <a:pt x="57" y="205"/>
                  </a:lnTo>
                  <a:cubicBezTo>
                    <a:pt x="492" y="149"/>
                    <a:pt x="829" y="104"/>
                    <a:pt x="1054" y="81"/>
                  </a:cubicBezTo>
                  <a:cubicBezTo>
                    <a:pt x="1170" y="47"/>
                    <a:pt x="1275" y="47"/>
                    <a:pt x="1332" y="35"/>
                  </a:cubicBezTo>
                  <a:cubicBezTo>
                    <a:pt x="1390" y="24"/>
                    <a:pt x="1425" y="24"/>
                    <a:pt x="1425" y="24"/>
                  </a:cubicBezTo>
                  <a:cubicBezTo>
                    <a:pt x="1425" y="24"/>
                    <a:pt x="1390" y="24"/>
                    <a:pt x="13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28;p27">
              <a:extLst>
                <a:ext uri="{FF2B5EF4-FFF2-40B4-BE49-F238E27FC236}">
                  <a16:creationId xmlns:a16="http://schemas.microsoft.com/office/drawing/2014/main" id="{DE2C5F21-EC71-4217-30A4-009AB14EFF1B}"/>
                </a:ext>
              </a:extLst>
            </p:cNvPr>
            <p:cNvSpPr/>
            <p:nvPr/>
          </p:nvSpPr>
          <p:spPr>
            <a:xfrm>
              <a:off x="998391" y="2449189"/>
              <a:ext cx="1801274" cy="1335153"/>
            </a:xfrm>
            <a:custGeom>
              <a:avLst/>
              <a:gdLst/>
              <a:ahLst/>
              <a:cxnLst/>
              <a:rect l="l" t="t" r="r" b="b"/>
              <a:pathLst>
                <a:path w="25049" h="18567" extrusionOk="0">
                  <a:moveTo>
                    <a:pt x="9066" y="0"/>
                  </a:moveTo>
                  <a:cubicBezTo>
                    <a:pt x="6937" y="0"/>
                    <a:pt x="1" y="1649"/>
                    <a:pt x="1236" y="4872"/>
                  </a:cubicBezTo>
                  <a:cubicBezTo>
                    <a:pt x="1294" y="5045"/>
                    <a:pt x="4190" y="13338"/>
                    <a:pt x="5834" y="15434"/>
                  </a:cubicBezTo>
                  <a:cubicBezTo>
                    <a:pt x="7490" y="17531"/>
                    <a:pt x="9761" y="18457"/>
                    <a:pt x="12482" y="18561"/>
                  </a:cubicBezTo>
                  <a:cubicBezTo>
                    <a:pt x="12561" y="18565"/>
                    <a:pt x="12645" y="18566"/>
                    <a:pt x="12734" y="18566"/>
                  </a:cubicBezTo>
                  <a:cubicBezTo>
                    <a:pt x="15517" y="18566"/>
                    <a:pt x="23022" y="17033"/>
                    <a:pt x="23022" y="17033"/>
                  </a:cubicBezTo>
                  <a:cubicBezTo>
                    <a:pt x="23022" y="17033"/>
                    <a:pt x="24817" y="14137"/>
                    <a:pt x="24933" y="13848"/>
                  </a:cubicBezTo>
                  <a:cubicBezTo>
                    <a:pt x="25049" y="13558"/>
                    <a:pt x="23392" y="6053"/>
                    <a:pt x="22663" y="5080"/>
                  </a:cubicBezTo>
                  <a:cubicBezTo>
                    <a:pt x="21921" y="4119"/>
                    <a:pt x="16351" y="4710"/>
                    <a:pt x="14868" y="3679"/>
                  </a:cubicBezTo>
                  <a:cubicBezTo>
                    <a:pt x="13397" y="2636"/>
                    <a:pt x="10884" y="308"/>
                    <a:pt x="9471" y="31"/>
                  </a:cubicBezTo>
                  <a:cubicBezTo>
                    <a:pt x="9370" y="10"/>
                    <a:pt x="9233" y="0"/>
                    <a:pt x="906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29;p27">
              <a:extLst>
                <a:ext uri="{FF2B5EF4-FFF2-40B4-BE49-F238E27FC236}">
                  <a16:creationId xmlns:a16="http://schemas.microsoft.com/office/drawing/2014/main" id="{4BF54E93-E609-4EF2-8032-EEC46D4D98C7}"/>
                </a:ext>
              </a:extLst>
            </p:cNvPr>
            <p:cNvSpPr/>
            <p:nvPr/>
          </p:nvSpPr>
          <p:spPr>
            <a:xfrm>
              <a:off x="1074759" y="2445666"/>
              <a:ext cx="1720734" cy="1340834"/>
            </a:xfrm>
            <a:custGeom>
              <a:avLst/>
              <a:gdLst/>
              <a:ahLst/>
              <a:cxnLst/>
              <a:rect l="l" t="t" r="r" b="b"/>
              <a:pathLst>
                <a:path w="23929" h="18646" extrusionOk="0">
                  <a:moveTo>
                    <a:pt x="174" y="4921"/>
                  </a:moveTo>
                  <a:cubicBezTo>
                    <a:pt x="174" y="4921"/>
                    <a:pt x="179" y="4944"/>
                    <a:pt x="197" y="4979"/>
                  </a:cubicBezTo>
                  <a:lnTo>
                    <a:pt x="197" y="4979"/>
                  </a:lnTo>
                  <a:cubicBezTo>
                    <a:pt x="180" y="4937"/>
                    <a:pt x="174" y="4921"/>
                    <a:pt x="174" y="4921"/>
                  </a:cubicBezTo>
                  <a:close/>
                  <a:moveTo>
                    <a:pt x="197" y="4979"/>
                  </a:moveTo>
                  <a:cubicBezTo>
                    <a:pt x="206" y="5000"/>
                    <a:pt x="217" y="5026"/>
                    <a:pt x="232" y="5060"/>
                  </a:cubicBezTo>
                  <a:cubicBezTo>
                    <a:pt x="255" y="5164"/>
                    <a:pt x="313" y="5291"/>
                    <a:pt x="394" y="5477"/>
                  </a:cubicBezTo>
                  <a:cubicBezTo>
                    <a:pt x="425" y="5567"/>
                    <a:pt x="461" y="5667"/>
                    <a:pt x="500" y="5776"/>
                  </a:cubicBezTo>
                  <a:lnTo>
                    <a:pt x="500" y="5776"/>
                  </a:lnTo>
                  <a:cubicBezTo>
                    <a:pt x="461" y="5663"/>
                    <a:pt x="426" y="5560"/>
                    <a:pt x="394" y="5465"/>
                  </a:cubicBezTo>
                  <a:cubicBezTo>
                    <a:pt x="336" y="5280"/>
                    <a:pt x="279" y="5152"/>
                    <a:pt x="244" y="5048"/>
                  </a:cubicBezTo>
                  <a:cubicBezTo>
                    <a:pt x="223" y="5023"/>
                    <a:pt x="208" y="4999"/>
                    <a:pt x="197" y="4979"/>
                  </a:cubicBezTo>
                  <a:close/>
                  <a:moveTo>
                    <a:pt x="7992" y="0"/>
                  </a:moveTo>
                  <a:cubicBezTo>
                    <a:pt x="7853" y="0"/>
                    <a:pt x="7715" y="14"/>
                    <a:pt x="7587" y="22"/>
                  </a:cubicBezTo>
                  <a:cubicBezTo>
                    <a:pt x="6822" y="80"/>
                    <a:pt x="6093" y="230"/>
                    <a:pt x="5409" y="381"/>
                  </a:cubicBezTo>
                  <a:cubicBezTo>
                    <a:pt x="4738" y="543"/>
                    <a:pt x="4112" y="728"/>
                    <a:pt x="3533" y="948"/>
                  </a:cubicBezTo>
                  <a:cubicBezTo>
                    <a:pt x="2386" y="1388"/>
                    <a:pt x="1448" y="1909"/>
                    <a:pt x="823" y="2500"/>
                  </a:cubicBezTo>
                  <a:cubicBezTo>
                    <a:pt x="522" y="2801"/>
                    <a:pt x="290" y="3126"/>
                    <a:pt x="163" y="3427"/>
                  </a:cubicBezTo>
                  <a:cubicBezTo>
                    <a:pt x="24" y="3739"/>
                    <a:pt x="1" y="4017"/>
                    <a:pt x="12" y="4249"/>
                  </a:cubicBezTo>
                  <a:cubicBezTo>
                    <a:pt x="47" y="4481"/>
                    <a:pt x="70" y="4643"/>
                    <a:pt x="116" y="4759"/>
                  </a:cubicBezTo>
                  <a:cubicBezTo>
                    <a:pt x="163" y="4863"/>
                    <a:pt x="174" y="4921"/>
                    <a:pt x="174" y="4921"/>
                  </a:cubicBezTo>
                  <a:cubicBezTo>
                    <a:pt x="174" y="4921"/>
                    <a:pt x="163" y="4863"/>
                    <a:pt x="140" y="4724"/>
                  </a:cubicBezTo>
                  <a:cubicBezTo>
                    <a:pt x="105" y="4608"/>
                    <a:pt x="70" y="4434"/>
                    <a:pt x="58" y="4214"/>
                  </a:cubicBezTo>
                  <a:cubicBezTo>
                    <a:pt x="58" y="4006"/>
                    <a:pt x="82" y="3716"/>
                    <a:pt x="221" y="3403"/>
                  </a:cubicBezTo>
                  <a:cubicBezTo>
                    <a:pt x="348" y="3102"/>
                    <a:pt x="568" y="2790"/>
                    <a:pt x="881" y="2500"/>
                  </a:cubicBezTo>
                  <a:cubicBezTo>
                    <a:pt x="1506" y="1898"/>
                    <a:pt x="2444" y="1400"/>
                    <a:pt x="3591" y="971"/>
                  </a:cubicBezTo>
                  <a:cubicBezTo>
                    <a:pt x="4158" y="774"/>
                    <a:pt x="4795" y="589"/>
                    <a:pt x="5456" y="427"/>
                  </a:cubicBezTo>
                  <a:cubicBezTo>
                    <a:pt x="6127" y="265"/>
                    <a:pt x="6845" y="137"/>
                    <a:pt x="7610" y="80"/>
                  </a:cubicBezTo>
                  <a:cubicBezTo>
                    <a:pt x="7744" y="67"/>
                    <a:pt x="7879" y="58"/>
                    <a:pt x="8015" y="58"/>
                  </a:cubicBezTo>
                  <a:cubicBezTo>
                    <a:pt x="8265" y="58"/>
                    <a:pt x="8516" y="90"/>
                    <a:pt x="8756" y="195"/>
                  </a:cubicBezTo>
                  <a:cubicBezTo>
                    <a:pt x="9139" y="323"/>
                    <a:pt x="9498" y="543"/>
                    <a:pt x="9845" y="763"/>
                  </a:cubicBezTo>
                  <a:cubicBezTo>
                    <a:pt x="10552" y="1203"/>
                    <a:pt x="11235" y="1747"/>
                    <a:pt x="11941" y="2303"/>
                  </a:cubicBezTo>
                  <a:cubicBezTo>
                    <a:pt x="12300" y="2581"/>
                    <a:pt x="12671" y="2871"/>
                    <a:pt x="13030" y="3160"/>
                  </a:cubicBezTo>
                  <a:lnTo>
                    <a:pt x="13598" y="3600"/>
                  </a:lnTo>
                  <a:cubicBezTo>
                    <a:pt x="13783" y="3728"/>
                    <a:pt x="13980" y="3867"/>
                    <a:pt x="14211" y="3959"/>
                  </a:cubicBezTo>
                  <a:cubicBezTo>
                    <a:pt x="14443" y="4040"/>
                    <a:pt x="14675" y="4098"/>
                    <a:pt x="14930" y="4156"/>
                  </a:cubicBezTo>
                  <a:cubicBezTo>
                    <a:pt x="15161" y="4214"/>
                    <a:pt x="15404" y="4261"/>
                    <a:pt x="15648" y="4295"/>
                  </a:cubicBezTo>
                  <a:cubicBezTo>
                    <a:pt x="16146" y="4365"/>
                    <a:pt x="16644" y="4411"/>
                    <a:pt x="17153" y="4434"/>
                  </a:cubicBezTo>
                  <a:cubicBezTo>
                    <a:pt x="18172" y="4504"/>
                    <a:pt x="19215" y="4539"/>
                    <a:pt x="20269" y="4689"/>
                  </a:cubicBezTo>
                  <a:cubicBezTo>
                    <a:pt x="20524" y="4712"/>
                    <a:pt x="20802" y="4770"/>
                    <a:pt x="21045" y="4840"/>
                  </a:cubicBezTo>
                  <a:cubicBezTo>
                    <a:pt x="21184" y="4874"/>
                    <a:pt x="21300" y="4932"/>
                    <a:pt x="21415" y="4990"/>
                  </a:cubicBezTo>
                  <a:cubicBezTo>
                    <a:pt x="21531" y="5060"/>
                    <a:pt x="21612" y="5152"/>
                    <a:pt x="21670" y="5268"/>
                  </a:cubicBezTo>
                  <a:cubicBezTo>
                    <a:pt x="21913" y="5731"/>
                    <a:pt x="22076" y="6264"/>
                    <a:pt x="22249" y="6785"/>
                  </a:cubicBezTo>
                  <a:cubicBezTo>
                    <a:pt x="22585" y="7839"/>
                    <a:pt x="22863" y="8928"/>
                    <a:pt x="23118" y="10040"/>
                  </a:cubicBezTo>
                  <a:cubicBezTo>
                    <a:pt x="23384" y="11152"/>
                    <a:pt x="23639" y="12287"/>
                    <a:pt x="23824" y="13445"/>
                  </a:cubicBezTo>
                  <a:cubicBezTo>
                    <a:pt x="23824" y="13526"/>
                    <a:pt x="23848" y="13619"/>
                    <a:pt x="23859" y="13700"/>
                  </a:cubicBezTo>
                  <a:cubicBezTo>
                    <a:pt x="23871" y="13746"/>
                    <a:pt x="23871" y="13792"/>
                    <a:pt x="23871" y="13839"/>
                  </a:cubicBezTo>
                  <a:cubicBezTo>
                    <a:pt x="23871" y="13850"/>
                    <a:pt x="23848" y="13908"/>
                    <a:pt x="23824" y="13931"/>
                  </a:cubicBezTo>
                  <a:cubicBezTo>
                    <a:pt x="23743" y="14094"/>
                    <a:pt x="23651" y="14256"/>
                    <a:pt x="23570" y="14395"/>
                  </a:cubicBezTo>
                  <a:cubicBezTo>
                    <a:pt x="23396" y="14707"/>
                    <a:pt x="23211" y="14997"/>
                    <a:pt x="23037" y="15298"/>
                  </a:cubicBezTo>
                  <a:cubicBezTo>
                    <a:pt x="22667" y="15887"/>
                    <a:pt x="22309" y="16464"/>
                    <a:pt x="21963" y="17030"/>
                  </a:cubicBezTo>
                  <a:lnTo>
                    <a:pt x="21963" y="17030"/>
                  </a:lnTo>
                  <a:cubicBezTo>
                    <a:pt x="19912" y="17444"/>
                    <a:pt x="17908" y="17801"/>
                    <a:pt x="15983" y="18101"/>
                  </a:cubicBezTo>
                  <a:cubicBezTo>
                    <a:pt x="15011" y="18251"/>
                    <a:pt x="14061" y="18390"/>
                    <a:pt x="13111" y="18483"/>
                  </a:cubicBezTo>
                  <a:cubicBezTo>
                    <a:pt x="12880" y="18506"/>
                    <a:pt x="12648" y="18529"/>
                    <a:pt x="12416" y="18541"/>
                  </a:cubicBezTo>
                  <a:cubicBezTo>
                    <a:pt x="12185" y="18553"/>
                    <a:pt x="11953" y="18564"/>
                    <a:pt x="11721" y="18564"/>
                  </a:cubicBezTo>
                  <a:cubicBezTo>
                    <a:pt x="11640" y="18568"/>
                    <a:pt x="11559" y="18570"/>
                    <a:pt x="11478" y="18570"/>
                  </a:cubicBezTo>
                  <a:cubicBezTo>
                    <a:pt x="11111" y="18570"/>
                    <a:pt x="10748" y="18531"/>
                    <a:pt x="10378" y="18483"/>
                  </a:cubicBezTo>
                  <a:cubicBezTo>
                    <a:pt x="9926" y="18425"/>
                    <a:pt x="9498" y="18332"/>
                    <a:pt x="9069" y="18240"/>
                  </a:cubicBezTo>
                  <a:cubicBezTo>
                    <a:pt x="8652" y="18124"/>
                    <a:pt x="8247" y="17985"/>
                    <a:pt x="7865" y="17811"/>
                  </a:cubicBezTo>
                  <a:cubicBezTo>
                    <a:pt x="7077" y="17499"/>
                    <a:pt x="6394" y="17035"/>
                    <a:pt x="5803" y="16514"/>
                  </a:cubicBezTo>
                  <a:cubicBezTo>
                    <a:pt x="5212" y="15981"/>
                    <a:pt x="4714" y="15402"/>
                    <a:pt x="4355" y="14765"/>
                  </a:cubicBezTo>
                  <a:cubicBezTo>
                    <a:pt x="3985" y="14128"/>
                    <a:pt x="3672" y="13503"/>
                    <a:pt x="3382" y="12889"/>
                  </a:cubicBezTo>
                  <a:cubicBezTo>
                    <a:pt x="2827" y="11696"/>
                    <a:pt x="2363" y="10573"/>
                    <a:pt x="1969" y="9588"/>
                  </a:cubicBezTo>
                  <a:cubicBezTo>
                    <a:pt x="1576" y="8604"/>
                    <a:pt x="1240" y="7770"/>
                    <a:pt x="985" y="7075"/>
                  </a:cubicBezTo>
                  <a:cubicBezTo>
                    <a:pt x="784" y="6549"/>
                    <a:pt x="622" y="6116"/>
                    <a:pt x="500" y="5776"/>
                  </a:cubicBezTo>
                  <a:lnTo>
                    <a:pt x="500" y="5776"/>
                  </a:lnTo>
                  <a:cubicBezTo>
                    <a:pt x="618" y="6121"/>
                    <a:pt x="773" y="6552"/>
                    <a:pt x="973" y="7075"/>
                  </a:cubicBezTo>
                  <a:cubicBezTo>
                    <a:pt x="1228" y="7770"/>
                    <a:pt x="1553" y="8627"/>
                    <a:pt x="1935" y="9611"/>
                  </a:cubicBezTo>
                  <a:cubicBezTo>
                    <a:pt x="2329" y="10596"/>
                    <a:pt x="2780" y="11708"/>
                    <a:pt x="3348" y="12924"/>
                  </a:cubicBezTo>
                  <a:cubicBezTo>
                    <a:pt x="3637" y="13514"/>
                    <a:pt x="3938" y="14151"/>
                    <a:pt x="4309" y="14788"/>
                  </a:cubicBezTo>
                  <a:cubicBezTo>
                    <a:pt x="4680" y="15425"/>
                    <a:pt x="5166" y="16016"/>
                    <a:pt x="5757" y="16560"/>
                  </a:cubicBezTo>
                  <a:cubicBezTo>
                    <a:pt x="6359" y="17093"/>
                    <a:pt x="7054" y="17556"/>
                    <a:pt x="7830" y="17892"/>
                  </a:cubicBezTo>
                  <a:cubicBezTo>
                    <a:pt x="8212" y="18066"/>
                    <a:pt x="8629" y="18193"/>
                    <a:pt x="9046" y="18309"/>
                  </a:cubicBezTo>
                  <a:cubicBezTo>
                    <a:pt x="9463" y="18414"/>
                    <a:pt x="9903" y="18495"/>
                    <a:pt x="10355" y="18553"/>
                  </a:cubicBezTo>
                  <a:cubicBezTo>
                    <a:pt x="10795" y="18599"/>
                    <a:pt x="11247" y="18645"/>
                    <a:pt x="11710" y="18645"/>
                  </a:cubicBezTo>
                  <a:cubicBezTo>
                    <a:pt x="11941" y="18645"/>
                    <a:pt x="12173" y="18622"/>
                    <a:pt x="12405" y="18610"/>
                  </a:cubicBezTo>
                  <a:cubicBezTo>
                    <a:pt x="12636" y="18599"/>
                    <a:pt x="12868" y="18564"/>
                    <a:pt x="13100" y="18553"/>
                  </a:cubicBezTo>
                  <a:cubicBezTo>
                    <a:pt x="14038" y="18448"/>
                    <a:pt x="14999" y="18321"/>
                    <a:pt x="15972" y="18182"/>
                  </a:cubicBezTo>
                  <a:cubicBezTo>
                    <a:pt x="17906" y="17869"/>
                    <a:pt x="19921" y="17510"/>
                    <a:pt x="21994" y="17093"/>
                  </a:cubicBezTo>
                  <a:lnTo>
                    <a:pt x="22006" y="17093"/>
                  </a:lnTo>
                  <a:lnTo>
                    <a:pt x="22018" y="17082"/>
                  </a:lnTo>
                  <a:cubicBezTo>
                    <a:pt x="22365" y="16514"/>
                    <a:pt x="22724" y="15935"/>
                    <a:pt x="23095" y="15344"/>
                  </a:cubicBezTo>
                  <a:cubicBezTo>
                    <a:pt x="23268" y="15055"/>
                    <a:pt x="23442" y="14742"/>
                    <a:pt x="23627" y="14441"/>
                  </a:cubicBezTo>
                  <a:cubicBezTo>
                    <a:pt x="23709" y="14279"/>
                    <a:pt x="23801" y="14140"/>
                    <a:pt x="23882" y="13978"/>
                  </a:cubicBezTo>
                  <a:cubicBezTo>
                    <a:pt x="23905" y="13931"/>
                    <a:pt x="23929" y="13908"/>
                    <a:pt x="23929" y="13839"/>
                  </a:cubicBezTo>
                  <a:cubicBezTo>
                    <a:pt x="23929" y="13781"/>
                    <a:pt x="23917" y="13734"/>
                    <a:pt x="23917" y="13688"/>
                  </a:cubicBezTo>
                  <a:cubicBezTo>
                    <a:pt x="23917" y="13607"/>
                    <a:pt x="23905" y="13514"/>
                    <a:pt x="23882" y="13433"/>
                  </a:cubicBezTo>
                  <a:cubicBezTo>
                    <a:pt x="23697" y="12275"/>
                    <a:pt x="23442" y="11140"/>
                    <a:pt x="23176" y="10028"/>
                  </a:cubicBezTo>
                  <a:cubicBezTo>
                    <a:pt x="22921" y="8928"/>
                    <a:pt x="22631" y="7828"/>
                    <a:pt x="22307" y="6774"/>
                  </a:cubicBezTo>
                  <a:cubicBezTo>
                    <a:pt x="22145" y="6229"/>
                    <a:pt x="21994" y="5708"/>
                    <a:pt x="21728" y="5222"/>
                  </a:cubicBezTo>
                  <a:cubicBezTo>
                    <a:pt x="21670" y="5106"/>
                    <a:pt x="21554" y="4990"/>
                    <a:pt x="21439" y="4921"/>
                  </a:cubicBezTo>
                  <a:cubicBezTo>
                    <a:pt x="21323" y="4840"/>
                    <a:pt x="21195" y="4805"/>
                    <a:pt x="21068" y="4759"/>
                  </a:cubicBezTo>
                  <a:cubicBezTo>
                    <a:pt x="20802" y="4689"/>
                    <a:pt x="20524" y="4643"/>
                    <a:pt x="20269" y="4596"/>
                  </a:cubicBezTo>
                  <a:cubicBezTo>
                    <a:pt x="19215" y="4457"/>
                    <a:pt x="18172" y="4423"/>
                    <a:pt x="17153" y="4353"/>
                  </a:cubicBezTo>
                  <a:cubicBezTo>
                    <a:pt x="16644" y="4307"/>
                    <a:pt x="16157" y="4261"/>
                    <a:pt x="15659" y="4203"/>
                  </a:cubicBezTo>
                  <a:cubicBezTo>
                    <a:pt x="15416" y="4179"/>
                    <a:pt x="15173" y="4145"/>
                    <a:pt x="14941" y="4087"/>
                  </a:cubicBezTo>
                  <a:cubicBezTo>
                    <a:pt x="14698" y="4029"/>
                    <a:pt x="14466" y="3971"/>
                    <a:pt x="14246" y="3890"/>
                  </a:cubicBezTo>
                  <a:cubicBezTo>
                    <a:pt x="14015" y="3797"/>
                    <a:pt x="13829" y="3670"/>
                    <a:pt x="13632" y="3531"/>
                  </a:cubicBezTo>
                  <a:cubicBezTo>
                    <a:pt x="13447" y="3392"/>
                    <a:pt x="13262" y="3253"/>
                    <a:pt x="13076" y="3102"/>
                  </a:cubicBezTo>
                  <a:cubicBezTo>
                    <a:pt x="12694" y="2813"/>
                    <a:pt x="12335" y="2523"/>
                    <a:pt x="11988" y="2257"/>
                  </a:cubicBezTo>
                  <a:cubicBezTo>
                    <a:pt x="11281" y="1689"/>
                    <a:pt x="10586" y="1157"/>
                    <a:pt x="9868" y="705"/>
                  </a:cubicBezTo>
                  <a:cubicBezTo>
                    <a:pt x="9509" y="485"/>
                    <a:pt x="9150" y="288"/>
                    <a:pt x="8768" y="137"/>
                  </a:cubicBezTo>
                  <a:cubicBezTo>
                    <a:pt x="8583" y="68"/>
                    <a:pt x="8386" y="10"/>
                    <a:pt x="8177" y="10"/>
                  </a:cubicBezTo>
                  <a:cubicBezTo>
                    <a:pt x="8116" y="3"/>
                    <a:pt x="8054" y="0"/>
                    <a:pt x="7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30;p27">
              <a:extLst>
                <a:ext uri="{FF2B5EF4-FFF2-40B4-BE49-F238E27FC236}">
                  <a16:creationId xmlns:a16="http://schemas.microsoft.com/office/drawing/2014/main" id="{05E30884-EBDB-3AED-4C72-DCFC2AC1BCE3}"/>
                </a:ext>
              </a:extLst>
            </p:cNvPr>
            <p:cNvSpPr/>
            <p:nvPr/>
          </p:nvSpPr>
          <p:spPr>
            <a:xfrm>
              <a:off x="1751063" y="2198155"/>
              <a:ext cx="841203" cy="936196"/>
            </a:xfrm>
            <a:custGeom>
              <a:avLst/>
              <a:gdLst/>
              <a:ahLst/>
              <a:cxnLst/>
              <a:rect l="l" t="t" r="r" b="b"/>
              <a:pathLst>
                <a:path w="11698" h="13019" extrusionOk="0">
                  <a:moveTo>
                    <a:pt x="208" y="1"/>
                  </a:moveTo>
                  <a:lnTo>
                    <a:pt x="0" y="151"/>
                  </a:lnTo>
                  <a:lnTo>
                    <a:pt x="1830" y="5085"/>
                  </a:lnTo>
                  <a:cubicBezTo>
                    <a:pt x="1830" y="5085"/>
                    <a:pt x="3359" y="9961"/>
                    <a:pt x="3625" y="10332"/>
                  </a:cubicBezTo>
                  <a:cubicBezTo>
                    <a:pt x="3880" y="10691"/>
                    <a:pt x="10157" y="13019"/>
                    <a:pt x="10157" y="13019"/>
                  </a:cubicBezTo>
                  <a:lnTo>
                    <a:pt x="11698" y="11328"/>
                  </a:lnTo>
                  <a:lnTo>
                    <a:pt x="5293" y="7205"/>
                  </a:lnTo>
                  <a:cubicBezTo>
                    <a:pt x="5293" y="7205"/>
                    <a:pt x="3231" y="3232"/>
                    <a:pt x="2397" y="1657"/>
                  </a:cubicBezTo>
                  <a:cubicBezTo>
                    <a:pt x="1540" y="82"/>
                    <a:pt x="208" y="1"/>
                    <a:pt x="208" y="1"/>
                  </a:cubicBez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31;p27">
              <a:extLst>
                <a:ext uri="{FF2B5EF4-FFF2-40B4-BE49-F238E27FC236}">
                  <a16:creationId xmlns:a16="http://schemas.microsoft.com/office/drawing/2014/main" id="{BAB57649-41DF-8473-891F-8AA4B0AF0206}"/>
                </a:ext>
              </a:extLst>
            </p:cNvPr>
            <p:cNvSpPr/>
            <p:nvPr/>
          </p:nvSpPr>
          <p:spPr>
            <a:xfrm>
              <a:off x="1138902" y="2114884"/>
              <a:ext cx="951154" cy="1002929"/>
            </a:xfrm>
            <a:custGeom>
              <a:avLst/>
              <a:gdLst/>
              <a:ahLst/>
              <a:cxnLst/>
              <a:rect l="l" t="t" r="r" b="b"/>
              <a:pathLst>
                <a:path w="13227" h="13947" extrusionOk="0">
                  <a:moveTo>
                    <a:pt x="6255" y="0"/>
                  </a:moveTo>
                  <a:lnTo>
                    <a:pt x="2236" y="58"/>
                  </a:lnTo>
                  <a:lnTo>
                    <a:pt x="1587" y="1043"/>
                  </a:lnTo>
                  <a:lnTo>
                    <a:pt x="0" y="2004"/>
                  </a:lnTo>
                  <a:lnTo>
                    <a:pt x="3070" y="9776"/>
                  </a:lnTo>
                  <a:lnTo>
                    <a:pt x="3672" y="12057"/>
                  </a:lnTo>
                  <a:cubicBezTo>
                    <a:pt x="3672" y="12057"/>
                    <a:pt x="4216" y="13493"/>
                    <a:pt x="5293" y="13887"/>
                  </a:cubicBezTo>
                  <a:cubicBezTo>
                    <a:pt x="5405" y="13928"/>
                    <a:pt x="5581" y="13947"/>
                    <a:pt x="5806" y="13947"/>
                  </a:cubicBezTo>
                  <a:cubicBezTo>
                    <a:pt x="7725" y="13947"/>
                    <a:pt x="13227" y="12601"/>
                    <a:pt x="13227" y="12601"/>
                  </a:cubicBezTo>
                  <a:lnTo>
                    <a:pt x="11559" y="8374"/>
                  </a:lnTo>
                  <a:cubicBezTo>
                    <a:pt x="11559" y="8374"/>
                    <a:pt x="11559" y="5954"/>
                    <a:pt x="11443" y="5166"/>
                  </a:cubicBezTo>
                  <a:cubicBezTo>
                    <a:pt x="11327" y="4378"/>
                    <a:pt x="8733" y="1170"/>
                    <a:pt x="8733" y="1170"/>
                  </a:cubicBezTo>
                  <a:lnTo>
                    <a:pt x="7112" y="742"/>
                  </a:lnTo>
                  <a:lnTo>
                    <a:pt x="6255" y="0"/>
                  </a:ln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32;p27">
              <a:extLst>
                <a:ext uri="{FF2B5EF4-FFF2-40B4-BE49-F238E27FC236}">
                  <a16:creationId xmlns:a16="http://schemas.microsoft.com/office/drawing/2014/main" id="{01AE53DD-1459-33D0-84CF-AF40E067B287}"/>
                </a:ext>
              </a:extLst>
            </p:cNvPr>
            <p:cNvSpPr/>
            <p:nvPr/>
          </p:nvSpPr>
          <p:spPr>
            <a:xfrm>
              <a:off x="1020611" y="2252302"/>
              <a:ext cx="567226" cy="763828"/>
            </a:xfrm>
            <a:custGeom>
              <a:avLst/>
              <a:gdLst/>
              <a:ahLst/>
              <a:cxnLst/>
              <a:rect l="l" t="t" r="r" b="b"/>
              <a:pathLst>
                <a:path w="7888" h="10622" extrusionOk="0">
                  <a:moveTo>
                    <a:pt x="1865" y="0"/>
                  </a:moveTo>
                  <a:cubicBezTo>
                    <a:pt x="1865" y="0"/>
                    <a:pt x="1" y="904"/>
                    <a:pt x="452" y="2989"/>
                  </a:cubicBezTo>
                  <a:cubicBezTo>
                    <a:pt x="800" y="4633"/>
                    <a:pt x="2746" y="9150"/>
                    <a:pt x="3776" y="10019"/>
                  </a:cubicBezTo>
                  <a:cubicBezTo>
                    <a:pt x="4317" y="10469"/>
                    <a:pt x="4830" y="10622"/>
                    <a:pt x="5276" y="10622"/>
                  </a:cubicBezTo>
                  <a:cubicBezTo>
                    <a:pt x="6206" y="10622"/>
                    <a:pt x="6846" y="9961"/>
                    <a:pt x="6846" y="9961"/>
                  </a:cubicBezTo>
                  <a:cubicBezTo>
                    <a:pt x="6880" y="9880"/>
                    <a:pt x="7888" y="7135"/>
                    <a:pt x="7888" y="7135"/>
                  </a:cubicBezTo>
                  <a:lnTo>
                    <a:pt x="4691" y="4992"/>
                  </a:lnTo>
                  <a:lnTo>
                    <a:pt x="1865" y="0"/>
                  </a:ln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33;p27">
              <a:extLst>
                <a:ext uri="{FF2B5EF4-FFF2-40B4-BE49-F238E27FC236}">
                  <a16:creationId xmlns:a16="http://schemas.microsoft.com/office/drawing/2014/main" id="{7CA6765A-4873-13BD-2B2B-1AD5B44A6B08}"/>
                </a:ext>
              </a:extLst>
            </p:cNvPr>
            <p:cNvSpPr/>
            <p:nvPr/>
          </p:nvSpPr>
          <p:spPr>
            <a:xfrm>
              <a:off x="1254675" y="2429702"/>
              <a:ext cx="100027" cy="172440"/>
            </a:xfrm>
            <a:custGeom>
              <a:avLst/>
              <a:gdLst/>
              <a:ahLst/>
              <a:cxnLst/>
              <a:rect l="l" t="t" r="r" b="b"/>
              <a:pathLst>
                <a:path w="1391" h="2398" extrusionOk="0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2"/>
                    <a:pt x="58" y="163"/>
                    <a:pt x="174" y="371"/>
                  </a:cubicBezTo>
                  <a:cubicBezTo>
                    <a:pt x="290" y="603"/>
                    <a:pt x="452" y="915"/>
                    <a:pt x="649" y="1228"/>
                  </a:cubicBezTo>
                  <a:cubicBezTo>
                    <a:pt x="1050" y="1870"/>
                    <a:pt x="1360" y="2398"/>
                    <a:pt x="1389" y="2398"/>
                  </a:cubicBezTo>
                  <a:cubicBezTo>
                    <a:pt x="1390" y="2398"/>
                    <a:pt x="1390" y="2398"/>
                    <a:pt x="1390" y="2398"/>
                  </a:cubicBezTo>
                  <a:cubicBezTo>
                    <a:pt x="1390" y="2398"/>
                    <a:pt x="1332" y="2259"/>
                    <a:pt x="1216" y="2027"/>
                  </a:cubicBezTo>
                  <a:cubicBezTo>
                    <a:pt x="1101" y="1796"/>
                    <a:pt x="938" y="1494"/>
                    <a:pt x="741" y="1170"/>
                  </a:cubicBezTo>
                  <a:cubicBezTo>
                    <a:pt x="340" y="528"/>
                    <a:pt x="4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34;p27">
              <a:extLst>
                <a:ext uri="{FF2B5EF4-FFF2-40B4-BE49-F238E27FC236}">
                  <a16:creationId xmlns:a16="http://schemas.microsoft.com/office/drawing/2014/main" id="{75C77FAB-A436-ED2F-6A83-5839721DDCC0}"/>
                </a:ext>
              </a:extLst>
            </p:cNvPr>
            <p:cNvSpPr/>
            <p:nvPr/>
          </p:nvSpPr>
          <p:spPr>
            <a:xfrm>
              <a:off x="1262154" y="2192330"/>
              <a:ext cx="379038" cy="259955"/>
            </a:xfrm>
            <a:custGeom>
              <a:avLst/>
              <a:gdLst/>
              <a:ahLst/>
              <a:cxnLst/>
              <a:rect l="l" t="t" r="r" b="b"/>
              <a:pathLst>
                <a:path w="5271" h="3615" extrusionOk="0">
                  <a:moveTo>
                    <a:pt x="5170" y="2994"/>
                  </a:moveTo>
                  <a:cubicBezTo>
                    <a:pt x="5181" y="3005"/>
                    <a:pt x="5192" y="3014"/>
                    <a:pt x="5201" y="3023"/>
                  </a:cubicBezTo>
                  <a:cubicBezTo>
                    <a:pt x="5209" y="3026"/>
                    <a:pt x="5217" y="3030"/>
                    <a:pt x="5224" y="3034"/>
                  </a:cubicBezTo>
                  <a:lnTo>
                    <a:pt x="5224" y="3034"/>
                  </a:lnTo>
                  <a:cubicBezTo>
                    <a:pt x="5210" y="3023"/>
                    <a:pt x="5192" y="3010"/>
                    <a:pt x="5170" y="2994"/>
                  </a:cubicBezTo>
                  <a:close/>
                  <a:moveTo>
                    <a:pt x="5224" y="3034"/>
                  </a:moveTo>
                  <a:lnTo>
                    <a:pt x="5224" y="3034"/>
                  </a:lnTo>
                  <a:cubicBezTo>
                    <a:pt x="5255" y="3057"/>
                    <a:pt x="5270" y="3070"/>
                    <a:pt x="5270" y="3070"/>
                  </a:cubicBezTo>
                  <a:cubicBezTo>
                    <a:pt x="5270" y="3070"/>
                    <a:pt x="5250" y="3049"/>
                    <a:pt x="5224" y="3034"/>
                  </a:cubicBezTo>
                  <a:close/>
                  <a:moveTo>
                    <a:pt x="12" y="1"/>
                  </a:moveTo>
                  <a:cubicBezTo>
                    <a:pt x="0" y="1"/>
                    <a:pt x="82" y="70"/>
                    <a:pt x="232" y="209"/>
                  </a:cubicBezTo>
                  <a:cubicBezTo>
                    <a:pt x="383" y="360"/>
                    <a:pt x="603" y="568"/>
                    <a:pt x="869" y="788"/>
                  </a:cubicBezTo>
                  <a:cubicBezTo>
                    <a:pt x="1402" y="1286"/>
                    <a:pt x="2155" y="1946"/>
                    <a:pt x="2977" y="2688"/>
                  </a:cubicBezTo>
                  <a:cubicBezTo>
                    <a:pt x="3324" y="2989"/>
                    <a:pt x="3660" y="3278"/>
                    <a:pt x="3961" y="3556"/>
                  </a:cubicBezTo>
                  <a:lnTo>
                    <a:pt x="4043" y="3614"/>
                  </a:lnTo>
                  <a:lnTo>
                    <a:pt x="4043" y="3510"/>
                  </a:lnTo>
                  <a:cubicBezTo>
                    <a:pt x="4064" y="3083"/>
                    <a:pt x="4076" y="2677"/>
                    <a:pt x="4097" y="2330"/>
                  </a:cubicBezTo>
                  <a:lnTo>
                    <a:pt x="4097" y="2330"/>
                  </a:lnTo>
                  <a:cubicBezTo>
                    <a:pt x="4475" y="2508"/>
                    <a:pt x="4758" y="2694"/>
                    <a:pt x="4946" y="2838"/>
                  </a:cubicBezTo>
                  <a:cubicBezTo>
                    <a:pt x="5040" y="2901"/>
                    <a:pt x="5116" y="2955"/>
                    <a:pt x="5170" y="2994"/>
                  </a:cubicBezTo>
                  <a:lnTo>
                    <a:pt x="5170" y="2994"/>
                  </a:lnTo>
                  <a:cubicBezTo>
                    <a:pt x="5125" y="2953"/>
                    <a:pt x="5064" y="2903"/>
                    <a:pt x="4981" y="2838"/>
                  </a:cubicBezTo>
                  <a:cubicBezTo>
                    <a:pt x="4778" y="2680"/>
                    <a:pt x="4488" y="2468"/>
                    <a:pt x="4099" y="2286"/>
                  </a:cubicBezTo>
                  <a:lnTo>
                    <a:pt x="4099" y="2286"/>
                  </a:lnTo>
                  <a:cubicBezTo>
                    <a:pt x="4100" y="2281"/>
                    <a:pt x="4100" y="2276"/>
                    <a:pt x="4100" y="2271"/>
                  </a:cubicBezTo>
                  <a:lnTo>
                    <a:pt x="4100" y="2271"/>
                  </a:lnTo>
                  <a:lnTo>
                    <a:pt x="4085" y="2280"/>
                  </a:lnTo>
                  <a:lnTo>
                    <a:pt x="4085" y="2280"/>
                  </a:lnTo>
                  <a:cubicBezTo>
                    <a:pt x="4079" y="2277"/>
                    <a:pt x="4072" y="2274"/>
                    <a:pt x="4066" y="2271"/>
                  </a:cubicBezTo>
                  <a:lnTo>
                    <a:pt x="4019" y="2247"/>
                  </a:lnTo>
                  <a:lnTo>
                    <a:pt x="4019" y="2305"/>
                  </a:lnTo>
                  <a:cubicBezTo>
                    <a:pt x="3998" y="2644"/>
                    <a:pt x="3986" y="3033"/>
                    <a:pt x="3956" y="3465"/>
                  </a:cubicBezTo>
                  <a:lnTo>
                    <a:pt x="3956" y="3465"/>
                  </a:lnTo>
                  <a:cubicBezTo>
                    <a:pt x="3671" y="3213"/>
                    <a:pt x="3358" y="2933"/>
                    <a:pt x="3035" y="2653"/>
                  </a:cubicBezTo>
                  <a:cubicBezTo>
                    <a:pt x="2213" y="1912"/>
                    <a:pt x="1460" y="1240"/>
                    <a:pt x="915" y="765"/>
                  </a:cubicBezTo>
                  <a:cubicBezTo>
                    <a:pt x="649" y="533"/>
                    <a:pt x="417" y="348"/>
                    <a:pt x="255" y="197"/>
                  </a:cubicBezTo>
                  <a:cubicBezTo>
                    <a:pt x="105" y="58"/>
                    <a:pt x="12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35;p27">
              <a:extLst>
                <a:ext uri="{FF2B5EF4-FFF2-40B4-BE49-F238E27FC236}">
                  <a16:creationId xmlns:a16="http://schemas.microsoft.com/office/drawing/2014/main" id="{1040F795-DC9D-A244-ECC2-0CD73958DE39}"/>
                </a:ext>
              </a:extLst>
            </p:cNvPr>
            <p:cNvSpPr/>
            <p:nvPr/>
          </p:nvSpPr>
          <p:spPr>
            <a:xfrm>
              <a:off x="1648593" y="2170686"/>
              <a:ext cx="67523" cy="223281"/>
            </a:xfrm>
            <a:custGeom>
              <a:avLst/>
              <a:gdLst/>
              <a:ahLst/>
              <a:cxnLst/>
              <a:rect l="l" t="t" r="r" b="b"/>
              <a:pathLst>
                <a:path w="939" h="3105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2"/>
                    <a:pt x="70" y="244"/>
                    <a:pt x="186" y="614"/>
                  </a:cubicBezTo>
                  <a:cubicBezTo>
                    <a:pt x="302" y="1008"/>
                    <a:pt x="475" y="1529"/>
                    <a:pt x="661" y="2108"/>
                  </a:cubicBezTo>
                  <a:cubicBezTo>
                    <a:pt x="706" y="2236"/>
                    <a:pt x="752" y="2364"/>
                    <a:pt x="792" y="2480"/>
                  </a:cubicBezTo>
                  <a:lnTo>
                    <a:pt x="792" y="2480"/>
                  </a:lnTo>
                  <a:cubicBezTo>
                    <a:pt x="570" y="2389"/>
                    <a:pt x="399" y="2263"/>
                    <a:pt x="255" y="2120"/>
                  </a:cubicBezTo>
                  <a:lnTo>
                    <a:pt x="186" y="2050"/>
                  </a:lnTo>
                  <a:lnTo>
                    <a:pt x="186" y="2155"/>
                  </a:lnTo>
                  <a:cubicBezTo>
                    <a:pt x="186" y="2444"/>
                    <a:pt x="197" y="2687"/>
                    <a:pt x="197" y="2850"/>
                  </a:cubicBezTo>
                  <a:cubicBezTo>
                    <a:pt x="197" y="3023"/>
                    <a:pt x="197" y="3104"/>
                    <a:pt x="209" y="3104"/>
                  </a:cubicBezTo>
                  <a:cubicBezTo>
                    <a:pt x="221" y="3104"/>
                    <a:pt x="221" y="3000"/>
                    <a:pt x="244" y="2850"/>
                  </a:cubicBezTo>
                  <a:cubicBezTo>
                    <a:pt x="254" y="2695"/>
                    <a:pt x="264" y="2494"/>
                    <a:pt x="266" y="2248"/>
                  </a:cubicBezTo>
                  <a:lnTo>
                    <a:pt x="266" y="2248"/>
                  </a:lnTo>
                  <a:cubicBezTo>
                    <a:pt x="420" y="2394"/>
                    <a:pt x="616" y="2526"/>
                    <a:pt x="846" y="2606"/>
                  </a:cubicBezTo>
                  <a:lnTo>
                    <a:pt x="939" y="2630"/>
                  </a:lnTo>
                  <a:lnTo>
                    <a:pt x="904" y="2548"/>
                  </a:lnTo>
                  <a:cubicBezTo>
                    <a:pt x="846" y="2398"/>
                    <a:pt x="800" y="2236"/>
                    <a:pt x="753" y="2085"/>
                  </a:cubicBezTo>
                  <a:cubicBezTo>
                    <a:pt x="556" y="1506"/>
                    <a:pt x="371" y="985"/>
                    <a:pt x="244" y="603"/>
                  </a:cubicBezTo>
                  <a:cubicBezTo>
                    <a:pt x="105" y="220"/>
                    <a:pt x="24" y="0"/>
                    <a:pt x="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36;p27">
              <a:extLst>
                <a:ext uri="{FF2B5EF4-FFF2-40B4-BE49-F238E27FC236}">
                  <a16:creationId xmlns:a16="http://schemas.microsoft.com/office/drawing/2014/main" id="{8B9D280B-B310-B1F7-28BD-F180B0C100F9}"/>
                </a:ext>
              </a:extLst>
            </p:cNvPr>
            <p:cNvSpPr/>
            <p:nvPr/>
          </p:nvSpPr>
          <p:spPr>
            <a:xfrm>
              <a:off x="1283007" y="2612926"/>
              <a:ext cx="308997" cy="402552"/>
            </a:xfrm>
            <a:custGeom>
              <a:avLst/>
              <a:gdLst/>
              <a:ahLst/>
              <a:cxnLst/>
              <a:rect l="l" t="t" r="r" b="b"/>
              <a:pathLst>
                <a:path w="4297" h="5598" extrusionOk="0">
                  <a:moveTo>
                    <a:pt x="938" y="0"/>
                  </a:moveTo>
                  <a:lnTo>
                    <a:pt x="927" y="47"/>
                  </a:lnTo>
                  <a:cubicBezTo>
                    <a:pt x="649" y="661"/>
                    <a:pt x="417" y="1170"/>
                    <a:pt x="243" y="1529"/>
                  </a:cubicBezTo>
                  <a:cubicBezTo>
                    <a:pt x="162" y="1691"/>
                    <a:pt x="104" y="1842"/>
                    <a:pt x="58" y="1935"/>
                  </a:cubicBezTo>
                  <a:cubicBezTo>
                    <a:pt x="12" y="2027"/>
                    <a:pt x="0" y="2085"/>
                    <a:pt x="0" y="2085"/>
                  </a:cubicBezTo>
                  <a:lnTo>
                    <a:pt x="70" y="1935"/>
                  </a:lnTo>
                  <a:cubicBezTo>
                    <a:pt x="127" y="1842"/>
                    <a:pt x="185" y="1691"/>
                    <a:pt x="278" y="1529"/>
                  </a:cubicBezTo>
                  <a:cubicBezTo>
                    <a:pt x="448" y="1177"/>
                    <a:pt x="685" y="681"/>
                    <a:pt x="967" y="95"/>
                  </a:cubicBezTo>
                  <a:lnTo>
                    <a:pt x="967" y="95"/>
                  </a:lnTo>
                  <a:cubicBezTo>
                    <a:pt x="1771" y="601"/>
                    <a:pt x="2763" y="1251"/>
                    <a:pt x="3868" y="1958"/>
                  </a:cubicBezTo>
                  <a:cubicBezTo>
                    <a:pt x="3974" y="2021"/>
                    <a:pt x="4080" y="2084"/>
                    <a:pt x="4168" y="2148"/>
                  </a:cubicBezTo>
                  <a:lnTo>
                    <a:pt x="4168" y="2148"/>
                  </a:lnTo>
                  <a:cubicBezTo>
                    <a:pt x="3929" y="2850"/>
                    <a:pt x="3691" y="3486"/>
                    <a:pt x="3475" y="4077"/>
                  </a:cubicBezTo>
                  <a:cubicBezTo>
                    <a:pt x="3266" y="4679"/>
                    <a:pt x="2838" y="5096"/>
                    <a:pt x="2421" y="5316"/>
                  </a:cubicBezTo>
                  <a:cubicBezTo>
                    <a:pt x="2066" y="5485"/>
                    <a:pt x="1741" y="5532"/>
                    <a:pt x="1495" y="5532"/>
                  </a:cubicBezTo>
                  <a:cubicBezTo>
                    <a:pt x="1436" y="5532"/>
                    <a:pt x="1381" y="5529"/>
                    <a:pt x="1332" y="5525"/>
                  </a:cubicBezTo>
                  <a:cubicBezTo>
                    <a:pt x="1086" y="5514"/>
                    <a:pt x="949" y="5454"/>
                    <a:pt x="929" y="5454"/>
                  </a:cubicBezTo>
                  <a:cubicBezTo>
                    <a:pt x="927" y="5454"/>
                    <a:pt x="927" y="5455"/>
                    <a:pt x="927" y="5455"/>
                  </a:cubicBezTo>
                  <a:cubicBezTo>
                    <a:pt x="927" y="5455"/>
                    <a:pt x="961" y="5490"/>
                    <a:pt x="1031" y="5513"/>
                  </a:cubicBezTo>
                  <a:cubicBezTo>
                    <a:pt x="1100" y="5548"/>
                    <a:pt x="1205" y="5571"/>
                    <a:pt x="1332" y="5583"/>
                  </a:cubicBezTo>
                  <a:cubicBezTo>
                    <a:pt x="1398" y="5592"/>
                    <a:pt x="1474" y="5598"/>
                    <a:pt x="1558" y="5598"/>
                  </a:cubicBezTo>
                  <a:cubicBezTo>
                    <a:pt x="1799" y="5598"/>
                    <a:pt x="2109" y="5549"/>
                    <a:pt x="2444" y="5386"/>
                  </a:cubicBezTo>
                  <a:cubicBezTo>
                    <a:pt x="2884" y="5166"/>
                    <a:pt x="3347" y="4749"/>
                    <a:pt x="3556" y="4124"/>
                  </a:cubicBezTo>
                  <a:cubicBezTo>
                    <a:pt x="3787" y="3521"/>
                    <a:pt x="4019" y="2850"/>
                    <a:pt x="4285" y="2155"/>
                  </a:cubicBezTo>
                  <a:lnTo>
                    <a:pt x="4297" y="2131"/>
                  </a:lnTo>
                  <a:lnTo>
                    <a:pt x="4274" y="2108"/>
                  </a:lnTo>
                  <a:cubicBezTo>
                    <a:pt x="4169" y="2039"/>
                    <a:pt x="4054" y="1969"/>
                    <a:pt x="3938" y="1900"/>
                  </a:cubicBezTo>
                  <a:cubicBezTo>
                    <a:pt x="2826" y="1182"/>
                    <a:pt x="1795" y="545"/>
                    <a:pt x="984" y="24"/>
                  </a:cubicBezTo>
                  <a:lnTo>
                    <a:pt x="9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37;p27">
              <a:extLst>
                <a:ext uri="{FF2B5EF4-FFF2-40B4-BE49-F238E27FC236}">
                  <a16:creationId xmlns:a16="http://schemas.microsoft.com/office/drawing/2014/main" id="{86C9A6EB-BABA-DF24-4B18-49569376B7A3}"/>
                </a:ext>
              </a:extLst>
            </p:cNvPr>
            <p:cNvSpPr/>
            <p:nvPr/>
          </p:nvSpPr>
          <p:spPr>
            <a:xfrm>
              <a:off x="1825992" y="2241444"/>
              <a:ext cx="249887" cy="720538"/>
            </a:xfrm>
            <a:custGeom>
              <a:avLst/>
              <a:gdLst/>
              <a:ahLst/>
              <a:cxnLst/>
              <a:rect l="l" t="t" r="r" b="b"/>
              <a:pathLst>
                <a:path w="3475" h="10020" extrusionOk="0">
                  <a:moveTo>
                    <a:pt x="0" y="1"/>
                  </a:moveTo>
                  <a:cubicBezTo>
                    <a:pt x="0" y="12"/>
                    <a:pt x="24" y="36"/>
                    <a:pt x="58" y="94"/>
                  </a:cubicBezTo>
                  <a:cubicBezTo>
                    <a:pt x="105" y="175"/>
                    <a:pt x="163" y="256"/>
                    <a:pt x="232" y="360"/>
                  </a:cubicBezTo>
                  <a:cubicBezTo>
                    <a:pt x="383" y="592"/>
                    <a:pt x="614" y="927"/>
                    <a:pt x="869" y="1333"/>
                  </a:cubicBezTo>
                  <a:cubicBezTo>
                    <a:pt x="996" y="1530"/>
                    <a:pt x="1147" y="1761"/>
                    <a:pt x="1286" y="2005"/>
                  </a:cubicBezTo>
                  <a:cubicBezTo>
                    <a:pt x="1425" y="2248"/>
                    <a:pt x="1599" y="2526"/>
                    <a:pt x="1691" y="2815"/>
                  </a:cubicBezTo>
                  <a:cubicBezTo>
                    <a:pt x="1784" y="3128"/>
                    <a:pt x="1796" y="3475"/>
                    <a:pt x="1830" y="3823"/>
                  </a:cubicBezTo>
                  <a:cubicBezTo>
                    <a:pt x="1853" y="4170"/>
                    <a:pt x="1865" y="4529"/>
                    <a:pt x="1865" y="4900"/>
                  </a:cubicBezTo>
                  <a:lnTo>
                    <a:pt x="1865" y="6058"/>
                  </a:lnTo>
                  <a:lnTo>
                    <a:pt x="1865" y="6081"/>
                  </a:lnTo>
                  <a:lnTo>
                    <a:pt x="1865" y="6093"/>
                  </a:lnTo>
                  <a:cubicBezTo>
                    <a:pt x="2317" y="7205"/>
                    <a:pt x="2711" y="8189"/>
                    <a:pt x="3000" y="8896"/>
                  </a:cubicBezTo>
                  <a:cubicBezTo>
                    <a:pt x="3127" y="9243"/>
                    <a:pt x="3243" y="9521"/>
                    <a:pt x="3336" y="9730"/>
                  </a:cubicBezTo>
                  <a:cubicBezTo>
                    <a:pt x="3382" y="9811"/>
                    <a:pt x="3405" y="9880"/>
                    <a:pt x="3440" y="9938"/>
                  </a:cubicBezTo>
                  <a:cubicBezTo>
                    <a:pt x="3463" y="9984"/>
                    <a:pt x="3475" y="10019"/>
                    <a:pt x="3475" y="10019"/>
                  </a:cubicBezTo>
                  <a:cubicBezTo>
                    <a:pt x="3475" y="9996"/>
                    <a:pt x="3475" y="9984"/>
                    <a:pt x="3452" y="9880"/>
                  </a:cubicBezTo>
                  <a:cubicBezTo>
                    <a:pt x="3417" y="9811"/>
                    <a:pt x="3394" y="9741"/>
                    <a:pt x="3359" y="9649"/>
                  </a:cubicBezTo>
                  <a:cubicBezTo>
                    <a:pt x="3278" y="9452"/>
                    <a:pt x="3174" y="9174"/>
                    <a:pt x="3046" y="8826"/>
                  </a:cubicBezTo>
                  <a:cubicBezTo>
                    <a:pt x="2768" y="8120"/>
                    <a:pt x="2398" y="7135"/>
                    <a:pt x="1958" y="6000"/>
                  </a:cubicBezTo>
                  <a:lnTo>
                    <a:pt x="1958" y="4854"/>
                  </a:lnTo>
                  <a:cubicBezTo>
                    <a:pt x="1946" y="4483"/>
                    <a:pt x="1946" y="4124"/>
                    <a:pt x="1911" y="3777"/>
                  </a:cubicBezTo>
                  <a:cubicBezTo>
                    <a:pt x="1888" y="3429"/>
                    <a:pt x="1877" y="3082"/>
                    <a:pt x="1784" y="2757"/>
                  </a:cubicBezTo>
                  <a:cubicBezTo>
                    <a:pt x="1680" y="2445"/>
                    <a:pt x="1506" y="2178"/>
                    <a:pt x="1367" y="1935"/>
                  </a:cubicBezTo>
                  <a:cubicBezTo>
                    <a:pt x="1205" y="1703"/>
                    <a:pt x="1066" y="1472"/>
                    <a:pt x="927" y="1263"/>
                  </a:cubicBezTo>
                  <a:cubicBezTo>
                    <a:pt x="661" y="870"/>
                    <a:pt x="429" y="545"/>
                    <a:pt x="267" y="325"/>
                  </a:cubicBezTo>
                  <a:cubicBezTo>
                    <a:pt x="197" y="221"/>
                    <a:pt x="116" y="151"/>
                    <a:pt x="81" y="82"/>
                  </a:cubicBezTo>
                  <a:cubicBezTo>
                    <a:pt x="35" y="2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38;p27">
              <a:extLst>
                <a:ext uri="{FF2B5EF4-FFF2-40B4-BE49-F238E27FC236}">
                  <a16:creationId xmlns:a16="http://schemas.microsoft.com/office/drawing/2014/main" id="{3F9CA373-545A-09B3-E6FD-46E2F91DC7FE}"/>
                </a:ext>
              </a:extLst>
            </p:cNvPr>
            <p:cNvSpPr/>
            <p:nvPr/>
          </p:nvSpPr>
          <p:spPr>
            <a:xfrm>
              <a:off x="1706048" y="2565466"/>
              <a:ext cx="94202" cy="284044"/>
            </a:xfrm>
            <a:custGeom>
              <a:avLst/>
              <a:gdLst/>
              <a:ahLst/>
              <a:cxnLst/>
              <a:rect l="l" t="t" r="r" b="b"/>
              <a:pathLst>
                <a:path w="1310" h="3950" extrusionOk="0">
                  <a:moveTo>
                    <a:pt x="1298" y="0"/>
                  </a:moveTo>
                  <a:cubicBezTo>
                    <a:pt x="1286" y="0"/>
                    <a:pt x="1263" y="232"/>
                    <a:pt x="1228" y="614"/>
                  </a:cubicBezTo>
                  <a:cubicBezTo>
                    <a:pt x="1170" y="973"/>
                    <a:pt x="1078" y="1494"/>
                    <a:pt x="904" y="2050"/>
                  </a:cubicBezTo>
                  <a:cubicBezTo>
                    <a:pt x="730" y="2595"/>
                    <a:pt x="510" y="3081"/>
                    <a:pt x="325" y="3405"/>
                  </a:cubicBezTo>
                  <a:cubicBezTo>
                    <a:pt x="140" y="3741"/>
                    <a:pt x="1" y="3926"/>
                    <a:pt x="24" y="3950"/>
                  </a:cubicBezTo>
                  <a:lnTo>
                    <a:pt x="151" y="3811"/>
                  </a:lnTo>
                  <a:cubicBezTo>
                    <a:pt x="209" y="3730"/>
                    <a:pt x="302" y="3591"/>
                    <a:pt x="394" y="3440"/>
                  </a:cubicBezTo>
                  <a:cubicBezTo>
                    <a:pt x="591" y="3104"/>
                    <a:pt x="834" y="2629"/>
                    <a:pt x="1008" y="2073"/>
                  </a:cubicBezTo>
                  <a:cubicBezTo>
                    <a:pt x="1182" y="1529"/>
                    <a:pt x="1263" y="985"/>
                    <a:pt x="1298" y="614"/>
                  </a:cubicBezTo>
                  <a:cubicBezTo>
                    <a:pt x="1309" y="429"/>
                    <a:pt x="1309" y="267"/>
                    <a:pt x="1309" y="162"/>
                  </a:cubicBezTo>
                  <a:cubicBezTo>
                    <a:pt x="1309" y="58"/>
                    <a:pt x="1298" y="0"/>
                    <a:pt x="12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39;p27">
              <a:extLst>
                <a:ext uri="{FF2B5EF4-FFF2-40B4-BE49-F238E27FC236}">
                  <a16:creationId xmlns:a16="http://schemas.microsoft.com/office/drawing/2014/main" id="{F1D1AA82-4BED-A097-9CDA-9BF3F668ECCA}"/>
                </a:ext>
              </a:extLst>
            </p:cNvPr>
            <p:cNvSpPr/>
            <p:nvPr/>
          </p:nvSpPr>
          <p:spPr>
            <a:xfrm>
              <a:off x="2728809" y="4228649"/>
              <a:ext cx="513078" cy="418157"/>
            </a:xfrm>
            <a:custGeom>
              <a:avLst/>
              <a:gdLst/>
              <a:ahLst/>
              <a:cxnLst/>
              <a:rect l="l" t="t" r="r" b="b"/>
              <a:pathLst>
                <a:path w="7135" h="5815" extrusionOk="0">
                  <a:moveTo>
                    <a:pt x="46" y="0"/>
                  </a:moveTo>
                  <a:lnTo>
                    <a:pt x="0" y="5733"/>
                  </a:lnTo>
                  <a:lnTo>
                    <a:pt x="7134" y="5814"/>
                  </a:lnTo>
                  <a:cubicBezTo>
                    <a:pt x="7111" y="5142"/>
                    <a:pt x="3428" y="3718"/>
                    <a:pt x="3428" y="3718"/>
                  </a:cubicBezTo>
                  <a:lnTo>
                    <a:pt x="3602" y="46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40;p27">
              <a:extLst>
                <a:ext uri="{FF2B5EF4-FFF2-40B4-BE49-F238E27FC236}">
                  <a16:creationId xmlns:a16="http://schemas.microsoft.com/office/drawing/2014/main" id="{CE39B106-EA80-255F-1ACF-C98794AA93A3}"/>
                </a:ext>
              </a:extLst>
            </p:cNvPr>
            <p:cNvSpPr/>
            <p:nvPr/>
          </p:nvSpPr>
          <p:spPr>
            <a:xfrm>
              <a:off x="2800431" y="4470336"/>
              <a:ext cx="44153" cy="39838"/>
            </a:xfrm>
            <a:custGeom>
              <a:avLst/>
              <a:gdLst/>
              <a:ahLst/>
              <a:cxnLst/>
              <a:rect l="l" t="t" r="r" b="b"/>
              <a:pathLst>
                <a:path w="614" h="554" extrusionOk="0">
                  <a:moveTo>
                    <a:pt x="294" y="0"/>
                  </a:moveTo>
                  <a:cubicBezTo>
                    <a:pt x="268" y="0"/>
                    <a:pt x="243" y="5"/>
                    <a:pt x="219" y="16"/>
                  </a:cubicBezTo>
                  <a:lnTo>
                    <a:pt x="219" y="16"/>
                  </a:lnTo>
                  <a:lnTo>
                    <a:pt x="232" y="9"/>
                  </a:lnTo>
                  <a:lnTo>
                    <a:pt x="232" y="9"/>
                  </a:lnTo>
                  <a:cubicBezTo>
                    <a:pt x="93" y="44"/>
                    <a:pt x="0" y="195"/>
                    <a:pt x="35" y="345"/>
                  </a:cubicBezTo>
                  <a:cubicBezTo>
                    <a:pt x="54" y="461"/>
                    <a:pt x="171" y="553"/>
                    <a:pt x="283" y="553"/>
                  </a:cubicBezTo>
                  <a:cubicBezTo>
                    <a:pt x="305" y="553"/>
                    <a:pt x="327" y="550"/>
                    <a:pt x="348" y="542"/>
                  </a:cubicBezTo>
                  <a:cubicBezTo>
                    <a:pt x="498" y="519"/>
                    <a:pt x="614" y="334"/>
                    <a:pt x="568" y="195"/>
                  </a:cubicBezTo>
                  <a:cubicBezTo>
                    <a:pt x="531" y="94"/>
                    <a:pt x="407" y="0"/>
                    <a:pt x="29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41;p27">
              <a:extLst>
                <a:ext uri="{FF2B5EF4-FFF2-40B4-BE49-F238E27FC236}">
                  <a16:creationId xmlns:a16="http://schemas.microsoft.com/office/drawing/2014/main" id="{B3624512-2A11-F569-8B0C-362CC282AEF0}"/>
                </a:ext>
              </a:extLst>
            </p:cNvPr>
            <p:cNvSpPr/>
            <p:nvPr/>
          </p:nvSpPr>
          <p:spPr>
            <a:xfrm>
              <a:off x="2728809" y="4610918"/>
              <a:ext cx="516386" cy="39191"/>
            </a:xfrm>
            <a:custGeom>
              <a:avLst/>
              <a:gdLst/>
              <a:ahLst/>
              <a:cxnLst/>
              <a:rect l="l" t="t" r="r" b="b"/>
              <a:pathLst>
                <a:path w="7181" h="545" extrusionOk="0">
                  <a:moveTo>
                    <a:pt x="0" y="0"/>
                  </a:moveTo>
                  <a:lnTo>
                    <a:pt x="0" y="545"/>
                  </a:lnTo>
                  <a:lnTo>
                    <a:pt x="7134" y="487"/>
                  </a:lnTo>
                  <a:cubicBezTo>
                    <a:pt x="7181" y="267"/>
                    <a:pt x="6868" y="128"/>
                    <a:pt x="6868" y="1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42;p27">
              <a:extLst>
                <a:ext uri="{FF2B5EF4-FFF2-40B4-BE49-F238E27FC236}">
                  <a16:creationId xmlns:a16="http://schemas.microsoft.com/office/drawing/2014/main" id="{8D8BA37A-6114-C648-75F4-DFFE271220F0}"/>
                </a:ext>
              </a:extLst>
            </p:cNvPr>
            <p:cNvSpPr/>
            <p:nvPr/>
          </p:nvSpPr>
          <p:spPr>
            <a:xfrm>
              <a:off x="2935332" y="4490614"/>
              <a:ext cx="49186" cy="31281"/>
            </a:xfrm>
            <a:custGeom>
              <a:avLst/>
              <a:gdLst/>
              <a:ahLst/>
              <a:cxnLst/>
              <a:rect l="l" t="t" r="r" b="b"/>
              <a:pathLst>
                <a:path w="684" h="435" extrusionOk="0">
                  <a:moveTo>
                    <a:pt x="564" y="1"/>
                  </a:moveTo>
                  <a:cubicBezTo>
                    <a:pt x="484" y="1"/>
                    <a:pt x="370" y="20"/>
                    <a:pt x="255" y="86"/>
                  </a:cubicBezTo>
                  <a:cubicBezTo>
                    <a:pt x="58" y="225"/>
                    <a:pt x="0" y="434"/>
                    <a:pt x="24" y="434"/>
                  </a:cubicBezTo>
                  <a:cubicBezTo>
                    <a:pt x="25" y="434"/>
                    <a:pt x="27" y="435"/>
                    <a:pt x="29" y="435"/>
                  </a:cubicBezTo>
                  <a:cubicBezTo>
                    <a:pt x="76" y="435"/>
                    <a:pt x="157" y="291"/>
                    <a:pt x="325" y="191"/>
                  </a:cubicBezTo>
                  <a:cubicBezTo>
                    <a:pt x="498" y="75"/>
                    <a:pt x="672" y="63"/>
                    <a:pt x="672" y="29"/>
                  </a:cubicBezTo>
                  <a:cubicBezTo>
                    <a:pt x="683" y="17"/>
                    <a:pt x="638" y="1"/>
                    <a:pt x="56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43;p27">
              <a:extLst>
                <a:ext uri="{FF2B5EF4-FFF2-40B4-BE49-F238E27FC236}">
                  <a16:creationId xmlns:a16="http://schemas.microsoft.com/office/drawing/2014/main" id="{F0F62E2A-4F45-C026-B1A0-552869FDEE03}"/>
                </a:ext>
              </a:extLst>
            </p:cNvPr>
            <p:cNvSpPr/>
            <p:nvPr/>
          </p:nvSpPr>
          <p:spPr>
            <a:xfrm>
              <a:off x="3001920" y="4514991"/>
              <a:ext cx="37609" cy="39335"/>
            </a:xfrm>
            <a:custGeom>
              <a:avLst/>
              <a:gdLst/>
              <a:ahLst/>
              <a:cxnLst/>
              <a:rect l="l" t="t" r="r" b="b"/>
              <a:pathLst>
                <a:path w="523" h="547" extrusionOk="0">
                  <a:moveTo>
                    <a:pt x="464" y="0"/>
                  </a:moveTo>
                  <a:cubicBezTo>
                    <a:pt x="399" y="0"/>
                    <a:pt x="256" y="46"/>
                    <a:pt x="151" y="176"/>
                  </a:cubicBezTo>
                  <a:cubicBezTo>
                    <a:pt x="1" y="338"/>
                    <a:pt x="24" y="547"/>
                    <a:pt x="59" y="547"/>
                  </a:cubicBezTo>
                  <a:cubicBezTo>
                    <a:pt x="82" y="547"/>
                    <a:pt x="117" y="384"/>
                    <a:pt x="244" y="245"/>
                  </a:cubicBezTo>
                  <a:cubicBezTo>
                    <a:pt x="360" y="95"/>
                    <a:pt x="522" y="37"/>
                    <a:pt x="499" y="14"/>
                  </a:cubicBezTo>
                  <a:cubicBezTo>
                    <a:pt x="499" y="5"/>
                    <a:pt x="486" y="0"/>
                    <a:pt x="4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44;p27">
              <a:extLst>
                <a:ext uri="{FF2B5EF4-FFF2-40B4-BE49-F238E27FC236}">
                  <a16:creationId xmlns:a16="http://schemas.microsoft.com/office/drawing/2014/main" id="{BFC7762E-BB09-6D9E-3865-052C95D2250F}"/>
                </a:ext>
              </a:extLst>
            </p:cNvPr>
            <p:cNvSpPr/>
            <p:nvPr/>
          </p:nvSpPr>
          <p:spPr>
            <a:xfrm>
              <a:off x="3061892" y="4537283"/>
              <a:ext cx="27542" cy="42858"/>
            </a:xfrm>
            <a:custGeom>
              <a:avLst/>
              <a:gdLst/>
              <a:ahLst/>
              <a:cxnLst/>
              <a:rect l="l" t="t" r="r" b="b"/>
              <a:pathLst>
                <a:path w="383" h="596" extrusionOk="0">
                  <a:moveTo>
                    <a:pt x="349" y="1"/>
                  </a:moveTo>
                  <a:cubicBezTo>
                    <a:pt x="307" y="1"/>
                    <a:pt x="165" y="74"/>
                    <a:pt x="93" y="237"/>
                  </a:cubicBezTo>
                  <a:cubicBezTo>
                    <a:pt x="1" y="422"/>
                    <a:pt x="47" y="596"/>
                    <a:pt x="70" y="596"/>
                  </a:cubicBezTo>
                  <a:cubicBezTo>
                    <a:pt x="105" y="596"/>
                    <a:pt x="117" y="457"/>
                    <a:pt x="209" y="295"/>
                  </a:cubicBezTo>
                  <a:cubicBezTo>
                    <a:pt x="279" y="132"/>
                    <a:pt x="383" y="40"/>
                    <a:pt x="360" y="5"/>
                  </a:cubicBezTo>
                  <a:cubicBezTo>
                    <a:pt x="358" y="2"/>
                    <a:pt x="355" y="1"/>
                    <a:pt x="3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45;p27">
              <a:extLst>
                <a:ext uri="{FF2B5EF4-FFF2-40B4-BE49-F238E27FC236}">
                  <a16:creationId xmlns:a16="http://schemas.microsoft.com/office/drawing/2014/main" id="{DB42D23C-0059-CB6D-CDEF-DE2724ABDA63}"/>
                </a:ext>
              </a:extLst>
            </p:cNvPr>
            <p:cNvSpPr/>
            <p:nvPr/>
          </p:nvSpPr>
          <p:spPr>
            <a:xfrm>
              <a:off x="2926991" y="4423307"/>
              <a:ext cx="54939" cy="11793"/>
            </a:xfrm>
            <a:custGeom>
              <a:avLst/>
              <a:gdLst/>
              <a:ahLst/>
              <a:cxnLst/>
              <a:rect l="l" t="t" r="r" b="b"/>
              <a:pathLst>
                <a:path w="764" h="164" extrusionOk="0">
                  <a:moveTo>
                    <a:pt x="432" y="0"/>
                  </a:moveTo>
                  <a:cubicBezTo>
                    <a:pt x="412" y="0"/>
                    <a:pt x="392" y="1"/>
                    <a:pt x="371" y="3"/>
                  </a:cubicBezTo>
                  <a:cubicBezTo>
                    <a:pt x="140" y="3"/>
                    <a:pt x="1" y="131"/>
                    <a:pt x="12" y="154"/>
                  </a:cubicBezTo>
                  <a:cubicBezTo>
                    <a:pt x="14" y="161"/>
                    <a:pt x="22" y="164"/>
                    <a:pt x="35" y="164"/>
                  </a:cubicBezTo>
                  <a:cubicBezTo>
                    <a:pt x="86" y="164"/>
                    <a:pt x="214" y="119"/>
                    <a:pt x="371" y="119"/>
                  </a:cubicBezTo>
                  <a:cubicBezTo>
                    <a:pt x="528" y="119"/>
                    <a:pt x="651" y="139"/>
                    <a:pt x="713" y="139"/>
                  </a:cubicBezTo>
                  <a:cubicBezTo>
                    <a:pt x="734" y="139"/>
                    <a:pt x="748" y="136"/>
                    <a:pt x="753" y="131"/>
                  </a:cubicBezTo>
                  <a:cubicBezTo>
                    <a:pt x="764" y="99"/>
                    <a:pt x="630" y="0"/>
                    <a:pt x="43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46;p27">
              <a:extLst>
                <a:ext uri="{FF2B5EF4-FFF2-40B4-BE49-F238E27FC236}">
                  <a16:creationId xmlns:a16="http://schemas.microsoft.com/office/drawing/2014/main" id="{243DECFE-4890-E97D-5699-BE146F793020}"/>
                </a:ext>
              </a:extLst>
            </p:cNvPr>
            <p:cNvSpPr/>
            <p:nvPr/>
          </p:nvSpPr>
          <p:spPr>
            <a:xfrm>
              <a:off x="2922820" y="3643166"/>
              <a:ext cx="639711" cy="480575"/>
            </a:xfrm>
            <a:custGeom>
              <a:avLst/>
              <a:gdLst/>
              <a:ahLst/>
              <a:cxnLst/>
              <a:rect l="l" t="t" r="r" b="b"/>
              <a:pathLst>
                <a:path w="8896" h="6683" extrusionOk="0">
                  <a:moveTo>
                    <a:pt x="3244" y="0"/>
                  </a:moveTo>
                  <a:lnTo>
                    <a:pt x="1" y="1483"/>
                  </a:lnTo>
                  <a:lnTo>
                    <a:pt x="2410" y="6683"/>
                  </a:lnTo>
                  <a:lnTo>
                    <a:pt x="8895" y="3695"/>
                  </a:lnTo>
                  <a:cubicBezTo>
                    <a:pt x="8739" y="3394"/>
                    <a:pt x="7679" y="3318"/>
                    <a:pt x="6659" y="3318"/>
                  </a:cubicBezTo>
                  <a:cubicBezTo>
                    <a:pt x="5638" y="3318"/>
                    <a:pt x="4657" y="3394"/>
                    <a:pt x="4657" y="3394"/>
                  </a:cubicBezTo>
                  <a:lnTo>
                    <a:pt x="3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47;p27">
              <a:extLst>
                <a:ext uri="{FF2B5EF4-FFF2-40B4-BE49-F238E27FC236}">
                  <a16:creationId xmlns:a16="http://schemas.microsoft.com/office/drawing/2014/main" id="{87B7C46A-37A0-86A8-6A8C-C7CB4994B434}"/>
                </a:ext>
              </a:extLst>
            </p:cNvPr>
            <p:cNvSpPr/>
            <p:nvPr/>
          </p:nvSpPr>
          <p:spPr>
            <a:xfrm>
              <a:off x="3094610" y="3929005"/>
              <a:ext cx="43146" cy="39263"/>
            </a:xfrm>
            <a:custGeom>
              <a:avLst/>
              <a:gdLst/>
              <a:ahLst/>
              <a:cxnLst/>
              <a:rect l="l" t="t" r="r" b="b"/>
              <a:pathLst>
                <a:path w="600" h="546" extrusionOk="0">
                  <a:moveTo>
                    <a:pt x="283" y="0"/>
                  </a:moveTo>
                  <a:cubicBezTo>
                    <a:pt x="216" y="0"/>
                    <a:pt x="152" y="20"/>
                    <a:pt x="113" y="65"/>
                  </a:cubicBezTo>
                  <a:lnTo>
                    <a:pt x="113" y="65"/>
                  </a:lnTo>
                  <a:cubicBezTo>
                    <a:pt x="8" y="151"/>
                    <a:pt x="0" y="338"/>
                    <a:pt x="79" y="449"/>
                  </a:cubicBezTo>
                  <a:cubicBezTo>
                    <a:pt x="130" y="514"/>
                    <a:pt x="210" y="546"/>
                    <a:pt x="289" y="546"/>
                  </a:cubicBezTo>
                  <a:cubicBezTo>
                    <a:pt x="352" y="546"/>
                    <a:pt x="414" y="525"/>
                    <a:pt x="461" y="484"/>
                  </a:cubicBezTo>
                  <a:cubicBezTo>
                    <a:pt x="577" y="403"/>
                    <a:pt x="600" y="183"/>
                    <a:pt x="507" y="79"/>
                  </a:cubicBezTo>
                  <a:cubicBezTo>
                    <a:pt x="452" y="30"/>
                    <a:pt x="365" y="0"/>
                    <a:pt x="28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48;p27">
              <a:extLst>
                <a:ext uri="{FF2B5EF4-FFF2-40B4-BE49-F238E27FC236}">
                  <a16:creationId xmlns:a16="http://schemas.microsoft.com/office/drawing/2014/main" id="{BFC90E24-807E-9C4B-7A57-E8A6F2BCF3C4}"/>
                </a:ext>
              </a:extLst>
            </p:cNvPr>
            <p:cNvSpPr/>
            <p:nvPr/>
          </p:nvSpPr>
          <p:spPr>
            <a:xfrm>
              <a:off x="3083536" y="3892978"/>
              <a:ext cx="478993" cy="239964"/>
            </a:xfrm>
            <a:custGeom>
              <a:avLst/>
              <a:gdLst/>
              <a:ahLst/>
              <a:cxnLst/>
              <a:rect l="l" t="t" r="r" b="b"/>
              <a:pathLst>
                <a:path w="6661" h="3337" extrusionOk="0">
                  <a:moveTo>
                    <a:pt x="6255" y="1"/>
                  </a:moveTo>
                  <a:lnTo>
                    <a:pt x="1" y="2827"/>
                  </a:lnTo>
                  <a:lnTo>
                    <a:pt x="233" y="3336"/>
                  </a:lnTo>
                  <a:lnTo>
                    <a:pt x="6660" y="221"/>
                  </a:lnTo>
                  <a:cubicBezTo>
                    <a:pt x="6603" y="1"/>
                    <a:pt x="6255" y="1"/>
                    <a:pt x="625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49;p27">
              <a:extLst>
                <a:ext uri="{FF2B5EF4-FFF2-40B4-BE49-F238E27FC236}">
                  <a16:creationId xmlns:a16="http://schemas.microsoft.com/office/drawing/2014/main" id="{6C98CD75-049D-3D22-75EB-7BA8BCF67E9C}"/>
                </a:ext>
              </a:extLst>
            </p:cNvPr>
            <p:cNvSpPr/>
            <p:nvPr/>
          </p:nvSpPr>
          <p:spPr>
            <a:xfrm>
              <a:off x="3229584" y="3881113"/>
              <a:ext cx="35595" cy="46957"/>
            </a:xfrm>
            <a:custGeom>
              <a:avLst/>
              <a:gdLst/>
              <a:ahLst/>
              <a:cxnLst/>
              <a:rect l="l" t="t" r="r" b="b"/>
              <a:pathLst>
                <a:path w="495" h="653" extrusionOk="0">
                  <a:moveTo>
                    <a:pt x="448" y="0"/>
                  </a:moveTo>
                  <a:cubicBezTo>
                    <a:pt x="380" y="0"/>
                    <a:pt x="236" y="73"/>
                    <a:pt x="136" y="247"/>
                  </a:cubicBezTo>
                  <a:cubicBezTo>
                    <a:pt x="0" y="439"/>
                    <a:pt x="41" y="653"/>
                    <a:pt x="75" y="653"/>
                  </a:cubicBezTo>
                  <a:cubicBezTo>
                    <a:pt x="76" y="653"/>
                    <a:pt x="77" y="652"/>
                    <a:pt x="78" y="652"/>
                  </a:cubicBezTo>
                  <a:cubicBezTo>
                    <a:pt x="101" y="652"/>
                    <a:pt x="113" y="478"/>
                    <a:pt x="228" y="305"/>
                  </a:cubicBezTo>
                  <a:cubicBezTo>
                    <a:pt x="333" y="131"/>
                    <a:pt x="495" y="38"/>
                    <a:pt x="483" y="15"/>
                  </a:cubicBezTo>
                  <a:cubicBezTo>
                    <a:pt x="478" y="5"/>
                    <a:pt x="466" y="0"/>
                    <a:pt x="4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50;p27">
              <a:extLst>
                <a:ext uri="{FF2B5EF4-FFF2-40B4-BE49-F238E27FC236}">
                  <a16:creationId xmlns:a16="http://schemas.microsoft.com/office/drawing/2014/main" id="{D23A5C01-8904-CDB2-52A2-5D93DE0E55C5}"/>
                </a:ext>
              </a:extLst>
            </p:cNvPr>
            <p:cNvSpPr/>
            <p:nvPr/>
          </p:nvSpPr>
          <p:spPr>
            <a:xfrm>
              <a:off x="3299407" y="3878381"/>
              <a:ext cx="23227" cy="49690"/>
            </a:xfrm>
            <a:custGeom>
              <a:avLst/>
              <a:gdLst/>
              <a:ahLst/>
              <a:cxnLst/>
              <a:rect l="l" t="t" r="r" b="b"/>
              <a:pathLst>
                <a:path w="323" h="691" extrusionOk="0">
                  <a:moveTo>
                    <a:pt x="288" y="0"/>
                  </a:moveTo>
                  <a:cubicBezTo>
                    <a:pt x="246" y="0"/>
                    <a:pt x="107" y="105"/>
                    <a:pt x="57" y="308"/>
                  </a:cubicBezTo>
                  <a:cubicBezTo>
                    <a:pt x="0" y="521"/>
                    <a:pt x="96" y="691"/>
                    <a:pt x="124" y="691"/>
                  </a:cubicBezTo>
                  <a:cubicBezTo>
                    <a:pt x="124" y="691"/>
                    <a:pt x="125" y="690"/>
                    <a:pt x="126" y="690"/>
                  </a:cubicBezTo>
                  <a:cubicBezTo>
                    <a:pt x="161" y="667"/>
                    <a:pt x="114" y="528"/>
                    <a:pt x="172" y="331"/>
                  </a:cubicBezTo>
                  <a:cubicBezTo>
                    <a:pt x="219" y="146"/>
                    <a:pt x="323" y="30"/>
                    <a:pt x="300" y="7"/>
                  </a:cubicBezTo>
                  <a:cubicBezTo>
                    <a:pt x="298" y="2"/>
                    <a:pt x="294" y="0"/>
                    <a:pt x="28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51;p27">
              <a:extLst>
                <a:ext uri="{FF2B5EF4-FFF2-40B4-BE49-F238E27FC236}">
                  <a16:creationId xmlns:a16="http://schemas.microsoft.com/office/drawing/2014/main" id="{86F35C31-8B41-1B75-7E91-64B3EF1E100B}"/>
                </a:ext>
              </a:extLst>
            </p:cNvPr>
            <p:cNvSpPr/>
            <p:nvPr/>
          </p:nvSpPr>
          <p:spPr>
            <a:xfrm>
              <a:off x="3365923" y="3876295"/>
              <a:ext cx="12512" cy="48467"/>
            </a:xfrm>
            <a:custGeom>
              <a:avLst/>
              <a:gdLst/>
              <a:ahLst/>
              <a:cxnLst/>
              <a:rect l="l" t="t" r="r" b="b"/>
              <a:pathLst>
                <a:path w="174" h="674" extrusionOk="0">
                  <a:moveTo>
                    <a:pt x="146" y="0"/>
                  </a:moveTo>
                  <a:cubicBezTo>
                    <a:pt x="106" y="0"/>
                    <a:pt x="0" y="126"/>
                    <a:pt x="0" y="337"/>
                  </a:cubicBezTo>
                  <a:cubicBezTo>
                    <a:pt x="0" y="548"/>
                    <a:pt x="106" y="673"/>
                    <a:pt x="146" y="673"/>
                  </a:cubicBezTo>
                  <a:cubicBezTo>
                    <a:pt x="148" y="673"/>
                    <a:pt x="149" y="673"/>
                    <a:pt x="151" y="673"/>
                  </a:cubicBezTo>
                  <a:cubicBezTo>
                    <a:pt x="174" y="661"/>
                    <a:pt x="116" y="522"/>
                    <a:pt x="116" y="337"/>
                  </a:cubicBezTo>
                  <a:cubicBezTo>
                    <a:pt x="116" y="163"/>
                    <a:pt x="174" y="24"/>
                    <a:pt x="151" y="1"/>
                  </a:cubicBezTo>
                  <a:cubicBezTo>
                    <a:pt x="149" y="1"/>
                    <a:pt x="148" y="0"/>
                    <a:pt x="14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52;p27">
              <a:extLst>
                <a:ext uri="{FF2B5EF4-FFF2-40B4-BE49-F238E27FC236}">
                  <a16:creationId xmlns:a16="http://schemas.microsoft.com/office/drawing/2014/main" id="{4FBEBA65-48DC-CB6B-3D4F-6EA315A11E25}"/>
                </a:ext>
              </a:extLst>
            </p:cNvPr>
            <p:cNvSpPr/>
            <p:nvPr/>
          </p:nvSpPr>
          <p:spPr>
            <a:xfrm>
              <a:off x="3185144" y="3826031"/>
              <a:ext cx="49186" cy="28117"/>
            </a:xfrm>
            <a:custGeom>
              <a:avLst/>
              <a:gdLst/>
              <a:ahLst/>
              <a:cxnLst/>
              <a:rect l="l" t="t" r="r" b="b"/>
              <a:pathLst>
                <a:path w="684" h="391" extrusionOk="0">
                  <a:moveTo>
                    <a:pt x="573" y="1"/>
                  </a:moveTo>
                  <a:cubicBezTo>
                    <a:pt x="498" y="1"/>
                    <a:pt x="393" y="20"/>
                    <a:pt x="290" y="75"/>
                  </a:cubicBezTo>
                  <a:cubicBezTo>
                    <a:pt x="82" y="190"/>
                    <a:pt x="1" y="364"/>
                    <a:pt x="24" y="387"/>
                  </a:cubicBezTo>
                  <a:cubicBezTo>
                    <a:pt x="27" y="389"/>
                    <a:pt x="30" y="390"/>
                    <a:pt x="34" y="390"/>
                  </a:cubicBezTo>
                  <a:cubicBezTo>
                    <a:pt x="78" y="390"/>
                    <a:pt x="189" y="276"/>
                    <a:pt x="348" y="190"/>
                  </a:cubicBezTo>
                  <a:cubicBezTo>
                    <a:pt x="522" y="98"/>
                    <a:pt x="673" y="63"/>
                    <a:pt x="673" y="40"/>
                  </a:cubicBezTo>
                  <a:cubicBezTo>
                    <a:pt x="684" y="18"/>
                    <a:pt x="641" y="1"/>
                    <a:pt x="57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53;p27">
              <a:extLst>
                <a:ext uri="{FF2B5EF4-FFF2-40B4-BE49-F238E27FC236}">
                  <a16:creationId xmlns:a16="http://schemas.microsoft.com/office/drawing/2014/main" id="{CB18BDCE-8042-C6B9-2D61-0B86944ED478}"/>
                </a:ext>
              </a:extLst>
            </p:cNvPr>
            <p:cNvSpPr/>
            <p:nvPr/>
          </p:nvSpPr>
          <p:spPr>
            <a:xfrm>
              <a:off x="974805" y="1408450"/>
              <a:ext cx="909590" cy="668188"/>
            </a:xfrm>
            <a:custGeom>
              <a:avLst/>
              <a:gdLst/>
              <a:ahLst/>
              <a:cxnLst/>
              <a:rect l="l" t="t" r="r" b="b"/>
              <a:pathLst>
                <a:path w="12649" h="9292" extrusionOk="0">
                  <a:moveTo>
                    <a:pt x="6163" y="0"/>
                  </a:moveTo>
                  <a:cubicBezTo>
                    <a:pt x="5950" y="0"/>
                    <a:pt x="5738" y="31"/>
                    <a:pt x="5537" y="96"/>
                  </a:cubicBezTo>
                  <a:cubicBezTo>
                    <a:pt x="4781" y="363"/>
                    <a:pt x="4206" y="1099"/>
                    <a:pt x="4120" y="1895"/>
                  </a:cubicBezTo>
                  <a:lnTo>
                    <a:pt x="4120" y="1895"/>
                  </a:lnTo>
                  <a:cubicBezTo>
                    <a:pt x="3873" y="1639"/>
                    <a:pt x="3534" y="1464"/>
                    <a:pt x="3174" y="1428"/>
                  </a:cubicBezTo>
                  <a:cubicBezTo>
                    <a:pt x="3118" y="1421"/>
                    <a:pt x="3061" y="1417"/>
                    <a:pt x="3004" y="1417"/>
                  </a:cubicBezTo>
                  <a:cubicBezTo>
                    <a:pt x="2592" y="1417"/>
                    <a:pt x="2175" y="1596"/>
                    <a:pt x="1900" y="1891"/>
                  </a:cubicBezTo>
                  <a:cubicBezTo>
                    <a:pt x="1402" y="2400"/>
                    <a:pt x="1321" y="3153"/>
                    <a:pt x="1171" y="3848"/>
                  </a:cubicBezTo>
                  <a:cubicBezTo>
                    <a:pt x="1008" y="4543"/>
                    <a:pt x="684" y="5296"/>
                    <a:pt x="1" y="5481"/>
                  </a:cubicBezTo>
                  <a:cubicBezTo>
                    <a:pt x="117" y="6304"/>
                    <a:pt x="777" y="7022"/>
                    <a:pt x="1576" y="7195"/>
                  </a:cubicBezTo>
                  <a:cubicBezTo>
                    <a:pt x="1865" y="7253"/>
                    <a:pt x="2190" y="7253"/>
                    <a:pt x="2445" y="7404"/>
                  </a:cubicBezTo>
                  <a:cubicBezTo>
                    <a:pt x="2688" y="7554"/>
                    <a:pt x="2838" y="7798"/>
                    <a:pt x="3012" y="8018"/>
                  </a:cubicBezTo>
                  <a:cubicBezTo>
                    <a:pt x="3707" y="8875"/>
                    <a:pt x="4819" y="9280"/>
                    <a:pt x="5907" y="9292"/>
                  </a:cubicBezTo>
                  <a:cubicBezTo>
                    <a:pt x="5927" y="9292"/>
                    <a:pt x="5947" y="9292"/>
                    <a:pt x="5966" y="9292"/>
                  </a:cubicBezTo>
                  <a:cubicBezTo>
                    <a:pt x="7034" y="9292"/>
                    <a:pt x="8068" y="8983"/>
                    <a:pt x="9058" y="8585"/>
                  </a:cubicBezTo>
                  <a:cubicBezTo>
                    <a:pt x="9486" y="8411"/>
                    <a:pt x="9903" y="8215"/>
                    <a:pt x="10204" y="7890"/>
                  </a:cubicBezTo>
                  <a:cubicBezTo>
                    <a:pt x="10505" y="7554"/>
                    <a:pt x="10644" y="7033"/>
                    <a:pt x="10413" y="6639"/>
                  </a:cubicBezTo>
                  <a:lnTo>
                    <a:pt x="10413" y="6639"/>
                  </a:lnTo>
                  <a:cubicBezTo>
                    <a:pt x="10610" y="6790"/>
                    <a:pt x="10783" y="6987"/>
                    <a:pt x="10888" y="7219"/>
                  </a:cubicBezTo>
                  <a:cubicBezTo>
                    <a:pt x="11571" y="6929"/>
                    <a:pt x="12173" y="6466"/>
                    <a:pt x="12648" y="5887"/>
                  </a:cubicBezTo>
                  <a:cubicBezTo>
                    <a:pt x="11606" y="5400"/>
                    <a:pt x="11768" y="3663"/>
                    <a:pt x="10772" y="3095"/>
                  </a:cubicBezTo>
                  <a:cubicBezTo>
                    <a:pt x="10297" y="2829"/>
                    <a:pt x="9683" y="2922"/>
                    <a:pt x="9208" y="2655"/>
                  </a:cubicBezTo>
                  <a:cubicBezTo>
                    <a:pt x="8513" y="2296"/>
                    <a:pt x="8340" y="1370"/>
                    <a:pt x="7830" y="767"/>
                  </a:cubicBezTo>
                  <a:cubicBezTo>
                    <a:pt x="7432" y="274"/>
                    <a:pt x="6794" y="0"/>
                    <a:pt x="6163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54;p27">
              <a:extLst>
                <a:ext uri="{FF2B5EF4-FFF2-40B4-BE49-F238E27FC236}">
                  <a16:creationId xmlns:a16="http://schemas.microsoft.com/office/drawing/2014/main" id="{84E0CB98-C969-D77E-8EC4-227567452416}"/>
                </a:ext>
              </a:extLst>
            </p:cNvPr>
            <p:cNvSpPr/>
            <p:nvPr/>
          </p:nvSpPr>
          <p:spPr>
            <a:xfrm>
              <a:off x="1165580" y="1531127"/>
              <a:ext cx="503873" cy="870327"/>
            </a:xfrm>
            <a:custGeom>
              <a:avLst/>
              <a:gdLst/>
              <a:ahLst/>
              <a:cxnLst/>
              <a:rect l="l" t="t" r="r" b="b"/>
              <a:pathLst>
                <a:path w="7007" h="12103" extrusionOk="0">
                  <a:moveTo>
                    <a:pt x="3851" y="0"/>
                  </a:moveTo>
                  <a:cubicBezTo>
                    <a:pt x="3662" y="0"/>
                    <a:pt x="3476" y="29"/>
                    <a:pt x="3301" y="92"/>
                  </a:cubicBezTo>
                  <a:lnTo>
                    <a:pt x="0" y="1552"/>
                  </a:lnTo>
                  <a:lnTo>
                    <a:pt x="139" y="2131"/>
                  </a:lnTo>
                  <a:lnTo>
                    <a:pt x="1946" y="8396"/>
                  </a:lnTo>
                  <a:lnTo>
                    <a:pt x="6729" y="12103"/>
                  </a:lnTo>
                  <a:lnTo>
                    <a:pt x="6173" y="9694"/>
                  </a:lnTo>
                  <a:lnTo>
                    <a:pt x="5687" y="7516"/>
                  </a:lnTo>
                  <a:cubicBezTo>
                    <a:pt x="5687" y="7516"/>
                    <a:pt x="7007" y="6960"/>
                    <a:pt x="6868" y="5107"/>
                  </a:cubicBezTo>
                  <a:cubicBezTo>
                    <a:pt x="6799" y="4192"/>
                    <a:pt x="6405" y="2744"/>
                    <a:pt x="6057" y="1575"/>
                  </a:cubicBezTo>
                  <a:cubicBezTo>
                    <a:pt x="5798" y="700"/>
                    <a:pt x="4779" y="0"/>
                    <a:pt x="38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55;p27">
              <a:extLst>
                <a:ext uri="{FF2B5EF4-FFF2-40B4-BE49-F238E27FC236}">
                  <a16:creationId xmlns:a16="http://schemas.microsoft.com/office/drawing/2014/main" id="{961398BC-5B9C-B432-8EBA-DD441661E8F7}"/>
                </a:ext>
              </a:extLst>
            </p:cNvPr>
            <p:cNvSpPr/>
            <p:nvPr/>
          </p:nvSpPr>
          <p:spPr>
            <a:xfrm>
              <a:off x="1544468" y="1746494"/>
              <a:ext cx="36746" cy="33438"/>
            </a:xfrm>
            <a:custGeom>
              <a:avLst/>
              <a:gdLst/>
              <a:ahLst/>
              <a:cxnLst/>
              <a:rect l="l" t="t" r="r" b="b"/>
              <a:pathLst>
                <a:path w="511" h="465" extrusionOk="0">
                  <a:moveTo>
                    <a:pt x="280" y="0"/>
                  </a:moveTo>
                  <a:cubicBezTo>
                    <a:pt x="249" y="0"/>
                    <a:pt x="218" y="5"/>
                    <a:pt x="186" y="16"/>
                  </a:cubicBezTo>
                  <a:cubicBezTo>
                    <a:pt x="70" y="62"/>
                    <a:pt x="1" y="190"/>
                    <a:pt x="24" y="305"/>
                  </a:cubicBezTo>
                  <a:cubicBezTo>
                    <a:pt x="62" y="401"/>
                    <a:pt x="148" y="465"/>
                    <a:pt x="248" y="465"/>
                  </a:cubicBezTo>
                  <a:cubicBezTo>
                    <a:pt x="269" y="465"/>
                    <a:pt x="291" y="462"/>
                    <a:pt x="313" y="456"/>
                  </a:cubicBezTo>
                  <a:cubicBezTo>
                    <a:pt x="441" y="410"/>
                    <a:pt x="510" y="282"/>
                    <a:pt x="487" y="166"/>
                  </a:cubicBezTo>
                  <a:cubicBezTo>
                    <a:pt x="469" y="59"/>
                    <a:pt x="382" y="0"/>
                    <a:pt x="2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56;p27">
              <a:extLst>
                <a:ext uri="{FF2B5EF4-FFF2-40B4-BE49-F238E27FC236}">
                  <a16:creationId xmlns:a16="http://schemas.microsoft.com/office/drawing/2014/main" id="{9556792A-FC01-88E6-E229-990AC9B52252}"/>
                </a:ext>
              </a:extLst>
            </p:cNvPr>
            <p:cNvSpPr/>
            <p:nvPr/>
          </p:nvSpPr>
          <p:spPr>
            <a:xfrm>
              <a:off x="1520307" y="1693497"/>
              <a:ext cx="67523" cy="26031"/>
            </a:xfrm>
            <a:custGeom>
              <a:avLst/>
              <a:gdLst/>
              <a:ahLst/>
              <a:cxnLst/>
              <a:rect l="l" t="t" r="r" b="b"/>
              <a:pathLst>
                <a:path w="939" h="362" extrusionOk="0">
                  <a:moveTo>
                    <a:pt x="568" y="0"/>
                  </a:moveTo>
                  <a:cubicBezTo>
                    <a:pt x="522" y="0"/>
                    <a:pt x="472" y="4"/>
                    <a:pt x="418" y="12"/>
                  </a:cubicBezTo>
                  <a:cubicBezTo>
                    <a:pt x="267" y="58"/>
                    <a:pt x="140" y="151"/>
                    <a:pt x="82" y="220"/>
                  </a:cubicBezTo>
                  <a:cubicBezTo>
                    <a:pt x="12" y="290"/>
                    <a:pt x="1" y="347"/>
                    <a:pt x="12" y="359"/>
                  </a:cubicBezTo>
                  <a:cubicBezTo>
                    <a:pt x="15" y="361"/>
                    <a:pt x="19" y="361"/>
                    <a:pt x="23" y="361"/>
                  </a:cubicBezTo>
                  <a:cubicBezTo>
                    <a:pt x="78" y="361"/>
                    <a:pt x="214" y="216"/>
                    <a:pt x="441" y="162"/>
                  </a:cubicBezTo>
                  <a:cubicBezTo>
                    <a:pt x="505" y="148"/>
                    <a:pt x="565" y="143"/>
                    <a:pt x="621" y="143"/>
                  </a:cubicBezTo>
                  <a:cubicBezTo>
                    <a:pt x="751" y="143"/>
                    <a:pt x="854" y="170"/>
                    <a:pt x="901" y="170"/>
                  </a:cubicBezTo>
                  <a:cubicBezTo>
                    <a:pt x="915" y="170"/>
                    <a:pt x="924" y="168"/>
                    <a:pt x="927" y="162"/>
                  </a:cubicBezTo>
                  <a:cubicBezTo>
                    <a:pt x="939" y="151"/>
                    <a:pt x="893" y="104"/>
                    <a:pt x="800" y="46"/>
                  </a:cubicBezTo>
                  <a:cubicBezTo>
                    <a:pt x="738" y="15"/>
                    <a:pt x="661" y="0"/>
                    <a:pt x="5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57;p27">
              <a:extLst>
                <a:ext uri="{FF2B5EF4-FFF2-40B4-BE49-F238E27FC236}">
                  <a16:creationId xmlns:a16="http://schemas.microsoft.com/office/drawing/2014/main" id="{A8733DF5-BA92-86F3-EE14-C1BA8EDFB3F2}"/>
                </a:ext>
              </a:extLst>
            </p:cNvPr>
            <p:cNvSpPr/>
            <p:nvPr/>
          </p:nvSpPr>
          <p:spPr>
            <a:xfrm>
              <a:off x="1387060" y="1785253"/>
              <a:ext cx="37537" cy="33007"/>
            </a:xfrm>
            <a:custGeom>
              <a:avLst/>
              <a:gdLst/>
              <a:ahLst/>
              <a:cxnLst/>
              <a:rect l="l" t="t" r="r" b="b"/>
              <a:pathLst>
                <a:path w="522" h="459" extrusionOk="0">
                  <a:moveTo>
                    <a:pt x="263" y="1"/>
                  </a:moveTo>
                  <a:cubicBezTo>
                    <a:pt x="238" y="1"/>
                    <a:pt x="212" y="4"/>
                    <a:pt x="186" y="10"/>
                  </a:cubicBezTo>
                  <a:cubicBezTo>
                    <a:pt x="70" y="56"/>
                    <a:pt x="1" y="183"/>
                    <a:pt x="24" y="299"/>
                  </a:cubicBezTo>
                  <a:cubicBezTo>
                    <a:pt x="62" y="395"/>
                    <a:pt x="148" y="459"/>
                    <a:pt x="248" y="459"/>
                  </a:cubicBezTo>
                  <a:cubicBezTo>
                    <a:pt x="269" y="459"/>
                    <a:pt x="291" y="456"/>
                    <a:pt x="313" y="450"/>
                  </a:cubicBezTo>
                  <a:cubicBezTo>
                    <a:pt x="452" y="403"/>
                    <a:pt x="522" y="276"/>
                    <a:pt x="487" y="160"/>
                  </a:cubicBezTo>
                  <a:cubicBezTo>
                    <a:pt x="468" y="65"/>
                    <a:pt x="378" y="1"/>
                    <a:pt x="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58;p27">
              <a:extLst>
                <a:ext uri="{FF2B5EF4-FFF2-40B4-BE49-F238E27FC236}">
                  <a16:creationId xmlns:a16="http://schemas.microsoft.com/office/drawing/2014/main" id="{B7601F17-757F-ADD7-30A2-0BFEC8AE2828}"/>
                </a:ext>
              </a:extLst>
            </p:cNvPr>
            <p:cNvSpPr/>
            <p:nvPr/>
          </p:nvSpPr>
          <p:spPr>
            <a:xfrm>
              <a:off x="1346287" y="1738081"/>
              <a:ext cx="67523" cy="26319"/>
            </a:xfrm>
            <a:custGeom>
              <a:avLst/>
              <a:gdLst/>
              <a:ahLst/>
              <a:cxnLst/>
              <a:rect l="l" t="t" r="r" b="b"/>
              <a:pathLst>
                <a:path w="939" h="366" extrusionOk="0">
                  <a:moveTo>
                    <a:pt x="568" y="0"/>
                  </a:moveTo>
                  <a:cubicBezTo>
                    <a:pt x="521" y="0"/>
                    <a:pt x="471" y="5"/>
                    <a:pt x="417" y="17"/>
                  </a:cubicBezTo>
                  <a:cubicBezTo>
                    <a:pt x="278" y="63"/>
                    <a:pt x="139" y="144"/>
                    <a:pt x="81" y="226"/>
                  </a:cubicBezTo>
                  <a:cubicBezTo>
                    <a:pt x="12" y="295"/>
                    <a:pt x="0" y="353"/>
                    <a:pt x="12" y="364"/>
                  </a:cubicBezTo>
                  <a:cubicBezTo>
                    <a:pt x="14" y="365"/>
                    <a:pt x="15" y="365"/>
                    <a:pt x="17" y="365"/>
                  </a:cubicBezTo>
                  <a:cubicBezTo>
                    <a:pt x="69" y="365"/>
                    <a:pt x="218" y="223"/>
                    <a:pt x="452" y="156"/>
                  </a:cubicBezTo>
                  <a:cubicBezTo>
                    <a:pt x="508" y="143"/>
                    <a:pt x="562" y="138"/>
                    <a:pt x="613" y="138"/>
                  </a:cubicBezTo>
                  <a:cubicBezTo>
                    <a:pt x="742" y="138"/>
                    <a:pt x="849" y="168"/>
                    <a:pt x="898" y="168"/>
                  </a:cubicBezTo>
                  <a:cubicBezTo>
                    <a:pt x="915" y="168"/>
                    <a:pt x="925" y="165"/>
                    <a:pt x="927" y="156"/>
                  </a:cubicBezTo>
                  <a:cubicBezTo>
                    <a:pt x="938" y="144"/>
                    <a:pt x="904" y="87"/>
                    <a:pt x="799" y="52"/>
                  </a:cubicBezTo>
                  <a:cubicBezTo>
                    <a:pt x="738" y="21"/>
                    <a:pt x="660" y="0"/>
                    <a:pt x="5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59;p27">
              <a:extLst>
                <a:ext uri="{FF2B5EF4-FFF2-40B4-BE49-F238E27FC236}">
                  <a16:creationId xmlns:a16="http://schemas.microsoft.com/office/drawing/2014/main" id="{3C5D4D93-C393-58B3-C106-E6A5E77DCF47}"/>
                </a:ext>
              </a:extLst>
            </p:cNvPr>
            <p:cNvSpPr/>
            <p:nvPr/>
          </p:nvSpPr>
          <p:spPr>
            <a:xfrm>
              <a:off x="1462852" y="1720895"/>
              <a:ext cx="87514" cy="144755"/>
            </a:xfrm>
            <a:custGeom>
              <a:avLst/>
              <a:gdLst/>
              <a:ahLst/>
              <a:cxnLst/>
              <a:rect l="l" t="t" r="r" b="b"/>
              <a:pathLst>
                <a:path w="1217" h="2013" extrusionOk="0">
                  <a:moveTo>
                    <a:pt x="38" y="0"/>
                  </a:moveTo>
                  <a:cubicBezTo>
                    <a:pt x="37" y="0"/>
                    <a:pt x="36" y="1"/>
                    <a:pt x="35" y="1"/>
                  </a:cubicBezTo>
                  <a:cubicBezTo>
                    <a:pt x="1" y="13"/>
                    <a:pt x="325" y="534"/>
                    <a:pt x="742" y="1159"/>
                  </a:cubicBezTo>
                  <a:cubicBezTo>
                    <a:pt x="858" y="1298"/>
                    <a:pt x="939" y="1449"/>
                    <a:pt x="1043" y="1588"/>
                  </a:cubicBezTo>
                  <a:cubicBezTo>
                    <a:pt x="1089" y="1646"/>
                    <a:pt x="1136" y="1715"/>
                    <a:pt x="1136" y="1762"/>
                  </a:cubicBezTo>
                  <a:cubicBezTo>
                    <a:pt x="1136" y="1808"/>
                    <a:pt x="1066" y="1831"/>
                    <a:pt x="1020" y="1854"/>
                  </a:cubicBezTo>
                  <a:cubicBezTo>
                    <a:pt x="777" y="1935"/>
                    <a:pt x="638" y="1993"/>
                    <a:pt x="638" y="2005"/>
                  </a:cubicBezTo>
                  <a:cubicBezTo>
                    <a:pt x="638" y="2010"/>
                    <a:pt x="645" y="2012"/>
                    <a:pt x="659" y="2012"/>
                  </a:cubicBezTo>
                  <a:cubicBezTo>
                    <a:pt x="710" y="2012"/>
                    <a:pt x="847" y="1981"/>
                    <a:pt x="1020" y="1935"/>
                  </a:cubicBezTo>
                  <a:cubicBezTo>
                    <a:pt x="1043" y="1924"/>
                    <a:pt x="1066" y="1912"/>
                    <a:pt x="1113" y="1889"/>
                  </a:cubicBezTo>
                  <a:cubicBezTo>
                    <a:pt x="1159" y="1877"/>
                    <a:pt x="1205" y="1831"/>
                    <a:pt x="1205" y="1773"/>
                  </a:cubicBezTo>
                  <a:cubicBezTo>
                    <a:pt x="1217" y="1657"/>
                    <a:pt x="1159" y="1600"/>
                    <a:pt x="1113" y="1530"/>
                  </a:cubicBezTo>
                  <a:cubicBezTo>
                    <a:pt x="1031" y="1403"/>
                    <a:pt x="927" y="1252"/>
                    <a:pt x="823" y="1102"/>
                  </a:cubicBezTo>
                  <a:cubicBezTo>
                    <a:pt x="427" y="490"/>
                    <a:pt x="75" y="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60;p27">
              <a:extLst>
                <a:ext uri="{FF2B5EF4-FFF2-40B4-BE49-F238E27FC236}">
                  <a16:creationId xmlns:a16="http://schemas.microsoft.com/office/drawing/2014/main" id="{5271D0BB-2979-2351-92C9-649BCB7F6935}"/>
                </a:ext>
              </a:extLst>
            </p:cNvPr>
            <p:cNvSpPr/>
            <p:nvPr/>
          </p:nvSpPr>
          <p:spPr>
            <a:xfrm>
              <a:off x="1387060" y="2066561"/>
              <a:ext cx="194157" cy="49186"/>
            </a:xfrm>
            <a:custGeom>
              <a:avLst/>
              <a:gdLst/>
              <a:ahLst/>
              <a:cxnLst/>
              <a:rect l="l" t="t" r="r" b="b"/>
              <a:pathLst>
                <a:path w="2700" h="684" extrusionOk="0">
                  <a:moveTo>
                    <a:pt x="1" y="1"/>
                  </a:moveTo>
                  <a:cubicBezTo>
                    <a:pt x="1" y="1"/>
                    <a:pt x="549" y="684"/>
                    <a:pt x="1655" y="684"/>
                  </a:cubicBezTo>
                  <a:cubicBezTo>
                    <a:pt x="1960" y="684"/>
                    <a:pt x="2308" y="632"/>
                    <a:pt x="2699" y="499"/>
                  </a:cubicBezTo>
                  <a:lnTo>
                    <a:pt x="2607" y="70"/>
                  </a:lnTo>
                  <a:cubicBezTo>
                    <a:pt x="2607" y="70"/>
                    <a:pt x="2116" y="211"/>
                    <a:pt x="1417" y="211"/>
                  </a:cubicBezTo>
                  <a:cubicBezTo>
                    <a:pt x="999" y="211"/>
                    <a:pt x="507" y="161"/>
                    <a:pt x="1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61;p27">
              <a:extLst>
                <a:ext uri="{FF2B5EF4-FFF2-40B4-BE49-F238E27FC236}">
                  <a16:creationId xmlns:a16="http://schemas.microsoft.com/office/drawing/2014/main" id="{CFB29B26-24C8-ECA0-0AFF-93BC3CBAFC90}"/>
                </a:ext>
              </a:extLst>
            </p:cNvPr>
            <p:cNvSpPr/>
            <p:nvPr/>
          </p:nvSpPr>
          <p:spPr>
            <a:xfrm>
              <a:off x="1458681" y="1902753"/>
              <a:ext cx="55083" cy="43577"/>
            </a:xfrm>
            <a:custGeom>
              <a:avLst/>
              <a:gdLst/>
              <a:ahLst/>
              <a:cxnLst/>
              <a:rect l="l" t="t" r="r" b="b"/>
              <a:pathLst>
                <a:path w="766" h="606" extrusionOk="0">
                  <a:moveTo>
                    <a:pt x="457" y="1"/>
                  </a:moveTo>
                  <a:cubicBezTo>
                    <a:pt x="401" y="1"/>
                    <a:pt x="344" y="11"/>
                    <a:pt x="290" y="32"/>
                  </a:cubicBezTo>
                  <a:cubicBezTo>
                    <a:pt x="186" y="78"/>
                    <a:pt x="93" y="148"/>
                    <a:pt x="47" y="252"/>
                  </a:cubicBezTo>
                  <a:cubicBezTo>
                    <a:pt x="1" y="345"/>
                    <a:pt x="12" y="472"/>
                    <a:pt x="93" y="553"/>
                  </a:cubicBezTo>
                  <a:cubicBezTo>
                    <a:pt x="134" y="588"/>
                    <a:pt x="192" y="605"/>
                    <a:pt x="254" y="605"/>
                  </a:cubicBezTo>
                  <a:cubicBezTo>
                    <a:pt x="316" y="605"/>
                    <a:pt x="383" y="588"/>
                    <a:pt x="441" y="553"/>
                  </a:cubicBezTo>
                  <a:cubicBezTo>
                    <a:pt x="557" y="495"/>
                    <a:pt x="626" y="391"/>
                    <a:pt x="707" y="287"/>
                  </a:cubicBezTo>
                  <a:cubicBezTo>
                    <a:pt x="730" y="263"/>
                    <a:pt x="754" y="229"/>
                    <a:pt x="765" y="206"/>
                  </a:cubicBezTo>
                  <a:cubicBezTo>
                    <a:pt x="765" y="171"/>
                    <a:pt x="765" y="136"/>
                    <a:pt x="730" y="101"/>
                  </a:cubicBezTo>
                  <a:cubicBezTo>
                    <a:pt x="656" y="34"/>
                    <a:pt x="558" y="1"/>
                    <a:pt x="45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62;p27">
              <a:extLst>
                <a:ext uri="{FF2B5EF4-FFF2-40B4-BE49-F238E27FC236}">
                  <a16:creationId xmlns:a16="http://schemas.microsoft.com/office/drawing/2014/main" id="{8E223790-0E96-B6A2-EE46-1AA5B0A7AEE2}"/>
                </a:ext>
              </a:extLst>
            </p:cNvPr>
            <p:cNvSpPr/>
            <p:nvPr/>
          </p:nvSpPr>
          <p:spPr>
            <a:xfrm>
              <a:off x="1456236" y="1889953"/>
              <a:ext cx="71694" cy="42499"/>
            </a:xfrm>
            <a:custGeom>
              <a:avLst/>
              <a:gdLst/>
              <a:ahLst/>
              <a:cxnLst/>
              <a:rect l="l" t="t" r="r" b="b"/>
              <a:pathLst>
                <a:path w="997" h="591" extrusionOk="0">
                  <a:moveTo>
                    <a:pt x="38" y="1"/>
                  </a:moveTo>
                  <a:cubicBezTo>
                    <a:pt x="37" y="1"/>
                    <a:pt x="36" y="1"/>
                    <a:pt x="35" y="1"/>
                  </a:cubicBezTo>
                  <a:cubicBezTo>
                    <a:pt x="23" y="1"/>
                    <a:pt x="0" y="71"/>
                    <a:pt x="35" y="198"/>
                  </a:cubicBezTo>
                  <a:cubicBezTo>
                    <a:pt x="81" y="291"/>
                    <a:pt x="162" y="441"/>
                    <a:pt x="336" y="523"/>
                  </a:cubicBezTo>
                  <a:cubicBezTo>
                    <a:pt x="434" y="572"/>
                    <a:pt x="540" y="591"/>
                    <a:pt x="635" y="591"/>
                  </a:cubicBezTo>
                  <a:cubicBezTo>
                    <a:pt x="697" y="591"/>
                    <a:pt x="753" y="583"/>
                    <a:pt x="799" y="569"/>
                  </a:cubicBezTo>
                  <a:cubicBezTo>
                    <a:pt x="915" y="546"/>
                    <a:pt x="996" y="476"/>
                    <a:pt x="973" y="465"/>
                  </a:cubicBezTo>
                  <a:cubicBezTo>
                    <a:pt x="971" y="461"/>
                    <a:pt x="964" y="460"/>
                    <a:pt x="953" y="460"/>
                  </a:cubicBezTo>
                  <a:cubicBezTo>
                    <a:pt x="922" y="460"/>
                    <a:pt x="857" y="469"/>
                    <a:pt x="774" y="469"/>
                  </a:cubicBezTo>
                  <a:cubicBezTo>
                    <a:pt x="672" y="469"/>
                    <a:pt x="543" y="456"/>
                    <a:pt x="417" y="395"/>
                  </a:cubicBezTo>
                  <a:cubicBezTo>
                    <a:pt x="145" y="270"/>
                    <a:pt x="84" y="1"/>
                    <a:pt x="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63;p27">
              <a:extLst>
                <a:ext uri="{FF2B5EF4-FFF2-40B4-BE49-F238E27FC236}">
                  <a16:creationId xmlns:a16="http://schemas.microsoft.com/office/drawing/2014/main" id="{25AD950C-D3C5-6D71-8636-A6D57F4F4E5F}"/>
                </a:ext>
              </a:extLst>
            </p:cNvPr>
            <p:cNvSpPr/>
            <p:nvPr/>
          </p:nvSpPr>
          <p:spPr>
            <a:xfrm>
              <a:off x="1325434" y="1691124"/>
              <a:ext cx="80036" cy="36458"/>
            </a:xfrm>
            <a:custGeom>
              <a:avLst/>
              <a:gdLst/>
              <a:ahLst/>
              <a:cxnLst/>
              <a:rect l="l" t="t" r="r" b="b"/>
              <a:pathLst>
                <a:path w="1113" h="507" extrusionOk="0">
                  <a:moveTo>
                    <a:pt x="842" y="1"/>
                  </a:moveTo>
                  <a:cubicBezTo>
                    <a:pt x="744" y="1"/>
                    <a:pt x="628" y="25"/>
                    <a:pt x="499" y="68"/>
                  </a:cubicBezTo>
                  <a:cubicBezTo>
                    <a:pt x="337" y="126"/>
                    <a:pt x="186" y="218"/>
                    <a:pt x="117" y="311"/>
                  </a:cubicBezTo>
                  <a:cubicBezTo>
                    <a:pt x="35" y="392"/>
                    <a:pt x="1" y="473"/>
                    <a:pt x="35" y="496"/>
                  </a:cubicBezTo>
                  <a:cubicBezTo>
                    <a:pt x="44" y="503"/>
                    <a:pt x="55" y="506"/>
                    <a:pt x="69" y="506"/>
                  </a:cubicBezTo>
                  <a:cubicBezTo>
                    <a:pt x="153" y="506"/>
                    <a:pt x="332" y="400"/>
                    <a:pt x="580" y="311"/>
                  </a:cubicBezTo>
                  <a:cubicBezTo>
                    <a:pt x="858" y="207"/>
                    <a:pt x="1101" y="184"/>
                    <a:pt x="1113" y="103"/>
                  </a:cubicBezTo>
                  <a:cubicBezTo>
                    <a:pt x="1113" y="68"/>
                    <a:pt x="1055" y="33"/>
                    <a:pt x="939" y="10"/>
                  </a:cubicBezTo>
                  <a:cubicBezTo>
                    <a:pt x="909" y="4"/>
                    <a:pt x="877" y="1"/>
                    <a:pt x="842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64;p27">
              <a:extLst>
                <a:ext uri="{FF2B5EF4-FFF2-40B4-BE49-F238E27FC236}">
                  <a16:creationId xmlns:a16="http://schemas.microsoft.com/office/drawing/2014/main" id="{53933EFE-B6AA-3FDE-87D4-4CD34E180E9B}"/>
                </a:ext>
              </a:extLst>
            </p:cNvPr>
            <p:cNvSpPr/>
            <p:nvPr/>
          </p:nvSpPr>
          <p:spPr>
            <a:xfrm>
              <a:off x="1509521" y="1631152"/>
              <a:ext cx="64216" cy="26247"/>
            </a:xfrm>
            <a:custGeom>
              <a:avLst/>
              <a:gdLst/>
              <a:ahLst/>
              <a:cxnLst/>
              <a:rect l="l" t="t" r="r" b="b"/>
              <a:pathLst>
                <a:path w="893" h="365" extrusionOk="0">
                  <a:moveTo>
                    <a:pt x="526" y="1"/>
                  </a:moveTo>
                  <a:cubicBezTo>
                    <a:pt x="488" y="1"/>
                    <a:pt x="448" y="4"/>
                    <a:pt x="406" y="10"/>
                  </a:cubicBezTo>
                  <a:cubicBezTo>
                    <a:pt x="267" y="45"/>
                    <a:pt x="151" y="114"/>
                    <a:pt x="93" y="184"/>
                  </a:cubicBezTo>
                  <a:cubicBezTo>
                    <a:pt x="23" y="265"/>
                    <a:pt x="0" y="311"/>
                    <a:pt x="35" y="346"/>
                  </a:cubicBezTo>
                  <a:cubicBezTo>
                    <a:pt x="48" y="359"/>
                    <a:pt x="67" y="364"/>
                    <a:pt x="90" y="364"/>
                  </a:cubicBezTo>
                  <a:cubicBezTo>
                    <a:pt x="169" y="364"/>
                    <a:pt x="300" y="303"/>
                    <a:pt x="452" y="276"/>
                  </a:cubicBezTo>
                  <a:cubicBezTo>
                    <a:pt x="660" y="230"/>
                    <a:pt x="846" y="265"/>
                    <a:pt x="869" y="184"/>
                  </a:cubicBezTo>
                  <a:cubicBezTo>
                    <a:pt x="892" y="161"/>
                    <a:pt x="846" y="103"/>
                    <a:pt x="776" y="45"/>
                  </a:cubicBezTo>
                  <a:cubicBezTo>
                    <a:pt x="709" y="20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65;p27">
              <a:extLst>
                <a:ext uri="{FF2B5EF4-FFF2-40B4-BE49-F238E27FC236}">
                  <a16:creationId xmlns:a16="http://schemas.microsoft.com/office/drawing/2014/main" id="{67CE0BCE-9402-C62E-A5F9-1A289A45E3A1}"/>
                </a:ext>
              </a:extLst>
            </p:cNvPr>
            <p:cNvSpPr/>
            <p:nvPr/>
          </p:nvSpPr>
          <p:spPr>
            <a:xfrm>
              <a:off x="1140556" y="1527747"/>
              <a:ext cx="267433" cy="484242"/>
            </a:xfrm>
            <a:custGeom>
              <a:avLst/>
              <a:gdLst/>
              <a:ahLst/>
              <a:cxnLst/>
              <a:rect l="l" t="t" r="r" b="b"/>
              <a:pathLst>
                <a:path w="3719" h="6734" extrusionOk="0">
                  <a:moveTo>
                    <a:pt x="3197" y="0"/>
                  </a:moveTo>
                  <a:cubicBezTo>
                    <a:pt x="2236" y="371"/>
                    <a:pt x="1309" y="799"/>
                    <a:pt x="417" y="1297"/>
                  </a:cubicBezTo>
                  <a:cubicBezTo>
                    <a:pt x="267" y="1367"/>
                    <a:pt x="128" y="1448"/>
                    <a:pt x="70" y="1599"/>
                  </a:cubicBezTo>
                  <a:cubicBezTo>
                    <a:pt x="1" y="1738"/>
                    <a:pt x="35" y="1900"/>
                    <a:pt x="82" y="2062"/>
                  </a:cubicBezTo>
                  <a:cubicBezTo>
                    <a:pt x="313" y="2988"/>
                    <a:pt x="475" y="3915"/>
                    <a:pt x="533" y="4853"/>
                  </a:cubicBezTo>
                  <a:cubicBezTo>
                    <a:pt x="545" y="5258"/>
                    <a:pt x="568" y="5687"/>
                    <a:pt x="777" y="6058"/>
                  </a:cubicBezTo>
                  <a:cubicBezTo>
                    <a:pt x="1042" y="6517"/>
                    <a:pt x="1583" y="6734"/>
                    <a:pt x="2123" y="6734"/>
                  </a:cubicBezTo>
                  <a:cubicBezTo>
                    <a:pt x="2291" y="6734"/>
                    <a:pt x="2459" y="6713"/>
                    <a:pt x="2618" y="6671"/>
                  </a:cubicBezTo>
                  <a:cubicBezTo>
                    <a:pt x="2363" y="6521"/>
                    <a:pt x="2155" y="6301"/>
                    <a:pt x="2039" y="6023"/>
                  </a:cubicBezTo>
                  <a:cubicBezTo>
                    <a:pt x="1935" y="5745"/>
                    <a:pt x="1935" y="5432"/>
                    <a:pt x="2074" y="5166"/>
                  </a:cubicBezTo>
                  <a:cubicBezTo>
                    <a:pt x="2190" y="4980"/>
                    <a:pt x="2386" y="4841"/>
                    <a:pt x="2502" y="4645"/>
                  </a:cubicBezTo>
                  <a:cubicBezTo>
                    <a:pt x="2711" y="4332"/>
                    <a:pt x="2699" y="3869"/>
                    <a:pt x="2467" y="3556"/>
                  </a:cubicBezTo>
                  <a:cubicBezTo>
                    <a:pt x="2282" y="3289"/>
                    <a:pt x="1946" y="3069"/>
                    <a:pt x="1993" y="2757"/>
                  </a:cubicBezTo>
                  <a:cubicBezTo>
                    <a:pt x="2016" y="2456"/>
                    <a:pt x="2363" y="2305"/>
                    <a:pt x="2641" y="2166"/>
                  </a:cubicBezTo>
                  <a:cubicBezTo>
                    <a:pt x="3313" y="1795"/>
                    <a:pt x="3718" y="985"/>
                    <a:pt x="3602" y="220"/>
                  </a:cubicBezTo>
                  <a:lnTo>
                    <a:pt x="3197" y="0"/>
                  </a:ln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66;p27">
              <a:extLst>
                <a:ext uri="{FF2B5EF4-FFF2-40B4-BE49-F238E27FC236}">
                  <a16:creationId xmlns:a16="http://schemas.microsoft.com/office/drawing/2014/main" id="{04F14421-AA52-A14B-530D-741B7499E641}"/>
                </a:ext>
              </a:extLst>
            </p:cNvPr>
            <p:cNvSpPr/>
            <p:nvPr/>
          </p:nvSpPr>
          <p:spPr>
            <a:xfrm>
              <a:off x="1367069" y="1503729"/>
              <a:ext cx="282462" cy="140656"/>
            </a:xfrm>
            <a:custGeom>
              <a:avLst/>
              <a:gdLst/>
              <a:ahLst/>
              <a:cxnLst/>
              <a:rect l="l" t="t" r="r" b="b"/>
              <a:pathLst>
                <a:path w="3928" h="1956" extrusionOk="0">
                  <a:moveTo>
                    <a:pt x="970" y="0"/>
                  </a:moveTo>
                  <a:cubicBezTo>
                    <a:pt x="636" y="0"/>
                    <a:pt x="310" y="78"/>
                    <a:pt x="24" y="253"/>
                  </a:cubicBezTo>
                  <a:lnTo>
                    <a:pt x="1" y="369"/>
                  </a:lnTo>
                  <a:cubicBezTo>
                    <a:pt x="267" y="670"/>
                    <a:pt x="522" y="994"/>
                    <a:pt x="858" y="1191"/>
                  </a:cubicBezTo>
                  <a:cubicBezTo>
                    <a:pt x="1081" y="1337"/>
                    <a:pt x="1344" y="1432"/>
                    <a:pt x="1605" y="1432"/>
                  </a:cubicBezTo>
                  <a:cubicBezTo>
                    <a:pt x="1737" y="1432"/>
                    <a:pt x="1868" y="1408"/>
                    <a:pt x="1993" y="1353"/>
                  </a:cubicBezTo>
                  <a:cubicBezTo>
                    <a:pt x="1912" y="1249"/>
                    <a:pt x="1808" y="1145"/>
                    <a:pt x="1726" y="1052"/>
                  </a:cubicBezTo>
                  <a:lnTo>
                    <a:pt x="1726" y="1052"/>
                  </a:lnTo>
                  <a:cubicBezTo>
                    <a:pt x="2387" y="1492"/>
                    <a:pt x="3139" y="1817"/>
                    <a:pt x="3927" y="1956"/>
                  </a:cubicBezTo>
                  <a:cubicBezTo>
                    <a:pt x="3429" y="1353"/>
                    <a:pt x="2931" y="740"/>
                    <a:pt x="2248" y="357"/>
                  </a:cubicBezTo>
                  <a:cubicBezTo>
                    <a:pt x="1860" y="134"/>
                    <a:pt x="1409" y="0"/>
                    <a:pt x="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67;p27">
              <a:extLst>
                <a:ext uri="{FF2B5EF4-FFF2-40B4-BE49-F238E27FC236}">
                  <a16:creationId xmlns:a16="http://schemas.microsoft.com/office/drawing/2014/main" id="{2A100563-89E8-2287-342B-0D31E7FAC833}"/>
                </a:ext>
              </a:extLst>
            </p:cNvPr>
            <p:cNvSpPr/>
            <p:nvPr/>
          </p:nvSpPr>
          <p:spPr>
            <a:xfrm>
              <a:off x="1510312" y="1670990"/>
              <a:ext cx="153312" cy="152881"/>
            </a:xfrm>
            <a:custGeom>
              <a:avLst/>
              <a:gdLst/>
              <a:ahLst/>
              <a:cxnLst/>
              <a:rect l="l" t="t" r="r" b="b"/>
              <a:pathLst>
                <a:path w="2132" h="2126" extrusionOk="0">
                  <a:moveTo>
                    <a:pt x="1028" y="0"/>
                  </a:moveTo>
                  <a:cubicBezTo>
                    <a:pt x="877" y="0"/>
                    <a:pt x="739" y="40"/>
                    <a:pt x="615" y="93"/>
                  </a:cubicBezTo>
                  <a:cubicBezTo>
                    <a:pt x="453" y="174"/>
                    <a:pt x="325" y="290"/>
                    <a:pt x="244" y="406"/>
                  </a:cubicBezTo>
                  <a:cubicBezTo>
                    <a:pt x="47" y="626"/>
                    <a:pt x="1" y="892"/>
                    <a:pt x="1" y="1054"/>
                  </a:cubicBezTo>
                  <a:cubicBezTo>
                    <a:pt x="24" y="1228"/>
                    <a:pt x="47" y="1309"/>
                    <a:pt x="47" y="1309"/>
                  </a:cubicBezTo>
                  <a:cubicBezTo>
                    <a:pt x="47" y="1309"/>
                    <a:pt x="36" y="1228"/>
                    <a:pt x="47" y="1054"/>
                  </a:cubicBezTo>
                  <a:cubicBezTo>
                    <a:pt x="47" y="892"/>
                    <a:pt x="94" y="649"/>
                    <a:pt x="279" y="417"/>
                  </a:cubicBezTo>
                  <a:cubicBezTo>
                    <a:pt x="383" y="301"/>
                    <a:pt x="499" y="197"/>
                    <a:pt x="661" y="128"/>
                  </a:cubicBezTo>
                  <a:cubicBezTo>
                    <a:pt x="772" y="63"/>
                    <a:pt x="912" y="28"/>
                    <a:pt x="1063" y="28"/>
                  </a:cubicBezTo>
                  <a:cubicBezTo>
                    <a:pt x="1102" y="28"/>
                    <a:pt x="1142" y="30"/>
                    <a:pt x="1182" y="35"/>
                  </a:cubicBezTo>
                  <a:cubicBezTo>
                    <a:pt x="1263" y="47"/>
                    <a:pt x="1368" y="70"/>
                    <a:pt x="1449" y="105"/>
                  </a:cubicBezTo>
                  <a:cubicBezTo>
                    <a:pt x="1541" y="151"/>
                    <a:pt x="1645" y="197"/>
                    <a:pt x="1715" y="267"/>
                  </a:cubicBezTo>
                  <a:cubicBezTo>
                    <a:pt x="1877" y="394"/>
                    <a:pt x="1993" y="591"/>
                    <a:pt x="2051" y="799"/>
                  </a:cubicBezTo>
                  <a:cubicBezTo>
                    <a:pt x="2109" y="1008"/>
                    <a:pt x="2097" y="1240"/>
                    <a:pt x="2005" y="1425"/>
                  </a:cubicBezTo>
                  <a:cubicBezTo>
                    <a:pt x="1958" y="1529"/>
                    <a:pt x="1900" y="1610"/>
                    <a:pt x="1842" y="1691"/>
                  </a:cubicBezTo>
                  <a:cubicBezTo>
                    <a:pt x="1784" y="1772"/>
                    <a:pt x="1703" y="1830"/>
                    <a:pt x="1622" y="1888"/>
                  </a:cubicBezTo>
                  <a:cubicBezTo>
                    <a:pt x="1472" y="2004"/>
                    <a:pt x="1298" y="2050"/>
                    <a:pt x="1124" y="2062"/>
                  </a:cubicBezTo>
                  <a:cubicBezTo>
                    <a:pt x="1095" y="2064"/>
                    <a:pt x="1067" y="2065"/>
                    <a:pt x="1039" y="2065"/>
                  </a:cubicBezTo>
                  <a:cubicBezTo>
                    <a:pt x="898" y="2065"/>
                    <a:pt x="767" y="2041"/>
                    <a:pt x="661" y="1992"/>
                  </a:cubicBezTo>
                  <a:cubicBezTo>
                    <a:pt x="383" y="1877"/>
                    <a:pt x="221" y="1691"/>
                    <a:pt x="151" y="1541"/>
                  </a:cubicBezTo>
                  <a:cubicBezTo>
                    <a:pt x="82" y="1402"/>
                    <a:pt x="47" y="1309"/>
                    <a:pt x="47" y="1309"/>
                  </a:cubicBezTo>
                  <a:lnTo>
                    <a:pt x="47" y="1309"/>
                  </a:lnTo>
                  <a:cubicBezTo>
                    <a:pt x="47" y="1309"/>
                    <a:pt x="70" y="1413"/>
                    <a:pt x="105" y="1564"/>
                  </a:cubicBezTo>
                  <a:cubicBezTo>
                    <a:pt x="175" y="1703"/>
                    <a:pt x="337" y="1911"/>
                    <a:pt x="615" y="2039"/>
                  </a:cubicBezTo>
                  <a:cubicBezTo>
                    <a:pt x="719" y="2086"/>
                    <a:pt x="855" y="2126"/>
                    <a:pt x="996" y="2126"/>
                  </a:cubicBezTo>
                  <a:cubicBezTo>
                    <a:pt x="1027" y="2126"/>
                    <a:pt x="1058" y="2124"/>
                    <a:pt x="1090" y="2120"/>
                  </a:cubicBezTo>
                  <a:cubicBezTo>
                    <a:pt x="1263" y="2108"/>
                    <a:pt x="1472" y="2062"/>
                    <a:pt x="1622" y="1946"/>
                  </a:cubicBezTo>
                  <a:cubicBezTo>
                    <a:pt x="1715" y="1888"/>
                    <a:pt x="1784" y="1830"/>
                    <a:pt x="1854" y="1749"/>
                  </a:cubicBezTo>
                  <a:cubicBezTo>
                    <a:pt x="1923" y="1657"/>
                    <a:pt x="1981" y="1575"/>
                    <a:pt x="2016" y="1471"/>
                  </a:cubicBezTo>
                  <a:cubicBezTo>
                    <a:pt x="2109" y="1274"/>
                    <a:pt x="2132" y="1043"/>
                    <a:pt x="2074" y="811"/>
                  </a:cubicBezTo>
                  <a:cubicBezTo>
                    <a:pt x="2016" y="579"/>
                    <a:pt x="1900" y="383"/>
                    <a:pt x="1727" y="244"/>
                  </a:cubicBezTo>
                  <a:cubicBezTo>
                    <a:pt x="1645" y="186"/>
                    <a:pt x="1553" y="128"/>
                    <a:pt x="1460" y="81"/>
                  </a:cubicBezTo>
                  <a:cubicBezTo>
                    <a:pt x="1368" y="35"/>
                    <a:pt x="1263" y="23"/>
                    <a:pt x="1171" y="12"/>
                  </a:cubicBezTo>
                  <a:cubicBezTo>
                    <a:pt x="1122" y="4"/>
                    <a:pt x="1074" y="0"/>
                    <a:pt x="10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68;p27">
              <a:extLst>
                <a:ext uri="{FF2B5EF4-FFF2-40B4-BE49-F238E27FC236}">
                  <a16:creationId xmlns:a16="http://schemas.microsoft.com/office/drawing/2014/main" id="{D539A12A-EC2C-18F1-BD50-08B00B09E513}"/>
                </a:ext>
              </a:extLst>
            </p:cNvPr>
            <p:cNvSpPr/>
            <p:nvPr/>
          </p:nvSpPr>
          <p:spPr>
            <a:xfrm>
              <a:off x="1319609" y="1718881"/>
              <a:ext cx="152521" cy="153024"/>
            </a:xfrm>
            <a:custGeom>
              <a:avLst/>
              <a:gdLst/>
              <a:ahLst/>
              <a:cxnLst/>
              <a:rect l="l" t="t" r="r" b="b"/>
              <a:pathLst>
                <a:path w="2121" h="2128" extrusionOk="0">
                  <a:moveTo>
                    <a:pt x="1050" y="0"/>
                  </a:moveTo>
                  <a:cubicBezTo>
                    <a:pt x="885" y="0"/>
                    <a:pt x="736" y="42"/>
                    <a:pt x="603" y="99"/>
                  </a:cubicBezTo>
                  <a:cubicBezTo>
                    <a:pt x="441" y="168"/>
                    <a:pt x="313" y="284"/>
                    <a:pt x="232" y="400"/>
                  </a:cubicBezTo>
                  <a:cubicBezTo>
                    <a:pt x="35" y="631"/>
                    <a:pt x="1" y="898"/>
                    <a:pt x="1" y="1048"/>
                  </a:cubicBezTo>
                  <a:cubicBezTo>
                    <a:pt x="12" y="1222"/>
                    <a:pt x="35" y="1315"/>
                    <a:pt x="35" y="1315"/>
                  </a:cubicBezTo>
                  <a:cubicBezTo>
                    <a:pt x="35" y="1315"/>
                    <a:pt x="12" y="1222"/>
                    <a:pt x="35" y="1048"/>
                  </a:cubicBezTo>
                  <a:cubicBezTo>
                    <a:pt x="35" y="886"/>
                    <a:pt x="82" y="643"/>
                    <a:pt x="267" y="411"/>
                  </a:cubicBezTo>
                  <a:cubicBezTo>
                    <a:pt x="371" y="296"/>
                    <a:pt x="487" y="191"/>
                    <a:pt x="649" y="122"/>
                  </a:cubicBezTo>
                  <a:cubicBezTo>
                    <a:pt x="756" y="69"/>
                    <a:pt x="896" y="29"/>
                    <a:pt x="1039" y="29"/>
                  </a:cubicBezTo>
                  <a:cubicBezTo>
                    <a:pt x="1083" y="29"/>
                    <a:pt x="1127" y="33"/>
                    <a:pt x="1170" y="41"/>
                  </a:cubicBezTo>
                  <a:cubicBezTo>
                    <a:pt x="1251" y="52"/>
                    <a:pt x="1356" y="64"/>
                    <a:pt x="1448" y="110"/>
                  </a:cubicBezTo>
                  <a:cubicBezTo>
                    <a:pt x="1529" y="157"/>
                    <a:pt x="1634" y="191"/>
                    <a:pt x="1703" y="272"/>
                  </a:cubicBezTo>
                  <a:cubicBezTo>
                    <a:pt x="1865" y="400"/>
                    <a:pt x="1981" y="585"/>
                    <a:pt x="2039" y="805"/>
                  </a:cubicBezTo>
                  <a:cubicBezTo>
                    <a:pt x="2097" y="1002"/>
                    <a:pt x="2085" y="1234"/>
                    <a:pt x="1993" y="1431"/>
                  </a:cubicBezTo>
                  <a:cubicBezTo>
                    <a:pt x="1946" y="1523"/>
                    <a:pt x="1888" y="1616"/>
                    <a:pt x="1831" y="1685"/>
                  </a:cubicBezTo>
                  <a:cubicBezTo>
                    <a:pt x="1773" y="1778"/>
                    <a:pt x="1692" y="1836"/>
                    <a:pt x="1611" y="1894"/>
                  </a:cubicBezTo>
                  <a:cubicBezTo>
                    <a:pt x="1460" y="2010"/>
                    <a:pt x="1286" y="2056"/>
                    <a:pt x="1112" y="2068"/>
                  </a:cubicBezTo>
                  <a:cubicBezTo>
                    <a:pt x="1084" y="2070"/>
                    <a:pt x="1056" y="2070"/>
                    <a:pt x="1029" y="2070"/>
                  </a:cubicBezTo>
                  <a:cubicBezTo>
                    <a:pt x="887" y="2070"/>
                    <a:pt x="756" y="2045"/>
                    <a:pt x="649" y="1987"/>
                  </a:cubicBezTo>
                  <a:cubicBezTo>
                    <a:pt x="371" y="1871"/>
                    <a:pt x="209" y="1685"/>
                    <a:pt x="140" y="1546"/>
                  </a:cubicBezTo>
                  <a:cubicBezTo>
                    <a:pt x="70" y="1396"/>
                    <a:pt x="35" y="1315"/>
                    <a:pt x="35" y="1315"/>
                  </a:cubicBezTo>
                  <a:lnTo>
                    <a:pt x="35" y="1315"/>
                  </a:lnTo>
                  <a:cubicBezTo>
                    <a:pt x="35" y="1315"/>
                    <a:pt x="35" y="1396"/>
                    <a:pt x="93" y="1558"/>
                  </a:cubicBezTo>
                  <a:cubicBezTo>
                    <a:pt x="163" y="1709"/>
                    <a:pt x="325" y="1905"/>
                    <a:pt x="603" y="2033"/>
                  </a:cubicBezTo>
                  <a:cubicBezTo>
                    <a:pt x="717" y="2085"/>
                    <a:pt x="868" y="2127"/>
                    <a:pt x="1023" y="2127"/>
                  </a:cubicBezTo>
                  <a:cubicBezTo>
                    <a:pt x="1041" y="2127"/>
                    <a:pt x="1060" y="2127"/>
                    <a:pt x="1078" y="2126"/>
                  </a:cubicBezTo>
                  <a:cubicBezTo>
                    <a:pt x="1251" y="2114"/>
                    <a:pt x="1460" y="2068"/>
                    <a:pt x="1611" y="1952"/>
                  </a:cubicBezTo>
                  <a:cubicBezTo>
                    <a:pt x="1703" y="1894"/>
                    <a:pt x="1773" y="1836"/>
                    <a:pt x="1854" y="1743"/>
                  </a:cubicBezTo>
                  <a:cubicBezTo>
                    <a:pt x="1912" y="1662"/>
                    <a:pt x="1970" y="1570"/>
                    <a:pt x="2004" y="1477"/>
                  </a:cubicBezTo>
                  <a:cubicBezTo>
                    <a:pt x="2097" y="1268"/>
                    <a:pt x="2120" y="1037"/>
                    <a:pt x="2062" y="805"/>
                  </a:cubicBezTo>
                  <a:cubicBezTo>
                    <a:pt x="2004" y="574"/>
                    <a:pt x="1888" y="388"/>
                    <a:pt x="1715" y="238"/>
                  </a:cubicBezTo>
                  <a:cubicBezTo>
                    <a:pt x="1634" y="180"/>
                    <a:pt x="1541" y="122"/>
                    <a:pt x="1448" y="87"/>
                  </a:cubicBezTo>
                  <a:cubicBezTo>
                    <a:pt x="1356" y="41"/>
                    <a:pt x="1251" y="29"/>
                    <a:pt x="1159" y="6"/>
                  </a:cubicBezTo>
                  <a:cubicBezTo>
                    <a:pt x="1122" y="2"/>
                    <a:pt x="1086" y="0"/>
                    <a:pt x="1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69;p27">
              <a:extLst>
                <a:ext uri="{FF2B5EF4-FFF2-40B4-BE49-F238E27FC236}">
                  <a16:creationId xmlns:a16="http://schemas.microsoft.com/office/drawing/2014/main" id="{64C1DAFF-0183-C555-C2CB-8740E4504F58}"/>
                </a:ext>
              </a:extLst>
            </p:cNvPr>
            <p:cNvSpPr/>
            <p:nvPr/>
          </p:nvSpPr>
          <p:spPr>
            <a:xfrm>
              <a:off x="1462061" y="1742395"/>
              <a:ext cx="52494" cy="19056"/>
            </a:xfrm>
            <a:custGeom>
              <a:avLst/>
              <a:gdLst/>
              <a:ahLst/>
              <a:cxnLst/>
              <a:rect l="l" t="t" r="r" b="b"/>
              <a:pathLst>
                <a:path w="730" h="265" extrusionOk="0">
                  <a:moveTo>
                    <a:pt x="384" y="0"/>
                  </a:moveTo>
                  <a:cubicBezTo>
                    <a:pt x="364" y="0"/>
                    <a:pt x="344" y="1"/>
                    <a:pt x="324" y="3"/>
                  </a:cubicBezTo>
                  <a:cubicBezTo>
                    <a:pt x="197" y="15"/>
                    <a:pt x="116" y="84"/>
                    <a:pt x="58" y="142"/>
                  </a:cubicBezTo>
                  <a:cubicBezTo>
                    <a:pt x="12" y="223"/>
                    <a:pt x="0" y="258"/>
                    <a:pt x="0" y="258"/>
                  </a:cubicBezTo>
                  <a:cubicBezTo>
                    <a:pt x="2" y="262"/>
                    <a:pt x="5" y="264"/>
                    <a:pt x="9" y="264"/>
                  </a:cubicBezTo>
                  <a:cubicBezTo>
                    <a:pt x="25" y="264"/>
                    <a:pt x="55" y="227"/>
                    <a:pt x="93" y="189"/>
                  </a:cubicBezTo>
                  <a:cubicBezTo>
                    <a:pt x="139" y="142"/>
                    <a:pt x="243" y="84"/>
                    <a:pt x="348" y="73"/>
                  </a:cubicBezTo>
                  <a:cubicBezTo>
                    <a:pt x="371" y="70"/>
                    <a:pt x="395" y="69"/>
                    <a:pt x="419" y="69"/>
                  </a:cubicBezTo>
                  <a:cubicBezTo>
                    <a:pt x="490" y="69"/>
                    <a:pt x="562" y="82"/>
                    <a:pt x="614" y="108"/>
                  </a:cubicBezTo>
                  <a:cubicBezTo>
                    <a:pt x="695" y="131"/>
                    <a:pt x="730" y="142"/>
                    <a:pt x="730" y="142"/>
                  </a:cubicBezTo>
                  <a:cubicBezTo>
                    <a:pt x="730" y="131"/>
                    <a:pt x="707" y="108"/>
                    <a:pt x="637" y="61"/>
                  </a:cubicBezTo>
                  <a:cubicBezTo>
                    <a:pt x="570" y="23"/>
                    <a:pt x="479" y="0"/>
                    <a:pt x="3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70;p27">
              <a:extLst>
                <a:ext uri="{FF2B5EF4-FFF2-40B4-BE49-F238E27FC236}">
                  <a16:creationId xmlns:a16="http://schemas.microsoft.com/office/drawing/2014/main" id="{52D94EE0-8ED1-5205-89B8-82DB4AFC8E3C}"/>
                </a:ext>
              </a:extLst>
            </p:cNvPr>
            <p:cNvSpPr/>
            <p:nvPr/>
          </p:nvSpPr>
          <p:spPr>
            <a:xfrm>
              <a:off x="1613645" y="1742611"/>
              <a:ext cx="32503" cy="58607"/>
            </a:xfrm>
            <a:custGeom>
              <a:avLst/>
              <a:gdLst/>
              <a:ahLst/>
              <a:cxnLst/>
              <a:rect l="l" t="t" r="r" b="b"/>
              <a:pathLst>
                <a:path w="452" h="815" extrusionOk="0">
                  <a:moveTo>
                    <a:pt x="440" y="0"/>
                  </a:moveTo>
                  <a:cubicBezTo>
                    <a:pt x="429" y="0"/>
                    <a:pt x="452" y="220"/>
                    <a:pt x="324" y="452"/>
                  </a:cubicBezTo>
                  <a:cubicBezTo>
                    <a:pt x="208" y="672"/>
                    <a:pt x="0" y="800"/>
                    <a:pt x="23" y="811"/>
                  </a:cubicBezTo>
                  <a:cubicBezTo>
                    <a:pt x="23" y="813"/>
                    <a:pt x="25" y="814"/>
                    <a:pt x="28" y="814"/>
                  </a:cubicBezTo>
                  <a:cubicBezTo>
                    <a:pt x="43" y="814"/>
                    <a:pt x="93" y="792"/>
                    <a:pt x="151" y="753"/>
                  </a:cubicBezTo>
                  <a:cubicBezTo>
                    <a:pt x="220" y="695"/>
                    <a:pt x="313" y="591"/>
                    <a:pt x="371" y="475"/>
                  </a:cubicBezTo>
                  <a:cubicBezTo>
                    <a:pt x="429" y="359"/>
                    <a:pt x="452" y="232"/>
                    <a:pt x="452" y="139"/>
                  </a:cubicBezTo>
                  <a:cubicBezTo>
                    <a:pt x="452" y="58"/>
                    <a:pt x="440" y="0"/>
                    <a:pt x="4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71;p27">
              <a:extLst>
                <a:ext uri="{FF2B5EF4-FFF2-40B4-BE49-F238E27FC236}">
                  <a16:creationId xmlns:a16="http://schemas.microsoft.com/office/drawing/2014/main" id="{2103BD15-B2A3-7CD2-BA1A-F0E1CA96676D}"/>
                </a:ext>
              </a:extLst>
            </p:cNvPr>
            <p:cNvSpPr/>
            <p:nvPr/>
          </p:nvSpPr>
          <p:spPr>
            <a:xfrm>
              <a:off x="1423733" y="1793379"/>
              <a:ext cx="31712" cy="58607"/>
            </a:xfrm>
            <a:custGeom>
              <a:avLst/>
              <a:gdLst/>
              <a:ahLst/>
              <a:cxnLst/>
              <a:rect l="l" t="t" r="r" b="b"/>
              <a:pathLst>
                <a:path w="441" h="815" extrusionOk="0">
                  <a:moveTo>
                    <a:pt x="429" y="1"/>
                  </a:moveTo>
                  <a:cubicBezTo>
                    <a:pt x="417" y="1"/>
                    <a:pt x="440" y="221"/>
                    <a:pt x="313" y="453"/>
                  </a:cubicBezTo>
                  <a:cubicBezTo>
                    <a:pt x="197" y="684"/>
                    <a:pt x="0" y="800"/>
                    <a:pt x="12" y="812"/>
                  </a:cubicBezTo>
                  <a:cubicBezTo>
                    <a:pt x="14" y="814"/>
                    <a:pt x="17" y="815"/>
                    <a:pt x="21" y="815"/>
                  </a:cubicBezTo>
                  <a:cubicBezTo>
                    <a:pt x="40" y="815"/>
                    <a:pt x="82" y="792"/>
                    <a:pt x="139" y="754"/>
                  </a:cubicBezTo>
                  <a:cubicBezTo>
                    <a:pt x="209" y="696"/>
                    <a:pt x="301" y="592"/>
                    <a:pt x="359" y="476"/>
                  </a:cubicBezTo>
                  <a:cubicBezTo>
                    <a:pt x="417" y="360"/>
                    <a:pt x="440" y="232"/>
                    <a:pt x="440" y="151"/>
                  </a:cubicBezTo>
                  <a:cubicBezTo>
                    <a:pt x="440" y="59"/>
                    <a:pt x="429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72;p27">
              <a:extLst>
                <a:ext uri="{FF2B5EF4-FFF2-40B4-BE49-F238E27FC236}">
                  <a16:creationId xmlns:a16="http://schemas.microsoft.com/office/drawing/2014/main" id="{67EC3822-AD7C-4BF9-5171-D5E8B83A8186}"/>
                </a:ext>
              </a:extLst>
            </p:cNvPr>
            <p:cNvSpPr/>
            <p:nvPr/>
          </p:nvSpPr>
          <p:spPr>
            <a:xfrm>
              <a:off x="1357073" y="2034921"/>
              <a:ext cx="280018" cy="713851"/>
            </a:xfrm>
            <a:custGeom>
              <a:avLst/>
              <a:gdLst/>
              <a:ahLst/>
              <a:cxnLst/>
              <a:rect l="l" t="t" r="r" b="b"/>
              <a:pathLst>
                <a:path w="3894" h="9927" extrusionOk="0">
                  <a:moveTo>
                    <a:pt x="1839" y="0"/>
                  </a:moveTo>
                  <a:cubicBezTo>
                    <a:pt x="1812" y="0"/>
                    <a:pt x="1786" y="4"/>
                    <a:pt x="1761" y="12"/>
                  </a:cubicBezTo>
                  <a:cubicBezTo>
                    <a:pt x="1657" y="47"/>
                    <a:pt x="1541" y="116"/>
                    <a:pt x="1425" y="186"/>
                  </a:cubicBezTo>
                  <a:cubicBezTo>
                    <a:pt x="1228" y="325"/>
                    <a:pt x="1066" y="533"/>
                    <a:pt x="1020" y="777"/>
                  </a:cubicBezTo>
                  <a:lnTo>
                    <a:pt x="638" y="2688"/>
                  </a:lnTo>
                  <a:cubicBezTo>
                    <a:pt x="638" y="2688"/>
                    <a:pt x="360" y="4622"/>
                    <a:pt x="244" y="5444"/>
                  </a:cubicBezTo>
                  <a:cubicBezTo>
                    <a:pt x="128" y="6266"/>
                    <a:pt x="1" y="8038"/>
                    <a:pt x="1" y="8038"/>
                  </a:cubicBezTo>
                  <a:lnTo>
                    <a:pt x="2896" y="9926"/>
                  </a:lnTo>
                  <a:lnTo>
                    <a:pt x="2201" y="4228"/>
                  </a:lnTo>
                  <a:cubicBezTo>
                    <a:pt x="2201" y="4228"/>
                    <a:pt x="2896" y="3359"/>
                    <a:pt x="3024" y="2884"/>
                  </a:cubicBezTo>
                  <a:cubicBezTo>
                    <a:pt x="3151" y="2398"/>
                    <a:pt x="3221" y="2190"/>
                    <a:pt x="3221" y="2190"/>
                  </a:cubicBezTo>
                  <a:lnTo>
                    <a:pt x="3290" y="1842"/>
                  </a:lnTo>
                  <a:lnTo>
                    <a:pt x="3568" y="1854"/>
                  </a:lnTo>
                  <a:cubicBezTo>
                    <a:pt x="3605" y="1888"/>
                    <a:pt x="3649" y="1903"/>
                    <a:pt x="3692" y="1903"/>
                  </a:cubicBezTo>
                  <a:cubicBezTo>
                    <a:pt x="3797" y="1903"/>
                    <a:pt x="3894" y="1814"/>
                    <a:pt x="3869" y="1692"/>
                  </a:cubicBezTo>
                  <a:cubicBezTo>
                    <a:pt x="3869" y="1680"/>
                    <a:pt x="3858" y="1668"/>
                    <a:pt x="3858" y="1645"/>
                  </a:cubicBezTo>
                  <a:cubicBezTo>
                    <a:pt x="3800" y="1587"/>
                    <a:pt x="3406" y="1275"/>
                    <a:pt x="3406" y="1275"/>
                  </a:cubicBezTo>
                  <a:cubicBezTo>
                    <a:pt x="3406" y="1275"/>
                    <a:pt x="3394" y="916"/>
                    <a:pt x="3232" y="800"/>
                  </a:cubicBezTo>
                  <a:cubicBezTo>
                    <a:pt x="3163" y="753"/>
                    <a:pt x="3082" y="707"/>
                    <a:pt x="2989" y="695"/>
                  </a:cubicBezTo>
                  <a:cubicBezTo>
                    <a:pt x="2946" y="681"/>
                    <a:pt x="2902" y="675"/>
                    <a:pt x="2857" y="675"/>
                  </a:cubicBezTo>
                  <a:cubicBezTo>
                    <a:pt x="2754" y="675"/>
                    <a:pt x="2649" y="709"/>
                    <a:pt x="2560" y="765"/>
                  </a:cubicBezTo>
                  <a:lnTo>
                    <a:pt x="2340" y="916"/>
                  </a:lnTo>
                  <a:lnTo>
                    <a:pt x="2445" y="753"/>
                  </a:lnTo>
                  <a:cubicBezTo>
                    <a:pt x="2537" y="614"/>
                    <a:pt x="2514" y="406"/>
                    <a:pt x="2398" y="290"/>
                  </a:cubicBezTo>
                  <a:cubicBezTo>
                    <a:pt x="2398" y="290"/>
                    <a:pt x="2080" y="0"/>
                    <a:pt x="183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73;p27">
              <a:extLst>
                <a:ext uri="{FF2B5EF4-FFF2-40B4-BE49-F238E27FC236}">
                  <a16:creationId xmlns:a16="http://schemas.microsoft.com/office/drawing/2014/main" id="{C8931657-7653-2E12-46CB-E37AFF48346B}"/>
                </a:ext>
              </a:extLst>
            </p:cNvPr>
            <p:cNvSpPr/>
            <p:nvPr/>
          </p:nvSpPr>
          <p:spPr>
            <a:xfrm>
              <a:off x="1352112" y="2033915"/>
              <a:ext cx="285698" cy="722336"/>
            </a:xfrm>
            <a:custGeom>
              <a:avLst/>
              <a:gdLst/>
              <a:ahLst/>
              <a:cxnLst/>
              <a:rect l="l" t="t" r="r" b="b"/>
              <a:pathLst>
                <a:path w="3973" h="10045" extrusionOk="0">
                  <a:moveTo>
                    <a:pt x="2467" y="304"/>
                  </a:moveTo>
                  <a:lnTo>
                    <a:pt x="2490" y="339"/>
                  </a:lnTo>
                  <a:cubicBezTo>
                    <a:pt x="2496" y="345"/>
                    <a:pt x="2503" y="352"/>
                    <a:pt x="2509" y="360"/>
                  </a:cubicBezTo>
                  <a:lnTo>
                    <a:pt x="2509" y="360"/>
                  </a:lnTo>
                  <a:cubicBezTo>
                    <a:pt x="2488" y="325"/>
                    <a:pt x="2467" y="304"/>
                    <a:pt x="2467" y="304"/>
                  </a:cubicBezTo>
                  <a:close/>
                  <a:moveTo>
                    <a:pt x="1876" y="1"/>
                  </a:moveTo>
                  <a:cubicBezTo>
                    <a:pt x="1861" y="1"/>
                    <a:pt x="1846" y="1"/>
                    <a:pt x="1830" y="3"/>
                  </a:cubicBezTo>
                  <a:cubicBezTo>
                    <a:pt x="1726" y="26"/>
                    <a:pt x="1610" y="84"/>
                    <a:pt x="1494" y="165"/>
                  </a:cubicBezTo>
                  <a:cubicBezTo>
                    <a:pt x="1367" y="223"/>
                    <a:pt x="1251" y="316"/>
                    <a:pt x="1159" y="466"/>
                  </a:cubicBezTo>
                  <a:cubicBezTo>
                    <a:pt x="1124" y="536"/>
                    <a:pt x="1089" y="605"/>
                    <a:pt x="1066" y="698"/>
                  </a:cubicBezTo>
                  <a:cubicBezTo>
                    <a:pt x="1031" y="779"/>
                    <a:pt x="1020" y="872"/>
                    <a:pt x="1008" y="953"/>
                  </a:cubicBezTo>
                  <a:cubicBezTo>
                    <a:pt x="973" y="1126"/>
                    <a:pt x="927" y="1323"/>
                    <a:pt x="892" y="1520"/>
                  </a:cubicBezTo>
                  <a:cubicBezTo>
                    <a:pt x="811" y="1926"/>
                    <a:pt x="718" y="2366"/>
                    <a:pt x="626" y="2841"/>
                  </a:cubicBezTo>
                  <a:cubicBezTo>
                    <a:pt x="568" y="3315"/>
                    <a:pt x="487" y="3837"/>
                    <a:pt x="406" y="4393"/>
                  </a:cubicBezTo>
                  <a:cubicBezTo>
                    <a:pt x="336" y="4937"/>
                    <a:pt x="232" y="5516"/>
                    <a:pt x="174" y="6130"/>
                  </a:cubicBezTo>
                  <a:cubicBezTo>
                    <a:pt x="105" y="6732"/>
                    <a:pt x="58" y="7369"/>
                    <a:pt x="0" y="8041"/>
                  </a:cubicBezTo>
                  <a:lnTo>
                    <a:pt x="0" y="8064"/>
                  </a:lnTo>
                  <a:lnTo>
                    <a:pt x="35" y="8076"/>
                  </a:lnTo>
                  <a:cubicBezTo>
                    <a:pt x="857" y="8631"/>
                    <a:pt x="1738" y="9211"/>
                    <a:pt x="2653" y="9801"/>
                  </a:cubicBezTo>
                  <a:cubicBezTo>
                    <a:pt x="2745" y="9871"/>
                    <a:pt x="2838" y="9929"/>
                    <a:pt x="2931" y="9987"/>
                  </a:cubicBezTo>
                  <a:lnTo>
                    <a:pt x="3012" y="10044"/>
                  </a:lnTo>
                  <a:lnTo>
                    <a:pt x="3012" y="10044"/>
                  </a:lnTo>
                  <a:lnTo>
                    <a:pt x="3000" y="9952"/>
                  </a:lnTo>
                  <a:cubicBezTo>
                    <a:pt x="2746" y="7874"/>
                    <a:pt x="2492" y="5923"/>
                    <a:pt x="2296" y="4259"/>
                  </a:cubicBezTo>
                  <a:lnTo>
                    <a:pt x="2296" y="4259"/>
                  </a:lnTo>
                  <a:cubicBezTo>
                    <a:pt x="2545" y="3929"/>
                    <a:pt x="2772" y="3599"/>
                    <a:pt x="2954" y="3258"/>
                  </a:cubicBezTo>
                  <a:cubicBezTo>
                    <a:pt x="3000" y="3176"/>
                    <a:pt x="3046" y="3084"/>
                    <a:pt x="3070" y="3003"/>
                  </a:cubicBezTo>
                  <a:cubicBezTo>
                    <a:pt x="3116" y="2898"/>
                    <a:pt x="3127" y="2806"/>
                    <a:pt x="3162" y="2725"/>
                  </a:cubicBezTo>
                  <a:cubicBezTo>
                    <a:pt x="3208" y="2551"/>
                    <a:pt x="3266" y="2377"/>
                    <a:pt x="3301" y="2215"/>
                  </a:cubicBezTo>
                  <a:cubicBezTo>
                    <a:pt x="3332" y="2102"/>
                    <a:pt x="3354" y="1998"/>
                    <a:pt x="3375" y="1903"/>
                  </a:cubicBezTo>
                  <a:lnTo>
                    <a:pt x="3375" y="1903"/>
                  </a:lnTo>
                  <a:cubicBezTo>
                    <a:pt x="3458" y="1905"/>
                    <a:pt x="3542" y="1914"/>
                    <a:pt x="3625" y="1914"/>
                  </a:cubicBezTo>
                  <a:lnTo>
                    <a:pt x="3614" y="1902"/>
                  </a:lnTo>
                  <a:lnTo>
                    <a:pt x="3614" y="1902"/>
                  </a:lnTo>
                  <a:cubicBezTo>
                    <a:pt x="3651" y="1935"/>
                    <a:pt x="3704" y="1952"/>
                    <a:pt x="3757" y="1952"/>
                  </a:cubicBezTo>
                  <a:cubicBezTo>
                    <a:pt x="3817" y="1952"/>
                    <a:pt x="3878" y="1929"/>
                    <a:pt x="3915" y="1879"/>
                  </a:cubicBezTo>
                  <a:cubicBezTo>
                    <a:pt x="3961" y="1856"/>
                    <a:pt x="3973" y="1798"/>
                    <a:pt x="3973" y="1740"/>
                  </a:cubicBezTo>
                  <a:cubicBezTo>
                    <a:pt x="3973" y="1706"/>
                    <a:pt x="3973" y="1682"/>
                    <a:pt x="3938" y="1648"/>
                  </a:cubicBezTo>
                  <a:lnTo>
                    <a:pt x="3880" y="1613"/>
                  </a:lnTo>
                  <a:cubicBezTo>
                    <a:pt x="3746" y="1501"/>
                    <a:pt x="3622" y="1389"/>
                    <a:pt x="3510" y="1287"/>
                  </a:cubicBezTo>
                  <a:lnTo>
                    <a:pt x="3510" y="1287"/>
                  </a:lnTo>
                  <a:cubicBezTo>
                    <a:pt x="3498" y="1126"/>
                    <a:pt x="3463" y="987"/>
                    <a:pt x="3382" y="860"/>
                  </a:cubicBezTo>
                  <a:cubicBezTo>
                    <a:pt x="3324" y="802"/>
                    <a:pt x="3243" y="767"/>
                    <a:pt x="3185" y="744"/>
                  </a:cubicBezTo>
                  <a:cubicBezTo>
                    <a:pt x="3127" y="709"/>
                    <a:pt x="3070" y="698"/>
                    <a:pt x="3000" y="686"/>
                  </a:cubicBezTo>
                  <a:cubicBezTo>
                    <a:pt x="2973" y="681"/>
                    <a:pt x="2946" y="679"/>
                    <a:pt x="2920" y="679"/>
                  </a:cubicBezTo>
                  <a:cubicBezTo>
                    <a:pt x="2824" y="679"/>
                    <a:pt x="2735" y="710"/>
                    <a:pt x="2653" y="756"/>
                  </a:cubicBezTo>
                  <a:cubicBezTo>
                    <a:pt x="2596" y="796"/>
                    <a:pt x="2534" y="837"/>
                    <a:pt x="2477" y="877"/>
                  </a:cubicBezTo>
                  <a:lnTo>
                    <a:pt x="2477" y="877"/>
                  </a:lnTo>
                  <a:cubicBezTo>
                    <a:pt x="2522" y="802"/>
                    <a:pt x="2574" y="736"/>
                    <a:pt x="2583" y="663"/>
                  </a:cubicBezTo>
                  <a:cubicBezTo>
                    <a:pt x="2595" y="582"/>
                    <a:pt x="2583" y="513"/>
                    <a:pt x="2571" y="455"/>
                  </a:cubicBezTo>
                  <a:cubicBezTo>
                    <a:pt x="2546" y="412"/>
                    <a:pt x="2526" y="382"/>
                    <a:pt x="2509" y="360"/>
                  </a:cubicBezTo>
                  <a:lnTo>
                    <a:pt x="2509" y="360"/>
                  </a:lnTo>
                  <a:cubicBezTo>
                    <a:pt x="2519" y="377"/>
                    <a:pt x="2529" y="397"/>
                    <a:pt x="2537" y="420"/>
                  </a:cubicBezTo>
                  <a:cubicBezTo>
                    <a:pt x="2560" y="478"/>
                    <a:pt x="2571" y="547"/>
                    <a:pt x="2537" y="640"/>
                  </a:cubicBezTo>
                  <a:cubicBezTo>
                    <a:pt x="2514" y="721"/>
                    <a:pt x="2456" y="791"/>
                    <a:pt x="2398" y="895"/>
                  </a:cubicBezTo>
                  <a:lnTo>
                    <a:pt x="2363" y="953"/>
                  </a:lnTo>
                  <a:lnTo>
                    <a:pt x="2416" y="932"/>
                  </a:lnTo>
                  <a:lnTo>
                    <a:pt x="2416" y="932"/>
                  </a:lnTo>
                  <a:lnTo>
                    <a:pt x="2444" y="941"/>
                  </a:lnTo>
                  <a:cubicBezTo>
                    <a:pt x="2450" y="929"/>
                    <a:pt x="2455" y="917"/>
                    <a:pt x="2462" y="905"/>
                  </a:cubicBezTo>
                  <a:lnTo>
                    <a:pt x="2462" y="905"/>
                  </a:lnTo>
                  <a:cubicBezTo>
                    <a:pt x="2529" y="864"/>
                    <a:pt x="2599" y="816"/>
                    <a:pt x="2676" y="767"/>
                  </a:cubicBezTo>
                  <a:cubicBezTo>
                    <a:pt x="2748" y="723"/>
                    <a:pt x="2833" y="705"/>
                    <a:pt x="2922" y="705"/>
                  </a:cubicBezTo>
                  <a:cubicBezTo>
                    <a:pt x="2948" y="705"/>
                    <a:pt x="2974" y="707"/>
                    <a:pt x="3000" y="709"/>
                  </a:cubicBezTo>
                  <a:cubicBezTo>
                    <a:pt x="3058" y="721"/>
                    <a:pt x="3116" y="733"/>
                    <a:pt x="3174" y="767"/>
                  </a:cubicBezTo>
                  <a:cubicBezTo>
                    <a:pt x="3232" y="779"/>
                    <a:pt x="3290" y="814"/>
                    <a:pt x="3336" y="872"/>
                  </a:cubicBezTo>
                  <a:cubicBezTo>
                    <a:pt x="3405" y="964"/>
                    <a:pt x="3440" y="1126"/>
                    <a:pt x="3452" y="1277"/>
                  </a:cubicBezTo>
                  <a:lnTo>
                    <a:pt x="3452" y="1289"/>
                  </a:lnTo>
                  <a:lnTo>
                    <a:pt x="3463" y="1300"/>
                  </a:lnTo>
                  <a:cubicBezTo>
                    <a:pt x="3602" y="1404"/>
                    <a:pt x="3730" y="1520"/>
                    <a:pt x="3857" y="1636"/>
                  </a:cubicBezTo>
                  <a:lnTo>
                    <a:pt x="3915" y="1682"/>
                  </a:lnTo>
                  <a:cubicBezTo>
                    <a:pt x="3927" y="1682"/>
                    <a:pt x="3927" y="1706"/>
                    <a:pt x="3927" y="1717"/>
                  </a:cubicBezTo>
                  <a:cubicBezTo>
                    <a:pt x="3927" y="1763"/>
                    <a:pt x="3915" y="1798"/>
                    <a:pt x="3892" y="1821"/>
                  </a:cubicBezTo>
                  <a:cubicBezTo>
                    <a:pt x="3860" y="1853"/>
                    <a:pt x="3814" y="1871"/>
                    <a:pt x="3770" y="1871"/>
                  </a:cubicBezTo>
                  <a:cubicBezTo>
                    <a:pt x="3733" y="1871"/>
                    <a:pt x="3698" y="1859"/>
                    <a:pt x="3672" y="1833"/>
                  </a:cubicBezTo>
                  <a:lnTo>
                    <a:pt x="3660" y="1821"/>
                  </a:lnTo>
                  <a:lnTo>
                    <a:pt x="3637" y="1821"/>
                  </a:lnTo>
                  <a:cubicBezTo>
                    <a:pt x="3556" y="1821"/>
                    <a:pt x="3463" y="1810"/>
                    <a:pt x="3371" y="1810"/>
                  </a:cubicBezTo>
                  <a:lnTo>
                    <a:pt x="3336" y="1810"/>
                  </a:lnTo>
                  <a:lnTo>
                    <a:pt x="3336" y="1833"/>
                  </a:lnTo>
                  <a:cubicBezTo>
                    <a:pt x="3313" y="1949"/>
                    <a:pt x="3290" y="2065"/>
                    <a:pt x="3266" y="2180"/>
                  </a:cubicBezTo>
                  <a:cubicBezTo>
                    <a:pt x="3208" y="2343"/>
                    <a:pt x="3162" y="2516"/>
                    <a:pt x="3104" y="2690"/>
                  </a:cubicBezTo>
                  <a:lnTo>
                    <a:pt x="3023" y="2956"/>
                  </a:lnTo>
                  <a:cubicBezTo>
                    <a:pt x="2988" y="3037"/>
                    <a:pt x="2942" y="3130"/>
                    <a:pt x="2896" y="3211"/>
                  </a:cubicBezTo>
                  <a:cubicBezTo>
                    <a:pt x="2722" y="3547"/>
                    <a:pt x="2490" y="3883"/>
                    <a:pt x="2236" y="4207"/>
                  </a:cubicBezTo>
                  <a:lnTo>
                    <a:pt x="2224" y="4230"/>
                  </a:lnTo>
                  <a:lnTo>
                    <a:pt x="2224" y="4242"/>
                  </a:lnTo>
                  <a:cubicBezTo>
                    <a:pt x="2418" y="5885"/>
                    <a:pt x="2646" y="7798"/>
                    <a:pt x="2907" y="9848"/>
                  </a:cubicBezTo>
                  <a:lnTo>
                    <a:pt x="2907" y="9848"/>
                  </a:lnTo>
                  <a:cubicBezTo>
                    <a:pt x="2845" y="9801"/>
                    <a:pt x="2783" y="9749"/>
                    <a:pt x="2710" y="9709"/>
                  </a:cubicBezTo>
                  <a:cubicBezTo>
                    <a:pt x="1801" y="9121"/>
                    <a:pt x="925" y="8545"/>
                    <a:pt x="107" y="8015"/>
                  </a:cubicBezTo>
                  <a:lnTo>
                    <a:pt x="107" y="8015"/>
                  </a:lnTo>
                  <a:cubicBezTo>
                    <a:pt x="153" y="7357"/>
                    <a:pt x="210" y="6733"/>
                    <a:pt x="267" y="6141"/>
                  </a:cubicBezTo>
                  <a:cubicBezTo>
                    <a:pt x="325" y="5528"/>
                    <a:pt x="429" y="4948"/>
                    <a:pt x="498" y="4404"/>
                  </a:cubicBezTo>
                  <a:cubicBezTo>
                    <a:pt x="568" y="3848"/>
                    <a:pt x="649" y="3327"/>
                    <a:pt x="718" y="2852"/>
                  </a:cubicBezTo>
                  <a:cubicBezTo>
                    <a:pt x="788" y="2377"/>
                    <a:pt x="892" y="1937"/>
                    <a:pt x="962" y="1532"/>
                  </a:cubicBezTo>
                  <a:cubicBezTo>
                    <a:pt x="1008" y="1346"/>
                    <a:pt x="1054" y="1138"/>
                    <a:pt x="1077" y="964"/>
                  </a:cubicBezTo>
                  <a:cubicBezTo>
                    <a:pt x="1112" y="883"/>
                    <a:pt x="1112" y="779"/>
                    <a:pt x="1135" y="709"/>
                  </a:cubicBezTo>
                  <a:cubicBezTo>
                    <a:pt x="1159" y="640"/>
                    <a:pt x="1193" y="559"/>
                    <a:pt x="1240" y="489"/>
                  </a:cubicBezTo>
                  <a:cubicBezTo>
                    <a:pt x="1309" y="362"/>
                    <a:pt x="1425" y="258"/>
                    <a:pt x="1541" y="188"/>
                  </a:cubicBezTo>
                  <a:cubicBezTo>
                    <a:pt x="1645" y="130"/>
                    <a:pt x="1761" y="61"/>
                    <a:pt x="1865" y="26"/>
                  </a:cubicBezTo>
                  <a:cubicBezTo>
                    <a:pt x="1875" y="25"/>
                    <a:pt x="1885" y="24"/>
                    <a:pt x="1895" y="24"/>
                  </a:cubicBezTo>
                  <a:cubicBezTo>
                    <a:pt x="1980" y="24"/>
                    <a:pt x="2069" y="63"/>
                    <a:pt x="2131" y="84"/>
                  </a:cubicBezTo>
                  <a:cubicBezTo>
                    <a:pt x="2224" y="130"/>
                    <a:pt x="2282" y="177"/>
                    <a:pt x="2317" y="200"/>
                  </a:cubicBezTo>
                  <a:cubicBezTo>
                    <a:pt x="2363" y="235"/>
                    <a:pt x="2398" y="258"/>
                    <a:pt x="2421" y="281"/>
                  </a:cubicBezTo>
                  <a:cubicBezTo>
                    <a:pt x="2456" y="293"/>
                    <a:pt x="2467" y="304"/>
                    <a:pt x="2467" y="304"/>
                  </a:cubicBezTo>
                  <a:cubicBezTo>
                    <a:pt x="2467" y="304"/>
                    <a:pt x="2456" y="293"/>
                    <a:pt x="2409" y="258"/>
                  </a:cubicBezTo>
                  <a:cubicBezTo>
                    <a:pt x="2398" y="235"/>
                    <a:pt x="2351" y="200"/>
                    <a:pt x="2305" y="177"/>
                  </a:cubicBezTo>
                  <a:cubicBezTo>
                    <a:pt x="2247" y="142"/>
                    <a:pt x="2189" y="107"/>
                    <a:pt x="2120" y="61"/>
                  </a:cubicBezTo>
                  <a:cubicBezTo>
                    <a:pt x="2060" y="31"/>
                    <a:pt x="1973" y="1"/>
                    <a:pt x="1876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74;p27">
              <a:extLst>
                <a:ext uri="{FF2B5EF4-FFF2-40B4-BE49-F238E27FC236}">
                  <a16:creationId xmlns:a16="http://schemas.microsoft.com/office/drawing/2014/main" id="{A4C5AF8E-1CCE-645C-0B14-0F328C52F3E9}"/>
                </a:ext>
              </a:extLst>
            </p:cNvPr>
            <p:cNvSpPr/>
            <p:nvPr/>
          </p:nvSpPr>
          <p:spPr>
            <a:xfrm>
              <a:off x="1542814" y="2116250"/>
              <a:ext cx="61699" cy="33798"/>
            </a:xfrm>
            <a:custGeom>
              <a:avLst/>
              <a:gdLst/>
              <a:ahLst/>
              <a:cxnLst/>
              <a:rect l="l" t="t" r="r" b="b"/>
              <a:pathLst>
                <a:path w="858" h="470" extrusionOk="0">
                  <a:moveTo>
                    <a:pt x="531" y="0"/>
                  </a:moveTo>
                  <a:cubicBezTo>
                    <a:pt x="472" y="0"/>
                    <a:pt x="409" y="11"/>
                    <a:pt x="348" y="39"/>
                  </a:cubicBezTo>
                  <a:cubicBezTo>
                    <a:pt x="209" y="109"/>
                    <a:pt x="116" y="236"/>
                    <a:pt x="82" y="317"/>
                  </a:cubicBezTo>
                  <a:cubicBezTo>
                    <a:pt x="35" y="398"/>
                    <a:pt x="1" y="468"/>
                    <a:pt x="24" y="468"/>
                  </a:cubicBezTo>
                  <a:cubicBezTo>
                    <a:pt x="25" y="469"/>
                    <a:pt x="26" y="470"/>
                    <a:pt x="28" y="470"/>
                  </a:cubicBezTo>
                  <a:cubicBezTo>
                    <a:pt x="45" y="470"/>
                    <a:pt x="86" y="426"/>
                    <a:pt x="128" y="364"/>
                  </a:cubicBezTo>
                  <a:cubicBezTo>
                    <a:pt x="197" y="283"/>
                    <a:pt x="279" y="190"/>
                    <a:pt x="394" y="132"/>
                  </a:cubicBezTo>
                  <a:cubicBezTo>
                    <a:pt x="456" y="97"/>
                    <a:pt x="516" y="84"/>
                    <a:pt x="571" y="84"/>
                  </a:cubicBezTo>
                  <a:cubicBezTo>
                    <a:pt x="714" y="84"/>
                    <a:pt x="824" y="171"/>
                    <a:pt x="851" y="171"/>
                  </a:cubicBezTo>
                  <a:cubicBezTo>
                    <a:pt x="855" y="171"/>
                    <a:pt x="857" y="169"/>
                    <a:pt x="858" y="167"/>
                  </a:cubicBezTo>
                  <a:cubicBezTo>
                    <a:pt x="858" y="167"/>
                    <a:pt x="823" y="109"/>
                    <a:pt x="742" y="51"/>
                  </a:cubicBezTo>
                  <a:cubicBezTo>
                    <a:pt x="694" y="23"/>
                    <a:pt x="617" y="0"/>
                    <a:pt x="531" y="0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75;p27">
              <a:extLst>
                <a:ext uri="{FF2B5EF4-FFF2-40B4-BE49-F238E27FC236}">
                  <a16:creationId xmlns:a16="http://schemas.microsoft.com/office/drawing/2014/main" id="{6DEA523F-DC97-3B82-6180-596192D5C057}"/>
                </a:ext>
              </a:extLst>
            </p:cNvPr>
            <p:cNvSpPr/>
            <p:nvPr/>
          </p:nvSpPr>
          <p:spPr>
            <a:xfrm>
              <a:off x="1511174" y="2092305"/>
              <a:ext cx="26751" cy="27038"/>
            </a:xfrm>
            <a:custGeom>
              <a:avLst/>
              <a:gdLst/>
              <a:ahLst/>
              <a:cxnLst/>
              <a:rect l="l" t="t" r="r" b="b"/>
              <a:pathLst>
                <a:path w="372" h="376" extrusionOk="0">
                  <a:moveTo>
                    <a:pt x="354" y="0"/>
                  </a:moveTo>
                  <a:cubicBezTo>
                    <a:pt x="328" y="0"/>
                    <a:pt x="224" y="56"/>
                    <a:pt x="139" y="141"/>
                  </a:cubicBezTo>
                  <a:cubicBezTo>
                    <a:pt x="58" y="245"/>
                    <a:pt x="0" y="361"/>
                    <a:pt x="24" y="372"/>
                  </a:cubicBezTo>
                  <a:cubicBezTo>
                    <a:pt x="25" y="375"/>
                    <a:pt x="27" y="376"/>
                    <a:pt x="30" y="376"/>
                  </a:cubicBezTo>
                  <a:cubicBezTo>
                    <a:pt x="55" y="376"/>
                    <a:pt x="136" y="292"/>
                    <a:pt x="209" y="199"/>
                  </a:cubicBezTo>
                  <a:cubicBezTo>
                    <a:pt x="302" y="106"/>
                    <a:pt x="371" y="13"/>
                    <a:pt x="359" y="2"/>
                  </a:cubicBezTo>
                  <a:cubicBezTo>
                    <a:pt x="359" y="1"/>
                    <a:pt x="357" y="0"/>
                    <a:pt x="354" y="0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76;p27">
              <a:extLst>
                <a:ext uri="{FF2B5EF4-FFF2-40B4-BE49-F238E27FC236}">
                  <a16:creationId xmlns:a16="http://schemas.microsoft.com/office/drawing/2014/main" id="{AD42410D-9686-8FD9-3910-907A74568A59}"/>
                </a:ext>
              </a:extLst>
            </p:cNvPr>
            <p:cNvSpPr/>
            <p:nvPr/>
          </p:nvSpPr>
          <p:spPr>
            <a:xfrm>
              <a:off x="1462852" y="2047721"/>
              <a:ext cx="65870" cy="52279"/>
            </a:xfrm>
            <a:custGeom>
              <a:avLst/>
              <a:gdLst/>
              <a:ahLst/>
              <a:cxnLst/>
              <a:rect l="l" t="t" r="r" b="b"/>
              <a:pathLst>
                <a:path w="916" h="727" extrusionOk="0">
                  <a:moveTo>
                    <a:pt x="673" y="1"/>
                  </a:moveTo>
                  <a:cubicBezTo>
                    <a:pt x="630" y="1"/>
                    <a:pt x="581" y="9"/>
                    <a:pt x="522" y="31"/>
                  </a:cubicBezTo>
                  <a:cubicBezTo>
                    <a:pt x="464" y="54"/>
                    <a:pt x="371" y="101"/>
                    <a:pt x="325" y="170"/>
                  </a:cubicBezTo>
                  <a:cubicBezTo>
                    <a:pt x="82" y="448"/>
                    <a:pt x="1" y="703"/>
                    <a:pt x="35" y="726"/>
                  </a:cubicBezTo>
                  <a:cubicBezTo>
                    <a:pt x="36" y="726"/>
                    <a:pt x="37" y="726"/>
                    <a:pt x="37" y="726"/>
                  </a:cubicBezTo>
                  <a:cubicBezTo>
                    <a:pt x="65" y="726"/>
                    <a:pt x="191" y="488"/>
                    <a:pt x="394" y="240"/>
                  </a:cubicBezTo>
                  <a:cubicBezTo>
                    <a:pt x="510" y="112"/>
                    <a:pt x="641" y="83"/>
                    <a:pt x="742" y="83"/>
                  </a:cubicBezTo>
                  <a:cubicBezTo>
                    <a:pt x="826" y="83"/>
                    <a:pt x="891" y="103"/>
                    <a:pt x="910" y="103"/>
                  </a:cubicBezTo>
                  <a:cubicBezTo>
                    <a:pt x="914" y="103"/>
                    <a:pt x="916" y="102"/>
                    <a:pt x="916" y="101"/>
                  </a:cubicBezTo>
                  <a:cubicBezTo>
                    <a:pt x="916" y="89"/>
                    <a:pt x="869" y="31"/>
                    <a:pt x="742" y="8"/>
                  </a:cubicBezTo>
                  <a:cubicBezTo>
                    <a:pt x="721" y="4"/>
                    <a:pt x="698" y="1"/>
                    <a:pt x="673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77;p27">
              <a:extLst>
                <a:ext uri="{FF2B5EF4-FFF2-40B4-BE49-F238E27FC236}">
                  <a16:creationId xmlns:a16="http://schemas.microsoft.com/office/drawing/2014/main" id="{CEF20B53-B6E7-A2A4-E2F2-220AB9EFAE28}"/>
                </a:ext>
              </a:extLst>
            </p:cNvPr>
            <p:cNvSpPr/>
            <p:nvPr/>
          </p:nvSpPr>
          <p:spPr>
            <a:xfrm>
              <a:off x="1518653" y="2955716"/>
              <a:ext cx="1783224" cy="914839"/>
            </a:xfrm>
            <a:custGeom>
              <a:avLst/>
              <a:gdLst/>
              <a:ahLst/>
              <a:cxnLst/>
              <a:rect l="l" t="t" r="r" b="b"/>
              <a:pathLst>
                <a:path w="24798" h="12722" extrusionOk="0">
                  <a:moveTo>
                    <a:pt x="16900" y="1"/>
                  </a:moveTo>
                  <a:cubicBezTo>
                    <a:pt x="15418" y="1"/>
                    <a:pt x="11244" y="302"/>
                    <a:pt x="7899" y="793"/>
                  </a:cubicBezTo>
                  <a:cubicBezTo>
                    <a:pt x="4992" y="1210"/>
                    <a:pt x="2850" y="1905"/>
                    <a:pt x="2850" y="1905"/>
                  </a:cubicBezTo>
                  <a:lnTo>
                    <a:pt x="1" y="2182"/>
                  </a:lnTo>
                  <a:cubicBezTo>
                    <a:pt x="1" y="2182"/>
                    <a:pt x="163" y="6375"/>
                    <a:pt x="2549" y="8182"/>
                  </a:cubicBezTo>
                  <a:cubicBezTo>
                    <a:pt x="3480" y="8885"/>
                    <a:pt x="4579" y="9117"/>
                    <a:pt x="5653" y="9117"/>
                  </a:cubicBezTo>
                  <a:cubicBezTo>
                    <a:pt x="7357" y="9117"/>
                    <a:pt x="9003" y="8534"/>
                    <a:pt x="9834" y="8321"/>
                  </a:cubicBezTo>
                  <a:cubicBezTo>
                    <a:pt x="11200" y="7973"/>
                    <a:pt x="16470" y="4649"/>
                    <a:pt x="16470" y="4649"/>
                  </a:cubicBezTo>
                  <a:cubicBezTo>
                    <a:pt x="16867" y="4545"/>
                    <a:pt x="17232" y="4500"/>
                    <a:pt x="17566" y="4500"/>
                  </a:cubicBezTo>
                  <a:cubicBezTo>
                    <a:pt x="19715" y="4500"/>
                    <a:pt x="20616" y="6364"/>
                    <a:pt x="20616" y="6364"/>
                  </a:cubicBezTo>
                  <a:lnTo>
                    <a:pt x="20929" y="12722"/>
                  </a:lnTo>
                  <a:lnTo>
                    <a:pt x="24797" y="11170"/>
                  </a:lnTo>
                  <a:cubicBezTo>
                    <a:pt x="24797" y="11170"/>
                    <a:pt x="20755" y="2993"/>
                    <a:pt x="20072" y="2136"/>
                  </a:cubicBezTo>
                  <a:cubicBezTo>
                    <a:pt x="19389" y="1279"/>
                    <a:pt x="18740" y="202"/>
                    <a:pt x="17339" y="17"/>
                  </a:cubicBezTo>
                  <a:cubicBezTo>
                    <a:pt x="17245" y="6"/>
                    <a:pt x="17096" y="1"/>
                    <a:pt x="16900" y="1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78;p27">
              <a:extLst>
                <a:ext uri="{FF2B5EF4-FFF2-40B4-BE49-F238E27FC236}">
                  <a16:creationId xmlns:a16="http://schemas.microsoft.com/office/drawing/2014/main" id="{E8373488-73CB-FC47-FAF6-D601C705141C}"/>
                </a:ext>
              </a:extLst>
            </p:cNvPr>
            <p:cNvSpPr/>
            <p:nvPr/>
          </p:nvSpPr>
          <p:spPr>
            <a:xfrm>
              <a:off x="2295702" y="3265500"/>
              <a:ext cx="741320" cy="1106479"/>
            </a:xfrm>
            <a:custGeom>
              <a:avLst/>
              <a:gdLst/>
              <a:ahLst/>
              <a:cxnLst/>
              <a:rect l="l" t="t" r="r" b="b"/>
              <a:pathLst>
                <a:path w="10309" h="15387" extrusionOk="0">
                  <a:moveTo>
                    <a:pt x="7512" y="1"/>
                  </a:moveTo>
                  <a:cubicBezTo>
                    <a:pt x="7338" y="1"/>
                    <a:pt x="7150" y="13"/>
                    <a:pt x="6950" y="40"/>
                  </a:cubicBezTo>
                  <a:cubicBezTo>
                    <a:pt x="3938" y="446"/>
                    <a:pt x="2236" y="1998"/>
                    <a:pt x="2236" y="1998"/>
                  </a:cubicBezTo>
                  <a:lnTo>
                    <a:pt x="1" y="3561"/>
                  </a:lnTo>
                  <a:lnTo>
                    <a:pt x="4680" y="4082"/>
                  </a:lnTo>
                  <a:cubicBezTo>
                    <a:pt x="4680" y="4082"/>
                    <a:pt x="5131" y="4534"/>
                    <a:pt x="5154" y="5252"/>
                  </a:cubicBezTo>
                  <a:lnTo>
                    <a:pt x="5374" y="15386"/>
                  </a:lnTo>
                  <a:lnTo>
                    <a:pt x="10308" y="15386"/>
                  </a:lnTo>
                  <a:lnTo>
                    <a:pt x="9938" y="2472"/>
                  </a:lnTo>
                  <a:cubicBezTo>
                    <a:pt x="9938" y="2472"/>
                    <a:pt x="9958" y="1"/>
                    <a:pt x="7512" y="1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79;p27">
              <a:extLst>
                <a:ext uri="{FF2B5EF4-FFF2-40B4-BE49-F238E27FC236}">
                  <a16:creationId xmlns:a16="http://schemas.microsoft.com/office/drawing/2014/main" id="{F79387D0-B6C1-50E5-F4CE-675E403A6B68}"/>
                </a:ext>
              </a:extLst>
            </p:cNvPr>
            <p:cNvSpPr/>
            <p:nvPr/>
          </p:nvSpPr>
          <p:spPr>
            <a:xfrm>
              <a:off x="2293185" y="3260754"/>
              <a:ext cx="729671" cy="610660"/>
            </a:xfrm>
            <a:custGeom>
              <a:avLst/>
              <a:gdLst/>
              <a:ahLst/>
              <a:cxnLst/>
              <a:rect l="l" t="t" r="r" b="b"/>
              <a:pathLst>
                <a:path w="10147" h="8492" extrusionOk="0">
                  <a:moveTo>
                    <a:pt x="7111" y="0"/>
                  </a:moveTo>
                  <a:cubicBezTo>
                    <a:pt x="6832" y="0"/>
                    <a:pt x="6562" y="47"/>
                    <a:pt x="6301" y="141"/>
                  </a:cubicBezTo>
                  <a:cubicBezTo>
                    <a:pt x="5734" y="349"/>
                    <a:pt x="5236" y="616"/>
                    <a:pt x="4749" y="859"/>
                  </a:cubicBezTo>
                  <a:cubicBezTo>
                    <a:pt x="3788" y="1369"/>
                    <a:pt x="2943" y="1878"/>
                    <a:pt x="2248" y="2295"/>
                  </a:cubicBezTo>
                  <a:cubicBezTo>
                    <a:pt x="1541" y="2712"/>
                    <a:pt x="985" y="3071"/>
                    <a:pt x="603" y="3326"/>
                  </a:cubicBezTo>
                  <a:cubicBezTo>
                    <a:pt x="429" y="3442"/>
                    <a:pt x="267" y="3534"/>
                    <a:pt x="163" y="3616"/>
                  </a:cubicBezTo>
                  <a:cubicBezTo>
                    <a:pt x="117" y="3639"/>
                    <a:pt x="82" y="3673"/>
                    <a:pt x="47" y="3685"/>
                  </a:cubicBezTo>
                  <a:cubicBezTo>
                    <a:pt x="24" y="3697"/>
                    <a:pt x="1" y="3708"/>
                    <a:pt x="1" y="3708"/>
                  </a:cubicBezTo>
                  <a:cubicBezTo>
                    <a:pt x="1" y="3715"/>
                    <a:pt x="3" y="3718"/>
                    <a:pt x="7" y="3718"/>
                  </a:cubicBezTo>
                  <a:cubicBezTo>
                    <a:pt x="15" y="3718"/>
                    <a:pt x="31" y="3705"/>
                    <a:pt x="47" y="3697"/>
                  </a:cubicBezTo>
                  <a:cubicBezTo>
                    <a:pt x="82" y="3685"/>
                    <a:pt x="117" y="3662"/>
                    <a:pt x="163" y="3627"/>
                  </a:cubicBezTo>
                  <a:cubicBezTo>
                    <a:pt x="267" y="3558"/>
                    <a:pt x="429" y="3465"/>
                    <a:pt x="615" y="3349"/>
                  </a:cubicBezTo>
                  <a:cubicBezTo>
                    <a:pt x="1008" y="3106"/>
                    <a:pt x="1576" y="2759"/>
                    <a:pt x="2282" y="2342"/>
                  </a:cubicBezTo>
                  <a:cubicBezTo>
                    <a:pt x="2989" y="1925"/>
                    <a:pt x="3823" y="1427"/>
                    <a:pt x="4784" y="917"/>
                  </a:cubicBezTo>
                  <a:cubicBezTo>
                    <a:pt x="5259" y="662"/>
                    <a:pt x="5769" y="407"/>
                    <a:pt x="6324" y="199"/>
                  </a:cubicBezTo>
                  <a:cubicBezTo>
                    <a:pt x="6564" y="105"/>
                    <a:pt x="6823" y="58"/>
                    <a:pt x="7100" y="58"/>
                  </a:cubicBezTo>
                  <a:cubicBezTo>
                    <a:pt x="7131" y="58"/>
                    <a:pt x="7162" y="59"/>
                    <a:pt x="7193" y="60"/>
                  </a:cubicBezTo>
                  <a:cubicBezTo>
                    <a:pt x="7494" y="83"/>
                    <a:pt x="7784" y="153"/>
                    <a:pt x="8073" y="268"/>
                  </a:cubicBezTo>
                  <a:cubicBezTo>
                    <a:pt x="8363" y="384"/>
                    <a:pt x="8618" y="546"/>
                    <a:pt x="8849" y="732"/>
                  </a:cubicBezTo>
                  <a:cubicBezTo>
                    <a:pt x="9069" y="929"/>
                    <a:pt x="9289" y="1149"/>
                    <a:pt x="9428" y="1392"/>
                  </a:cubicBezTo>
                  <a:cubicBezTo>
                    <a:pt x="9753" y="1890"/>
                    <a:pt x="9915" y="2434"/>
                    <a:pt x="9938" y="2979"/>
                  </a:cubicBezTo>
                  <a:cubicBezTo>
                    <a:pt x="9973" y="4067"/>
                    <a:pt x="9996" y="5029"/>
                    <a:pt x="10031" y="5862"/>
                  </a:cubicBezTo>
                  <a:cubicBezTo>
                    <a:pt x="10054" y="6673"/>
                    <a:pt x="10089" y="7333"/>
                    <a:pt x="10100" y="7797"/>
                  </a:cubicBezTo>
                  <a:cubicBezTo>
                    <a:pt x="10104" y="7873"/>
                    <a:pt x="10108" y="7944"/>
                    <a:pt x="10112" y="8009"/>
                  </a:cubicBezTo>
                  <a:lnTo>
                    <a:pt x="10112" y="8009"/>
                  </a:lnTo>
                  <a:lnTo>
                    <a:pt x="10112" y="7808"/>
                  </a:lnTo>
                  <a:cubicBezTo>
                    <a:pt x="10112" y="7345"/>
                    <a:pt x="10100" y="6685"/>
                    <a:pt x="10077" y="5874"/>
                  </a:cubicBezTo>
                  <a:cubicBezTo>
                    <a:pt x="10054" y="5040"/>
                    <a:pt x="10042" y="4079"/>
                    <a:pt x="10007" y="2990"/>
                  </a:cubicBezTo>
                  <a:cubicBezTo>
                    <a:pt x="9996" y="2434"/>
                    <a:pt x="9834" y="1878"/>
                    <a:pt x="9498" y="1369"/>
                  </a:cubicBezTo>
                  <a:cubicBezTo>
                    <a:pt x="9359" y="1102"/>
                    <a:pt x="9139" y="894"/>
                    <a:pt x="8907" y="685"/>
                  </a:cubicBezTo>
                  <a:cubicBezTo>
                    <a:pt x="8676" y="500"/>
                    <a:pt x="8398" y="326"/>
                    <a:pt x="8108" y="211"/>
                  </a:cubicBezTo>
                  <a:cubicBezTo>
                    <a:pt x="7819" y="106"/>
                    <a:pt x="7506" y="25"/>
                    <a:pt x="7205" y="2"/>
                  </a:cubicBezTo>
                  <a:cubicBezTo>
                    <a:pt x="7173" y="1"/>
                    <a:pt x="7142" y="0"/>
                    <a:pt x="7111" y="0"/>
                  </a:cubicBezTo>
                  <a:close/>
                  <a:moveTo>
                    <a:pt x="10112" y="8009"/>
                  </a:moveTo>
                  <a:lnTo>
                    <a:pt x="10112" y="8329"/>
                  </a:lnTo>
                  <a:lnTo>
                    <a:pt x="10112" y="8468"/>
                  </a:lnTo>
                  <a:cubicBezTo>
                    <a:pt x="10146" y="8480"/>
                    <a:pt x="10146" y="8492"/>
                    <a:pt x="10146" y="8492"/>
                  </a:cubicBezTo>
                  <a:lnTo>
                    <a:pt x="10146" y="8445"/>
                  </a:lnTo>
                  <a:cubicBezTo>
                    <a:pt x="10146" y="8410"/>
                    <a:pt x="10146" y="8364"/>
                    <a:pt x="10123" y="8318"/>
                  </a:cubicBezTo>
                  <a:cubicBezTo>
                    <a:pt x="10123" y="8235"/>
                    <a:pt x="10118" y="8132"/>
                    <a:pt x="10112" y="80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80;p27">
              <a:extLst>
                <a:ext uri="{FF2B5EF4-FFF2-40B4-BE49-F238E27FC236}">
                  <a16:creationId xmlns:a16="http://schemas.microsoft.com/office/drawing/2014/main" id="{2714182F-CE9F-5EE4-2FF9-E8B2FA47ACA8}"/>
                </a:ext>
              </a:extLst>
            </p:cNvPr>
            <p:cNvSpPr/>
            <p:nvPr/>
          </p:nvSpPr>
          <p:spPr>
            <a:xfrm>
              <a:off x="1254675" y="2985199"/>
              <a:ext cx="1154371" cy="753329"/>
            </a:xfrm>
            <a:custGeom>
              <a:avLst/>
              <a:gdLst/>
              <a:ahLst/>
              <a:cxnLst/>
              <a:rect l="l" t="t" r="r" b="b"/>
              <a:pathLst>
                <a:path w="16053" h="10476" extrusionOk="0">
                  <a:moveTo>
                    <a:pt x="0" y="0"/>
                  </a:moveTo>
                  <a:cubicBezTo>
                    <a:pt x="0" y="1"/>
                    <a:pt x="394" y="916"/>
                    <a:pt x="1425" y="3533"/>
                  </a:cubicBezTo>
                  <a:cubicBezTo>
                    <a:pt x="2317" y="5826"/>
                    <a:pt x="3510" y="8154"/>
                    <a:pt x="6081" y="9741"/>
                  </a:cubicBezTo>
                  <a:cubicBezTo>
                    <a:pt x="6976" y="10295"/>
                    <a:pt x="8450" y="10476"/>
                    <a:pt x="9992" y="10476"/>
                  </a:cubicBezTo>
                  <a:cubicBezTo>
                    <a:pt x="12899" y="10476"/>
                    <a:pt x="16053" y="9833"/>
                    <a:pt x="16053" y="9833"/>
                  </a:cubicBezTo>
                  <a:cubicBezTo>
                    <a:pt x="16053" y="9833"/>
                    <a:pt x="15647" y="4575"/>
                    <a:pt x="15288" y="3568"/>
                  </a:cubicBezTo>
                  <a:cubicBezTo>
                    <a:pt x="14813" y="2236"/>
                    <a:pt x="12520" y="2745"/>
                    <a:pt x="8003" y="2108"/>
                  </a:cubicBezTo>
                  <a:cubicBezTo>
                    <a:pt x="3487" y="1460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81;p27">
              <a:extLst>
                <a:ext uri="{FF2B5EF4-FFF2-40B4-BE49-F238E27FC236}">
                  <a16:creationId xmlns:a16="http://schemas.microsoft.com/office/drawing/2014/main" id="{E617528F-DA7A-D556-6ACB-E07BB84E9A8A}"/>
                </a:ext>
              </a:extLst>
            </p:cNvPr>
            <p:cNvSpPr/>
            <p:nvPr/>
          </p:nvSpPr>
          <p:spPr>
            <a:xfrm>
              <a:off x="1283798" y="3016839"/>
              <a:ext cx="1100295" cy="643019"/>
            </a:xfrm>
            <a:custGeom>
              <a:avLst/>
              <a:gdLst/>
              <a:ahLst/>
              <a:cxnLst/>
              <a:rect l="l" t="t" r="r" b="b"/>
              <a:pathLst>
                <a:path w="15301" h="8942" extrusionOk="0">
                  <a:moveTo>
                    <a:pt x="1" y="1"/>
                  </a:moveTo>
                  <a:cubicBezTo>
                    <a:pt x="1" y="12"/>
                    <a:pt x="12" y="12"/>
                    <a:pt x="47" y="24"/>
                  </a:cubicBezTo>
                  <a:cubicBezTo>
                    <a:pt x="70" y="35"/>
                    <a:pt x="128" y="58"/>
                    <a:pt x="186" y="82"/>
                  </a:cubicBezTo>
                  <a:cubicBezTo>
                    <a:pt x="336" y="128"/>
                    <a:pt x="522" y="197"/>
                    <a:pt x="765" y="290"/>
                  </a:cubicBezTo>
                  <a:cubicBezTo>
                    <a:pt x="1263" y="464"/>
                    <a:pt x="1981" y="695"/>
                    <a:pt x="2896" y="939"/>
                  </a:cubicBezTo>
                  <a:cubicBezTo>
                    <a:pt x="4714" y="1448"/>
                    <a:pt x="7262" y="1993"/>
                    <a:pt x="10135" y="2259"/>
                  </a:cubicBezTo>
                  <a:cubicBezTo>
                    <a:pt x="10563" y="2294"/>
                    <a:pt x="11003" y="2329"/>
                    <a:pt x="11420" y="2352"/>
                  </a:cubicBezTo>
                  <a:cubicBezTo>
                    <a:pt x="11837" y="2386"/>
                    <a:pt x="12266" y="2398"/>
                    <a:pt x="12671" y="2433"/>
                  </a:cubicBezTo>
                  <a:cubicBezTo>
                    <a:pt x="13076" y="2456"/>
                    <a:pt x="13459" y="2525"/>
                    <a:pt x="13795" y="2699"/>
                  </a:cubicBezTo>
                  <a:cubicBezTo>
                    <a:pt x="14130" y="2873"/>
                    <a:pt x="14408" y="3139"/>
                    <a:pt x="14524" y="3475"/>
                  </a:cubicBezTo>
                  <a:lnTo>
                    <a:pt x="14524" y="3452"/>
                  </a:lnTo>
                  <a:cubicBezTo>
                    <a:pt x="14756" y="5097"/>
                    <a:pt x="14941" y="6463"/>
                    <a:pt x="15069" y="7436"/>
                  </a:cubicBezTo>
                  <a:cubicBezTo>
                    <a:pt x="15138" y="7899"/>
                    <a:pt x="15184" y="8293"/>
                    <a:pt x="15231" y="8548"/>
                  </a:cubicBezTo>
                  <a:cubicBezTo>
                    <a:pt x="15242" y="8664"/>
                    <a:pt x="15254" y="8768"/>
                    <a:pt x="15277" y="8837"/>
                  </a:cubicBezTo>
                  <a:cubicBezTo>
                    <a:pt x="15277" y="8919"/>
                    <a:pt x="15289" y="8942"/>
                    <a:pt x="15289" y="8942"/>
                  </a:cubicBezTo>
                  <a:cubicBezTo>
                    <a:pt x="15289" y="8942"/>
                    <a:pt x="15289" y="8907"/>
                    <a:pt x="15300" y="8837"/>
                  </a:cubicBezTo>
                  <a:cubicBezTo>
                    <a:pt x="15300" y="8756"/>
                    <a:pt x="15289" y="8664"/>
                    <a:pt x="15277" y="8536"/>
                  </a:cubicBezTo>
                  <a:cubicBezTo>
                    <a:pt x="15231" y="8258"/>
                    <a:pt x="15184" y="7888"/>
                    <a:pt x="15126" y="7413"/>
                  </a:cubicBezTo>
                  <a:cubicBezTo>
                    <a:pt x="14999" y="6440"/>
                    <a:pt x="14825" y="5062"/>
                    <a:pt x="14605" y="3429"/>
                  </a:cubicBezTo>
                  <a:cubicBezTo>
                    <a:pt x="14478" y="3081"/>
                    <a:pt x="14188" y="2792"/>
                    <a:pt x="13841" y="2618"/>
                  </a:cubicBezTo>
                  <a:cubicBezTo>
                    <a:pt x="13493" y="2433"/>
                    <a:pt x="13088" y="2352"/>
                    <a:pt x="12683" y="2329"/>
                  </a:cubicBezTo>
                  <a:cubicBezTo>
                    <a:pt x="12277" y="2294"/>
                    <a:pt x="11860" y="2282"/>
                    <a:pt x="11432" y="2259"/>
                  </a:cubicBezTo>
                  <a:cubicBezTo>
                    <a:pt x="11015" y="2224"/>
                    <a:pt x="10586" y="2201"/>
                    <a:pt x="10146" y="2155"/>
                  </a:cubicBezTo>
                  <a:cubicBezTo>
                    <a:pt x="7297" y="1888"/>
                    <a:pt x="4738" y="1344"/>
                    <a:pt x="2919" y="869"/>
                  </a:cubicBezTo>
                  <a:cubicBezTo>
                    <a:pt x="2016" y="614"/>
                    <a:pt x="1286" y="406"/>
                    <a:pt x="777" y="244"/>
                  </a:cubicBezTo>
                  <a:cubicBezTo>
                    <a:pt x="533" y="151"/>
                    <a:pt x="348" y="93"/>
                    <a:pt x="198" y="58"/>
                  </a:cubicBezTo>
                  <a:cubicBezTo>
                    <a:pt x="140" y="35"/>
                    <a:pt x="105" y="24"/>
                    <a:pt x="59" y="12"/>
                  </a:cubicBezTo>
                  <a:cubicBezTo>
                    <a:pt x="1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82;p27">
              <a:extLst>
                <a:ext uri="{FF2B5EF4-FFF2-40B4-BE49-F238E27FC236}">
                  <a16:creationId xmlns:a16="http://schemas.microsoft.com/office/drawing/2014/main" id="{7FFACBEB-6B8C-53A4-98B9-5E120C7D55B6}"/>
                </a:ext>
              </a:extLst>
            </p:cNvPr>
            <p:cNvSpPr/>
            <p:nvPr/>
          </p:nvSpPr>
          <p:spPr>
            <a:xfrm>
              <a:off x="1752717" y="2976857"/>
              <a:ext cx="929509" cy="94202"/>
            </a:xfrm>
            <a:custGeom>
              <a:avLst/>
              <a:gdLst/>
              <a:ahLst/>
              <a:cxnLst/>
              <a:rect l="l" t="t" r="r" b="b"/>
              <a:pathLst>
                <a:path w="12926" h="1310" extrusionOk="0">
                  <a:moveTo>
                    <a:pt x="6567" y="1"/>
                  </a:moveTo>
                  <a:lnTo>
                    <a:pt x="0" y="1066"/>
                  </a:lnTo>
                  <a:lnTo>
                    <a:pt x="7737" y="1309"/>
                  </a:lnTo>
                  <a:lnTo>
                    <a:pt x="12925" y="255"/>
                  </a:lnTo>
                  <a:lnTo>
                    <a:pt x="65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83;p27">
              <a:extLst>
                <a:ext uri="{FF2B5EF4-FFF2-40B4-BE49-F238E27FC236}">
                  <a16:creationId xmlns:a16="http://schemas.microsoft.com/office/drawing/2014/main" id="{79E28E8C-1190-864C-01E3-7D5992E22351}"/>
                </a:ext>
              </a:extLst>
            </p:cNvPr>
            <p:cNvSpPr/>
            <p:nvPr/>
          </p:nvSpPr>
          <p:spPr>
            <a:xfrm>
              <a:off x="1753508" y="2972687"/>
              <a:ext cx="928718" cy="101681"/>
            </a:xfrm>
            <a:custGeom>
              <a:avLst/>
              <a:gdLst/>
              <a:ahLst/>
              <a:cxnLst/>
              <a:rect l="l" t="t" r="r" b="b"/>
              <a:pathLst>
                <a:path w="12915" h="1414" extrusionOk="0">
                  <a:moveTo>
                    <a:pt x="6556" y="1"/>
                  </a:moveTo>
                  <a:cubicBezTo>
                    <a:pt x="4657" y="302"/>
                    <a:pt x="2398" y="672"/>
                    <a:pt x="1" y="1055"/>
                  </a:cubicBezTo>
                  <a:lnTo>
                    <a:pt x="1" y="1159"/>
                  </a:lnTo>
                  <a:lnTo>
                    <a:pt x="1" y="1182"/>
                  </a:lnTo>
                  <a:cubicBezTo>
                    <a:pt x="41" y="1176"/>
                    <a:pt x="81" y="1169"/>
                    <a:pt x="121" y="1162"/>
                  </a:cubicBezTo>
                  <a:lnTo>
                    <a:pt x="121" y="1162"/>
                  </a:lnTo>
                  <a:cubicBezTo>
                    <a:pt x="2974" y="1254"/>
                    <a:pt x="5610" y="1334"/>
                    <a:pt x="7726" y="1414"/>
                  </a:cubicBezTo>
                  <a:cubicBezTo>
                    <a:pt x="10830" y="754"/>
                    <a:pt x="12613" y="371"/>
                    <a:pt x="12914" y="313"/>
                  </a:cubicBezTo>
                  <a:lnTo>
                    <a:pt x="12914" y="313"/>
                  </a:lnTo>
                  <a:cubicBezTo>
                    <a:pt x="12613" y="360"/>
                    <a:pt x="10819" y="719"/>
                    <a:pt x="7716" y="1332"/>
                  </a:cubicBezTo>
                  <a:lnTo>
                    <a:pt x="7716" y="1332"/>
                  </a:lnTo>
                  <a:cubicBezTo>
                    <a:pt x="5723" y="1267"/>
                    <a:pt x="3220" y="1191"/>
                    <a:pt x="523" y="1096"/>
                  </a:cubicBezTo>
                  <a:lnTo>
                    <a:pt x="523" y="1096"/>
                  </a:lnTo>
                  <a:cubicBezTo>
                    <a:pt x="2725" y="733"/>
                    <a:pt x="4794" y="384"/>
                    <a:pt x="6554" y="105"/>
                  </a:cubicBezTo>
                  <a:lnTo>
                    <a:pt x="6554" y="105"/>
                  </a:lnTo>
                  <a:cubicBezTo>
                    <a:pt x="10312" y="221"/>
                    <a:pt x="12567" y="290"/>
                    <a:pt x="12914" y="313"/>
                  </a:cubicBezTo>
                  <a:cubicBezTo>
                    <a:pt x="12567" y="290"/>
                    <a:pt x="10309" y="198"/>
                    <a:pt x="6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84;p27">
              <a:extLst>
                <a:ext uri="{FF2B5EF4-FFF2-40B4-BE49-F238E27FC236}">
                  <a16:creationId xmlns:a16="http://schemas.microsoft.com/office/drawing/2014/main" id="{8799C83B-F48B-1D29-2152-387518AD4517}"/>
                </a:ext>
              </a:extLst>
            </p:cNvPr>
            <p:cNvSpPr/>
            <p:nvPr/>
          </p:nvSpPr>
          <p:spPr>
            <a:xfrm>
              <a:off x="1752717" y="2467166"/>
              <a:ext cx="1112735" cy="623891"/>
            </a:xfrm>
            <a:custGeom>
              <a:avLst/>
              <a:gdLst/>
              <a:ahLst/>
              <a:cxnLst/>
              <a:rect l="l" t="t" r="r" b="b"/>
              <a:pathLst>
                <a:path w="15474" h="8676" extrusionOk="0">
                  <a:moveTo>
                    <a:pt x="9822" y="1"/>
                  </a:moveTo>
                  <a:lnTo>
                    <a:pt x="7772" y="8154"/>
                  </a:lnTo>
                  <a:lnTo>
                    <a:pt x="0" y="8154"/>
                  </a:lnTo>
                  <a:lnTo>
                    <a:pt x="0" y="8478"/>
                  </a:lnTo>
                  <a:lnTo>
                    <a:pt x="7737" y="8675"/>
                  </a:lnTo>
                  <a:lnTo>
                    <a:pt x="13412" y="7540"/>
                  </a:lnTo>
                  <a:lnTo>
                    <a:pt x="1547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85;p27">
              <a:extLst>
                <a:ext uri="{FF2B5EF4-FFF2-40B4-BE49-F238E27FC236}">
                  <a16:creationId xmlns:a16="http://schemas.microsoft.com/office/drawing/2014/main" id="{A6BBD8A4-D848-CD70-37D8-2BED8B98E67C}"/>
                </a:ext>
              </a:extLst>
            </p:cNvPr>
            <p:cNvSpPr/>
            <p:nvPr/>
          </p:nvSpPr>
          <p:spPr>
            <a:xfrm>
              <a:off x="1751063" y="2464650"/>
              <a:ext cx="1119351" cy="628925"/>
            </a:xfrm>
            <a:custGeom>
              <a:avLst/>
              <a:gdLst/>
              <a:ahLst/>
              <a:cxnLst/>
              <a:rect l="l" t="t" r="r" b="b"/>
              <a:pathLst>
                <a:path w="15566" h="8746" extrusionOk="0">
                  <a:moveTo>
                    <a:pt x="9821" y="1"/>
                  </a:moveTo>
                  <a:lnTo>
                    <a:pt x="9810" y="36"/>
                  </a:lnTo>
                  <a:cubicBezTo>
                    <a:pt x="9038" y="3089"/>
                    <a:pt x="8346" y="5845"/>
                    <a:pt x="7769" y="8154"/>
                  </a:cubicBezTo>
                  <a:lnTo>
                    <a:pt x="7768" y="8154"/>
                  </a:lnTo>
                  <a:cubicBezTo>
                    <a:pt x="5394" y="8155"/>
                    <a:pt x="3446" y="8166"/>
                    <a:pt x="2108" y="8166"/>
                  </a:cubicBezTo>
                  <a:cubicBezTo>
                    <a:pt x="1436" y="8189"/>
                    <a:pt x="915" y="8189"/>
                    <a:pt x="556" y="8189"/>
                  </a:cubicBezTo>
                  <a:cubicBezTo>
                    <a:pt x="903" y="8201"/>
                    <a:pt x="1436" y="8201"/>
                    <a:pt x="2108" y="8201"/>
                  </a:cubicBezTo>
                  <a:cubicBezTo>
                    <a:pt x="3451" y="8201"/>
                    <a:pt x="5386" y="8201"/>
                    <a:pt x="7760" y="8212"/>
                  </a:cubicBezTo>
                  <a:lnTo>
                    <a:pt x="7795" y="8212"/>
                  </a:lnTo>
                  <a:lnTo>
                    <a:pt x="7795" y="8189"/>
                  </a:lnTo>
                  <a:cubicBezTo>
                    <a:pt x="8384" y="5879"/>
                    <a:pt x="9077" y="3096"/>
                    <a:pt x="9862" y="59"/>
                  </a:cubicBezTo>
                  <a:lnTo>
                    <a:pt x="15411" y="59"/>
                  </a:lnTo>
                  <a:cubicBezTo>
                    <a:pt x="14689" y="2718"/>
                    <a:pt x="14013" y="5228"/>
                    <a:pt x="13382" y="7523"/>
                  </a:cubicBezTo>
                  <a:lnTo>
                    <a:pt x="13382" y="7523"/>
                  </a:lnTo>
                  <a:cubicBezTo>
                    <a:pt x="11310" y="7938"/>
                    <a:pt x="9410" y="8329"/>
                    <a:pt x="7716" y="8664"/>
                  </a:cubicBezTo>
                  <a:lnTo>
                    <a:pt x="7716" y="8664"/>
                  </a:lnTo>
                  <a:cubicBezTo>
                    <a:pt x="3685" y="8571"/>
                    <a:pt x="867" y="8513"/>
                    <a:pt x="0" y="8502"/>
                  </a:cubicBezTo>
                  <a:lnTo>
                    <a:pt x="0" y="8502"/>
                  </a:lnTo>
                  <a:lnTo>
                    <a:pt x="23" y="8513"/>
                  </a:lnTo>
                  <a:lnTo>
                    <a:pt x="23" y="8537"/>
                  </a:lnTo>
                  <a:lnTo>
                    <a:pt x="35" y="8537"/>
                  </a:lnTo>
                  <a:cubicBezTo>
                    <a:pt x="892" y="8571"/>
                    <a:pt x="3729" y="8652"/>
                    <a:pt x="7760" y="8745"/>
                  </a:cubicBezTo>
                  <a:cubicBezTo>
                    <a:pt x="9462" y="8421"/>
                    <a:pt x="11373" y="8027"/>
                    <a:pt x="13458" y="7622"/>
                  </a:cubicBezTo>
                  <a:lnTo>
                    <a:pt x="13481" y="7622"/>
                  </a:lnTo>
                  <a:lnTo>
                    <a:pt x="13493" y="7587"/>
                  </a:lnTo>
                  <a:cubicBezTo>
                    <a:pt x="14130" y="5271"/>
                    <a:pt x="14825" y="2723"/>
                    <a:pt x="15554" y="59"/>
                  </a:cubicBezTo>
                  <a:lnTo>
                    <a:pt x="155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86;p27">
              <a:extLst>
                <a:ext uri="{FF2B5EF4-FFF2-40B4-BE49-F238E27FC236}">
                  <a16:creationId xmlns:a16="http://schemas.microsoft.com/office/drawing/2014/main" id="{BA25EA95-FA98-5C87-C10D-77B14E585A48}"/>
                </a:ext>
              </a:extLst>
            </p:cNvPr>
            <p:cNvSpPr/>
            <p:nvPr/>
          </p:nvSpPr>
          <p:spPr>
            <a:xfrm>
              <a:off x="2582187" y="2701949"/>
              <a:ext cx="63353" cy="88018"/>
            </a:xfrm>
            <a:custGeom>
              <a:avLst/>
              <a:gdLst/>
              <a:ahLst/>
              <a:cxnLst/>
              <a:rect l="l" t="t" r="r" b="b"/>
              <a:pathLst>
                <a:path w="881" h="1224" extrusionOk="0">
                  <a:moveTo>
                    <a:pt x="539" y="0"/>
                  </a:moveTo>
                  <a:cubicBezTo>
                    <a:pt x="340" y="0"/>
                    <a:pt x="136" y="226"/>
                    <a:pt x="70" y="546"/>
                  </a:cubicBezTo>
                  <a:cubicBezTo>
                    <a:pt x="1" y="870"/>
                    <a:pt x="116" y="1183"/>
                    <a:pt x="337" y="1218"/>
                  </a:cubicBezTo>
                  <a:cubicBezTo>
                    <a:pt x="353" y="1222"/>
                    <a:pt x="369" y="1223"/>
                    <a:pt x="386" y="1223"/>
                  </a:cubicBezTo>
                  <a:cubicBezTo>
                    <a:pt x="570" y="1223"/>
                    <a:pt x="770" y="993"/>
                    <a:pt x="823" y="685"/>
                  </a:cubicBezTo>
                  <a:cubicBezTo>
                    <a:pt x="881" y="349"/>
                    <a:pt x="777" y="48"/>
                    <a:pt x="568" y="2"/>
                  </a:cubicBezTo>
                  <a:cubicBezTo>
                    <a:pt x="559" y="1"/>
                    <a:pt x="549" y="0"/>
                    <a:pt x="5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387;p27">
            <a:extLst>
              <a:ext uri="{FF2B5EF4-FFF2-40B4-BE49-F238E27FC236}">
                <a16:creationId xmlns:a16="http://schemas.microsoft.com/office/drawing/2014/main" id="{A367D4C0-5D6E-81AC-45A2-E2A1E3C0C2C1}"/>
              </a:ext>
            </a:extLst>
          </p:cNvPr>
          <p:cNvSpPr txBox="1"/>
          <p:nvPr/>
        </p:nvSpPr>
        <p:spPr>
          <a:xfrm>
            <a:off x="3832895" y="1050678"/>
            <a:ext cx="8023439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Goal: </a:t>
            </a:r>
            <a:r>
              <a:rPr lang="en-US" sz="50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🎯</a:t>
            </a:r>
            <a:endParaRPr sz="50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sp>
        <p:nvSpPr>
          <p:cNvPr id="208" name="Google Shape;388;p27">
            <a:extLst>
              <a:ext uri="{FF2B5EF4-FFF2-40B4-BE49-F238E27FC236}">
                <a16:creationId xmlns:a16="http://schemas.microsoft.com/office/drawing/2014/main" id="{18F49C66-A710-1C0A-AB9B-856B74B02C0C}"/>
              </a:ext>
            </a:extLst>
          </p:cNvPr>
          <p:cNvSpPr txBox="1"/>
          <p:nvPr/>
        </p:nvSpPr>
        <p:spPr>
          <a:xfrm>
            <a:off x="3943265" y="2173089"/>
            <a:ext cx="7297039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Our goal is to identify key features that correlate with ride fares and build a model to predict fare prices. We will train algorithms on this data to create a robust fare price prediction system.</a:t>
            </a:r>
            <a:endParaRPr lang="en-US" sz="28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212" name="Frame 211">
            <a:extLst>
              <a:ext uri="{FF2B5EF4-FFF2-40B4-BE49-F238E27FC236}">
                <a16:creationId xmlns:a16="http://schemas.microsoft.com/office/drawing/2014/main" id="{282C990A-D8AA-BF50-51FA-776EF32489DB}"/>
              </a:ext>
            </a:extLst>
          </p:cNvPr>
          <p:cNvSpPr/>
          <p:nvPr/>
        </p:nvSpPr>
        <p:spPr>
          <a:xfrm>
            <a:off x="-9029700" y="-7086600"/>
            <a:ext cx="30556200" cy="21031200"/>
          </a:xfrm>
          <a:prstGeom prst="frame">
            <a:avLst>
              <a:gd name="adj1" fmla="val 35473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297D26-6387-CEEA-E626-9010004D5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44192" y="1906785"/>
            <a:ext cx="2697480" cy="327381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271CACD7-111B-CBCA-242D-9D34B0AC5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6700" y="1785990"/>
            <a:ext cx="1929496" cy="74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9538A4-94B4-C82F-98B2-C09E22DD6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6700" y="2581200"/>
            <a:ext cx="6430272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66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rcle: Hollow 1">
            <a:extLst>
              <a:ext uri="{FF2B5EF4-FFF2-40B4-BE49-F238E27FC236}">
                <a16:creationId xmlns:a16="http://schemas.microsoft.com/office/drawing/2014/main" id="{7B747CB5-2CD9-EAA7-827F-C3307EFF8B33}"/>
              </a:ext>
            </a:extLst>
          </p:cNvPr>
          <p:cNvSpPr/>
          <p:nvPr/>
        </p:nvSpPr>
        <p:spPr>
          <a:xfrm>
            <a:off x="-4398070" y="-10014225"/>
            <a:ext cx="26845260" cy="26822400"/>
          </a:xfrm>
          <a:prstGeom prst="donut">
            <a:avLst>
              <a:gd name="adj" fmla="val 11276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0F237F72-50C9-EC69-66C2-A0E112F0EECF}"/>
              </a:ext>
            </a:extLst>
          </p:cNvPr>
          <p:cNvSpPr/>
          <p:nvPr/>
        </p:nvSpPr>
        <p:spPr>
          <a:xfrm>
            <a:off x="-10150619" y="-9953265"/>
            <a:ext cx="32461026" cy="26822400"/>
          </a:xfrm>
          <a:prstGeom prst="frame">
            <a:avLst>
              <a:gd name="adj1" fmla="val 411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9182100" y="-7057665"/>
            <a:ext cx="30556200" cy="21031200"/>
          </a:xfrm>
          <a:prstGeom prst="frame">
            <a:avLst>
              <a:gd name="adj1" fmla="val 1242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pSp>
        <p:nvGrpSpPr>
          <p:cNvPr id="136" name="Google Shape;316;p27">
            <a:extLst>
              <a:ext uri="{FF2B5EF4-FFF2-40B4-BE49-F238E27FC236}">
                <a16:creationId xmlns:a16="http://schemas.microsoft.com/office/drawing/2014/main" id="{8D9D2D7F-5442-97A2-4954-1C8F9EC0D43A}"/>
              </a:ext>
            </a:extLst>
          </p:cNvPr>
          <p:cNvGrpSpPr/>
          <p:nvPr/>
        </p:nvGrpSpPr>
        <p:grpSpPr>
          <a:xfrm>
            <a:off x="-16071138" y="968617"/>
            <a:ext cx="3598662" cy="3992963"/>
            <a:chOff x="917350" y="1408450"/>
            <a:chExt cx="2960822" cy="3244175"/>
          </a:xfrm>
        </p:grpSpPr>
        <p:sp>
          <p:nvSpPr>
            <p:cNvPr id="137" name="Google Shape;317;p27">
              <a:extLst>
                <a:ext uri="{FF2B5EF4-FFF2-40B4-BE49-F238E27FC236}">
                  <a16:creationId xmlns:a16="http://schemas.microsoft.com/office/drawing/2014/main" id="{35BEBC56-5CA0-A68A-B84F-8165800735A9}"/>
                </a:ext>
              </a:extLst>
            </p:cNvPr>
            <p:cNvSpPr/>
            <p:nvPr/>
          </p:nvSpPr>
          <p:spPr>
            <a:xfrm>
              <a:off x="917350" y="4645866"/>
              <a:ext cx="2960822" cy="6760"/>
            </a:xfrm>
            <a:custGeom>
              <a:avLst/>
              <a:gdLst/>
              <a:ahLst/>
              <a:cxnLst/>
              <a:rect l="l" t="t" r="r" b="b"/>
              <a:pathLst>
                <a:path w="41174" h="94" extrusionOk="0">
                  <a:moveTo>
                    <a:pt x="20593" y="1"/>
                  </a:moveTo>
                  <a:cubicBezTo>
                    <a:pt x="9220" y="1"/>
                    <a:pt x="1" y="12"/>
                    <a:pt x="1" y="47"/>
                  </a:cubicBezTo>
                  <a:cubicBezTo>
                    <a:pt x="1" y="70"/>
                    <a:pt x="9220" y="93"/>
                    <a:pt x="20593" y="93"/>
                  </a:cubicBezTo>
                  <a:cubicBezTo>
                    <a:pt x="31955" y="93"/>
                    <a:pt x="41174" y="70"/>
                    <a:pt x="41174" y="47"/>
                  </a:cubicBezTo>
                  <a:cubicBezTo>
                    <a:pt x="41174" y="35"/>
                    <a:pt x="31955" y="1"/>
                    <a:pt x="205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8;p27">
              <a:extLst>
                <a:ext uri="{FF2B5EF4-FFF2-40B4-BE49-F238E27FC236}">
                  <a16:creationId xmlns:a16="http://schemas.microsoft.com/office/drawing/2014/main" id="{A28C4CBE-D5EE-DECE-67EE-AEAD4DCE00BF}"/>
                </a:ext>
              </a:extLst>
            </p:cNvPr>
            <p:cNvSpPr/>
            <p:nvPr/>
          </p:nvSpPr>
          <p:spPr>
            <a:xfrm>
              <a:off x="1985918" y="3720612"/>
              <a:ext cx="368179" cy="628853"/>
            </a:xfrm>
            <a:custGeom>
              <a:avLst/>
              <a:gdLst/>
              <a:ahLst/>
              <a:cxnLst/>
              <a:rect l="l" t="t" r="r" b="b"/>
              <a:pathLst>
                <a:path w="5120" h="8745" extrusionOk="0">
                  <a:moveTo>
                    <a:pt x="5096" y="0"/>
                  </a:moveTo>
                  <a:cubicBezTo>
                    <a:pt x="5066" y="0"/>
                    <a:pt x="3911" y="1942"/>
                    <a:pt x="2513" y="4343"/>
                  </a:cubicBezTo>
                  <a:cubicBezTo>
                    <a:pt x="1112" y="6764"/>
                    <a:pt x="0" y="8733"/>
                    <a:pt x="23" y="8744"/>
                  </a:cubicBezTo>
                  <a:cubicBezTo>
                    <a:pt x="23" y="8745"/>
                    <a:pt x="23" y="8745"/>
                    <a:pt x="23" y="8745"/>
                  </a:cubicBezTo>
                  <a:cubicBezTo>
                    <a:pt x="53" y="8745"/>
                    <a:pt x="1197" y="6815"/>
                    <a:pt x="2606" y="4401"/>
                  </a:cubicBezTo>
                  <a:cubicBezTo>
                    <a:pt x="4007" y="1981"/>
                    <a:pt x="5119" y="12"/>
                    <a:pt x="5096" y="0"/>
                  </a:cubicBezTo>
                  <a:cubicBezTo>
                    <a:pt x="5096" y="0"/>
                    <a:pt x="5096" y="0"/>
                    <a:pt x="5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9;p27">
              <a:extLst>
                <a:ext uri="{FF2B5EF4-FFF2-40B4-BE49-F238E27FC236}">
                  <a16:creationId xmlns:a16="http://schemas.microsoft.com/office/drawing/2014/main" id="{9BF84D68-0757-5465-1A3D-38EA39EF6B6C}"/>
                </a:ext>
              </a:extLst>
            </p:cNvPr>
            <p:cNvSpPr/>
            <p:nvPr/>
          </p:nvSpPr>
          <p:spPr>
            <a:xfrm>
              <a:off x="2025036" y="3745565"/>
              <a:ext cx="487262" cy="547235"/>
            </a:xfrm>
            <a:custGeom>
              <a:avLst/>
              <a:gdLst/>
              <a:ahLst/>
              <a:cxnLst/>
              <a:rect l="l" t="t" r="r" b="b"/>
              <a:pathLst>
                <a:path w="6776" h="7610" extrusionOk="0">
                  <a:moveTo>
                    <a:pt x="0" y="1"/>
                  </a:moveTo>
                  <a:lnTo>
                    <a:pt x="70" y="70"/>
                  </a:lnTo>
                  <a:cubicBezTo>
                    <a:pt x="116" y="128"/>
                    <a:pt x="186" y="198"/>
                    <a:pt x="278" y="290"/>
                  </a:cubicBezTo>
                  <a:cubicBezTo>
                    <a:pt x="464" y="487"/>
                    <a:pt x="730" y="753"/>
                    <a:pt x="1043" y="1066"/>
                  </a:cubicBezTo>
                  <a:cubicBezTo>
                    <a:pt x="1691" y="1738"/>
                    <a:pt x="2560" y="2664"/>
                    <a:pt x="3510" y="3707"/>
                  </a:cubicBezTo>
                  <a:cubicBezTo>
                    <a:pt x="4448" y="4761"/>
                    <a:pt x="5259" y="5745"/>
                    <a:pt x="5838" y="6452"/>
                  </a:cubicBezTo>
                  <a:cubicBezTo>
                    <a:pt x="6116" y="6822"/>
                    <a:pt x="6347" y="7089"/>
                    <a:pt x="6521" y="7309"/>
                  </a:cubicBezTo>
                  <a:cubicBezTo>
                    <a:pt x="6590" y="7413"/>
                    <a:pt x="6660" y="7483"/>
                    <a:pt x="6706" y="7540"/>
                  </a:cubicBezTo>
                  <a:lnTo>
                    <a:pt x="6776" y="7610"/>
                  </a:lnTo>
                  <a:cubicBezTo>
                    <a:pt x="6776" y="7610"/>
                    <a:pt x="6764" y="7587"/>
                    <a:pt x="6729" y="7494"/>
                  </a:cubicBezTo>
                  <a:cubicBezTo>
                    <a:pt x="6695" y="7425"/>
                    <a:pt x="6637" y="7355"/>
                    <a:pt x="6556" y="7251"/>
                  </a:cubicBezTo>
                  <a:cubicBezTo>
                    <a:pt x="6405" y="7054"/>
                    <a:pt x="6185" y="6741"/>
                    <a:pt x="5896" y="6382"/>
                  </a:cubicBezTo>
                  <a:cubicBezTo>
                    <a:pt x="5328" y="5664"/>
                    <a:pt x="4517" y="4680"/>
                    <a:pt x="3579" y="3614"/>
                  </a:cubicBezTo>
                  <a:cubicBezTo>
                    <a:pt x="2641" y="2572"/>
                    <a:pt x="1738" y="1668"/>
                    <a:pt x="1089" y="1008"/>
                  </a:cubicBezTo>
                  <a:cubicBezTo>
                    <a:pt x="765" y="696"/>
                    <a:pt x="498" y="429"/>
                    <a:pt x="302" y="255"/>
                  </a:cubicBezTo>
                  <a:cubicBezTo>
                    <a:pt x="220" y="174"/>
                    <a:pt x="151" y="116"/>
                    <a:pt x="93" y="59"/>
                  </a:cubicBezTo>
                  <a:cubicBezTo>
                    <a:pt x="35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20;p27">
              <a:extLst>
                <a:ext uri="{FF2B5EF4-FFF2-40B4-BE49-F238E27FC236}">
                  <a16:creationId xmlns:a16="http://schemas.microsoft.com/office/drawing/2014/main" id="{5F960B5E-4CF4-C56E-FA13-ACD4EAABBB77}"/>
                </a:ext>
              </a:extLst>
            </p:cNvPr>
            <p:cNvSpPr/>
            <p:nvPr/>
          </p:nvSpPr>
          <p:spPr>
            <a:xfrm>
              <a:off x="1607748" y="3684802"/>
              <a:ext cx="353222" cy="731325"/>
            </a:xfrm>
            <a:custGeom>
              <a:avLst/>
              <a:gdLst/>
              <a:ahLst/>
              <a:cxnLst/>
              <a:rect l="l" t="t" r="r" b="b"/>
              <a:pathLst>
                <a:path w="4912" h="10170" extrusionOk="0">
                  <a:moveTo>
                    <a:pt x="1" y="0"/>
                  </a:moveTo>
                  <a:cubicBezTo>
                    <a:pt x="1" y="0"/>
                    <a:pt x="13" y="35"/>
                    <a:pt x="47" y="104"/>
                  </a:cubicBezTo>
                  <a:cubicBezTo>
                    <a:pt x="70" y="197"/>
                    <a:pt x="117" y="278"/>
                    <a:pt x="175" y="406"/>
                  </a:cubicBezTo>
                  <a:cubicBezTo>
                    <a:pt x="302" y="684"/>
                    <a:pt x="476" y="1066"/>
                    <a:pt x="684" y="1506"/>
                  </a:cubicBezTo>
                  <a:cubicBezTo>
                    <a:pt x="1113" y="2432"/>
                    <a:pt x="1727" y="3706"/>
                    <a:pt x="2387" y="5119"/>
                  </a:cubicBezTo>
                  <a:cubicBezTo>
                    <a:pt x="3059" y="6521"/>
                    <a:pt x="3672" y="7795"/>
                    <a:pt x="4124" y="8710"/>
                  </a:cubicBezTo>
                  <a:cubicBezTo>
                    <a:pt x="4583" y="9604"/>
                    <a:pt x="4871" y="10169"/>
                    <a:pt x="4911" y="10169"/>
                  </a:cubicBezTo>
                  <a:cubicBezTo>
                    <a:pt x="4911" y="10169"/>
                    <a:pt x="4911" y="10169"/>
                    <a:pt x="4912" y="10169"/>
                  </a:cubicBezTo>
                  <a:cubicBezTo>
                    <a:pt x="4912" y="10169"/>
                    <a:pt x="4888" y="10123"/>
                    <a:pt x="4842" y="10065"/>
                  </a:cubicBezTo>
                  <a:cubicBezTo>
                    <a:pt x="4807" y="9995"/>
                    <a:pt x="4761" y="9891"/>
                    <a:pt x="4703" y="9775"/>
                  </a:cubicBezTo>
                  <a:cubicBezTo>
                    <a:pt x="4576" y="9520"/>
                    <a:pt x="4402" y="9138"/>
                    <a:pt x="4182" y="8687"/>
                  </a:cubicBezTo>
                  <a:cubicBezTo>
                    <a:pt x="3730" y="7760"/>
                    <a:pt x="3128" y="6486"/>
                    <a:pt x="2456" y="5085"/>
                  </a:cubicBezTo>
                  <a:cubicBezTo>
                    <a:pt x="1796" y="3683"/>
                    <a:pt x="1182" y="2409"/>
                    <a:pt x="742" y="1483"/>
                  </a:cubicBezTo>
                  <a:cubicBezTo>
                    <a:pt x="522" y="1031"/>
                    <a:pt x="337" y="660"/>
                    <a:pt x="198" y="394"/>
                  </a:cubicBezTo>
                  <a:cubicBezTo>
                    <a:pt x="140" y="278"/>
                    <a:pt x="105" y="174"/>
                    <a:pt x="59" y="104"/>
                  </a:cubicBezTo>
                  <a:cubicBezTo>
                    <a:pt x="24" y="3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21;p27">
              <a:extLst>
                <a:ext uri="{FF2B5EF4-FFF2-40B4-BE49-F238E27FC236}">
                  <a16:creationId xmlns:a16="http://schemas.microsoft.com/office/drawing/2014/main" id="{6D0A617A-E6B6-CF56-0E13-FDB80F1E96CF}"/>
                </a:ext>
              </a:extLst>
            </p:cNvPr>
            <p:cNvSpPr/>
            <p:nvPr/>
          </p:nvSpPr>
          <p:spPr>
            <a:xfrm>
              <a:off x="1457890" y="3749735"/>
              <a:ext cx="503082" cy="600592"/>
            </a:xfrm>
            <a:custGeom>
              <a:avLst/>
              <a:gdLst/>
              <a:ahLst/>
              <a:cxnLst/>
              <a:rect l="l" t="t" r="r" b="b"/>
              <a:pathLst>
                <a:path w="6996" h="8352" extrusionOk="0">
                  <a:moveTo>
                    <a:pt x="6996" y="1"/>
                  </a:moveTo>
                  <a:cubicBezTo>
                    <a:pt x="6996" y="1"/>
                    <a:pt x="6961" y="24"/>
                    <a:pt x="6915" y="82"/>
                  </a:cubicBezTo>
                  <a:cubicBezTo>
                    <a:pt x="6857" y="163"/>
                    <a:pt x="6799" y="232"/>
                    <a:pt x="6718" y="336"/>
                  </a:cubicBezTo>
                  <a:cubicBezTo>
                    <a:pt x="6544" y="545"/>
                    <a:pt x="6278" y="858"/>
                    <a:pt x="5976" y="1228"/>
                  </a:cubicBezTo>
                  <a:cubicBezTo>
                    <a:pt x="5339" y="1993"/>
                    <a:pt x="4448" y="3023"/>
                    <a:pt x="3463" y="4158"/>
                  </a:cubicBezTo>
                  <a:cubicBezTo>
                    <a:pt x="2479" y="5282"/>
                    <a:pt x="1587" y="6324"/>
                    <a:pt x="973" y="7089"/>
                  </a:cubicBezTo>
                  <a:cubicBezTo>
                    <a:pt x="649" y="7471"/>
                    <a:pt x="406" y="7784"/>
                    <a:pt x="243" y="8004"/>
                  </a:cubicBezTo>
                  <a:cubicBezTo>
                    <a:pt x="174" y="8119"/>
                    <a:pt x="104" y="8189"/>
                    <a:pt x="58" y="8270"/>
                  </a:cubicBezTo>
                  <a:cubicBezTo>
                    <a:pt x="12" y="8316"/>
                    <a:pt x="0" y="8351"/>
                    <a:pt x="0" y="8351"/>
                  </a:cubicBezTo>
                  <a:cubicBezTo>
                    <a:pt x="0" y="8351"/>
                    <a:pt x="23" y="8328"/>
                    <a:pt x="70" y="8270"/>
                  </a:cubicBezTo>
                  <a:cubicBezTo>
                    <a:pt x="128" y="8189"/>
                    <a:pt x="186" y="8119"/>
                    <a:pt x="278" y="8015"/>
                  </a:cubicBezTo>
                  <a:cubicBezTo>
                    <a:pt x="452" y="7807"/>
                    <a:pt x="707" y="7494"/>
                    <a:pt x="1008" y="7123"/>
                  </a:cubicBezTo>
                  <a:cubicBezTo>
                    <a:pt x="1645" y="6359"/>
                    <a:pt x="2548" y="5328"/>
                    <a:pt x="3533" y="4193"/>
                  </a:cubicBezTo>
                  <a:cubicBezTo>
                    <a:pt x="4517" y="3070"/>
                    <a:pt x="5397" y="2027"/>
                    <a:pt x="6023" y="1251"/>
                  </a:cubicBezTo>
                  <a:cubicBezTo>
                    <a:pt x="6335" y="881"/>
                    <a:pt x="6590" y="556"/>
                    <a:pt x="6741" y="348"/>
                  </a:cubicBezTo>
                  <a:cubicBezTo>
                    <a:pt x="6822" y="232"/>
                    <a:pt x="6891" y="163"/>
                    <a:pt x="6938" y="82"/>
                  </a:cubicBezTo>
                  <a:cubicBezTo>
                    <a:pt x="6972" y="24"/>
                    <a:pt x="6996" y="1"/>
                    <a:pt x="69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22;p27">
              <a:extLst>
                <a:ext uri="{FF2B5EF4-FFF2-40B4-BE49-F238E27FC236}">
                  <a16:creationId xmlns:a16="http://schemas.microsoft.com/office/drawing/2014/main" id="{894D7DA5-C890-D3DE-977E-B74661C42052}"/>
                </a:ext>
              </a:extLst>
            </p:cNvPr>
            <p:cNvSpPr/>
            <p:nvPr/>
          </p:nvSpPr>
          <p:spPr>
            <a:xfrm>
              <a:off x="1300481" y="3599805"/>
              <a:ext cx="397303" cy="1048664"/>
            </a:xfrm>
            <a:custGeom>
              <a:avLst/>
              <a:gdLst/>
              <a:ahLst/>
              <a:cxnLst/>
              <a:rect l="l" t="t" r="r" b="b"/>
              <a:pathLst>
                <a:path w="5525" h="14583" extrusionOk="0">
                  <a:moveTo>
                    <a:pt x="4286" y="1"/>
                  </a:moveTo>
                  <a:cubicBezTo>
                    <a:pt x="4262" y="325"/>
                    <a:pt x="0" y="14582"/>
                    <a:pt x="0" y="14582"/>
                  </a:cubicBezTo>
                  <a:lnTo>
                    <a:pt x="1008" y="14582"/>
                  </a:lnTo>
                  <a:lnTo>
                    <a:pt x="5525" y="325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23;p27">
              <a:extLst>
                <a:ext uri="{FF2B5EF4-FFF2-40B4-BE49-F238E27FC236}">
                  <a16:creationId xmlns:a16="http://schemas.microsoft.com/office/drawing/2014/main" id="{E1C06D6E-9FD3-B3D5-B75C-923E8BC1F8F7}"/>
                </a:ext>
              </a:extLst>
            </p:cNvPr>
            <p:cNvSpPr/>
            <p:nvPr/>
          </p:nvSpPr>
          <p:spPr>
            <a:xfrm>
              <a:off x="1296310" y="3599805"/>
              <a:ext cx="403127" cy="1050317"/>
            </a:xfrm>
            <a:custGeom>
              <a:avLst/>
              <a:gdLst/>
              <a:ahLst/>
              <a:cxnLst/>
              <a:rect l="l" t="t" r="r" b="b"/>
              <a:pathLst>
                <a:path w="5606" h="14606" extrusionOk="0">
                  <a:moveTo>
                    <a:pt x="4344" y="1"/>
                  </a:moveTo>
                  <a:cubicBezTo>
                    <a:pt x="4344" y="1"/>
                    <a:pt x="4378" y="12"/>
                    <a:pt x="4413" y="12"/>
                  </a:cubicBezTo>
                  <a:cubicBezTo>
                    <a:pt x="4378" y="1"/>
                    <a:pt x="4344" y="1"/>
                    <a:pt x="4344" y="1"/>
                  </a:cubicBezTo>
                  <a:close/>
                  <a:moveTo>
                    <a:pt x="4344" y="1"/>
                  </a:moveTo>
                  <a:cubicBezTo>
                    <a:pt x="4339" y="25"/>
                    <a:pt x="4330" y="60"/>
                    <a:pt x="4318" y="105"/>
                  </a:cubicBezTo>
                  <a:lnTo>
                    <a:pt x="4318" y="105"/>
                  </a:lnTo>
                  <a:cubicBezTo>
                    <a:pt x="4322" y="92"/>
                    <a:pt x="4327" y="81"/>
                    <a:pt x="4332" y="70"/>
                  </a:cubicBezTo>
                  <a:cubicBezTo>
                    <a:pt x="4344" y="24"/>
                    <a:pt x="4344" y="1"/>
                    <a:pt x="4344" y="1"/>
                  </a:cubicBezTo>
                  <a:close/>
                  <a:moveTo>
                    <a:pt x="4318" y="105"/>
                  </a:moveTo>
                  <a:cubicBezTo>
                    <a:pt x="4312" y="122"/>
                    <a:pt x="4307" y="142"/>
                    <a:pt x="4302" y="164"/>
                  </a:cubicBezTo>
                  <a:lnTo>
                    <a:pt x="4302" y="164"/>
                  </a:lnTo>
                  <a:cubicBezTo>
                    <a:pt x="4308" y="142"/>
                    <a:pt x="4313" y="123"/>
                    <a:pt x="4318" y="105"/>
                  </a:cubicBezTo>
                  <a:close/>
                  <a:moveTo>
                    <a:pt x="4413" y="12"/>
                  </a:moveTo>
                  <a:cubicBezTo>
                    <a:pt x="4471" y="24"/>
                    <a:pt x="4564" y="59"/>
                    <a:pt x="4656" y="82"/>
                  </a:cubicBezTo>
                  <a:cubicBezTo>
                    <a:pt x="4872" y="139"/>
                    <a:pt x="5167" y="229"/>
                    <a:pt x="5550" y="342"/>
                  </a:cubicBezTo>
                  <a:lnTo>
                    <a:pt x="5550" y="342"/>
                  </a:lnTo>
                  <a:cubicBezTo>
                    <a:pt x="4781" y="2708"/>
                    <a:pt x="3029" y="8174"/>
                    <a:pt x="1012" y="14536"/>
                  </a:cubicBezTo>
                  <a:lnTo>
                    <a:pt x="99" y="14536"/>
                  </a:lnTo>
                  <a:cubicBezTo>
                    <a:pt x="1319" y="10471"/>
                    <a:pt x="2378" y="6868"/>
                    <a:pt x="3139" y="4240"/>
                  </a:cubicBezTo>
                  <a:cubicBezTo>
                    <a:pt x="3533" y="2919"/>
                    <a:pt x="3834" y="1866"/>
                    <a:pt x="4042" y="1124"/>
                  </a:cubicBezTo>
                  <a:cubicBezTo>
                    <a:pt x="4147" y="765"/>
                    <a:pt x="4228" y="476"/>
                    <a:pt x="4274" y="290"/>
                  </a:cubicBezTo>
                  <a:cubicBezTo>
                    <a:pt x="4285" y="241"/>
                    <a:pt x="4293" y="199"/>
                    <a:pt x="4302" y="164"/>
                  </a:cubicBezTo>
                  <a:lnTo>
                    <a:pt x="4302" y="164"/>
                  </a:lnTo>
                  <a:cubicBezTo>
                    <a:pt x="4252" y="344"/>
                    <a:pt x="4161" y="648"/>
                    <a:pt x="4031" y="1113"/>
                  </a:cubicBezTo>
                  <a:cubicBezTo>
                    <a:pt x="3811" y="1854"/>
                    <a:pt x="3486" y="2908"/>
                    <a:pt x="3104" y="4205"/>
                  </a:cubicBezTo>
                  <a:cubicBezTo>
                    <a:pt x="2317" y="6846"/>
                    <a:pt x="1228" y="10482"/>
                    <a:pt x="12" y="14548"/>
                  </a:cubicBezTo>
                  <a:lnTo>
                    <a:pt x="0" y="14606"/>
                  </a:lnTo>
                  <a:lnTo>
                    <a:pt x="1101" y="14606"/>
                  </a:lnTo>
                  <a:lnTo>
                    <a:pt x="1112" y="14571"/>
                  </a:lnTo>
                  <a:lnTo>
                    <a:pt x="1112" y="14559"/>
                  </a:lnTo>
                  <a:cubicBezTo>
                    <a:pt x="3139" y="8166"/>
                    <a:pt x="4876" y="2676"/>
                    <a:pt x="5606" y="314"/>
                  </a:cubicBezTo>
                  <a:lnTo>
                    <a:pt x="5606" y="302"/>
                  </a:lnTo>
                  <a:lnTo>
                    <a:pt x="5583" y="302"/>
                  </a:lnTo>
                  <a:cubicBezTo>
                    <a:pt x="5201" y="198"/>
                    <a:pt x="4876" y="128"/>
                    <a:pt x="4668" y="70"/>
                  </a:cubicBezTo>
                  <a:cubicBezTo>
                    <a:pt x="4540" y="36"/>
                    <a:pt x="4471" y="24"/>
                    <a:pt x="4413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24;p27">
              <a:extLst>
                <a:ext uri="{FF2B5EF4-FFF2-40B4-BE49-F238E27FC236}">
                  <a16:creationId xmlns:a16="http://schemas.microsoft.com/office/drawing/2014/main" id="{E65B4A91-DF15-9D6D-4564-E98AF773B7A4}"/>
                </a:ext>
              </a:extLst>
            </p:cNvPr>
            <p:cNvSpPr/>
            <p:nvPr/>
          </p:nvSpPr>
          <p:spPr>
            <a:xfrm>
              <a:off x="1934287" y="3571545"/>
              <a:ext cx="108296" cy="1077715"/>
            </a:xfrm>
            <a:custGeom>
              <a:avLst/>
              <a:gdLst/>
              <a:ahLst/>
              <a:cxnLst/>
              <a:rect l="l" t="t" r="r" b="b"/>
              <a:pathLst>
                <a:path w="1506" h="14987" extrusionOk="0">
                  <a:moveTo>
                    <a:pt x="1506" y="0"/>
                  </a:moveTo>
                  <a:lnTo>
                    <a:pt x="232" y="12"/>
                  </a:lnTo>
                  <a:cubicBezTo>
                    <a:pt x="290" y="348"/>
                    <a:pt x="0" y="14987"/>
                    <a:pt x="0" y="14987"/>
                  </a:cubicBezTo>
                  <a:lnTo>
                    <a:pt x="1054" y="14987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25;p27">
              <a:extLst>
                <a:ext uri="{FF2B5EF4-FFF2-40B4-BE49-F238E27FC236}">
                  <a16:creationId xmlns:a16="http://schemas.microsoft.com/office/drawing/2014/main" id="{034BC4C7-1277-4F6F-31BC-766BE874A395}"/>
                </a:ext>
              </a:extLst>
            </p:cNvPr>
            <p:cNvSpPr/>
            <p:nvPr/>
          </p:nvSpPr>
          <p:spPr>
            <a:xfrm>
              <a:off x="1932561" y="3570682"/>
              <a:ext cx="112539" cy="1080304"/>
            </a:xfrm>
            <a:custGeom>
              <a:avLst/>
              <a:gdLst/>
              <a:ahLst/>
              <a:cxnLst/>
              <a:rect l="l" t="t" r="r" b="b"/>
              <a:pathLst>
                <a:path w="1565" h="15023" extrusionOk="0">
                  <a:moveTo>
                    <a:pt x="1553" y="0"/>
                  </a:moveTo>
                  <a:cubicBezTo>
                    <a:pt x="1124" y="12"/>
                    <a:pt x="812" y="24"/>
                    <a:pt x="592" y="24"/>
                  </a:cubicBezTo>
                  <a:lnTo>
                    <a:pt x="1518" y="24"/>
                  </a:lnTo>
                  <a:cubicBezTo>
                    <a:pt x="1436" y="2474"/>
                    <a:pt x="1240" y="8199"/>
                    <a:pt x="1043" y="14872"/>
                  </a:cubicBezTo>
                  <a:lnTo>
                    <a:pt x="1043" y="14941"/>
                  </a:lnTo>
                  <a:lnTo>
                    <a:pt x="71" y="14941"/>
                  </a:lnTo>
                  <a:cubicBezTo>
                    <a:pt x="140" y="10767"/>
                    <a:pt x="221" y="7044"/>
                    <a:pt x="244" y="4355"/>
                  </a:cubicBezTo>
                  <a:cubicBezTo>
                    <a:pt x="256" y="3012"/>
                    <a:pt x="279" y="1923"/>
                    <a:pt x="279" y="1170"/>
                  </a:cubicBezTo>
                  <a:lnTo>
                    <a:pt x="279" y="313"/>
                  </a:lnTo>
                  <a:cubicBezTo>
                    <a:pt x="279" y="221"/>
                    <a:pt x="256" y="163"/>
                    <a:pt x="256" y="105"/>
                  </a:cubicBezTo>
                  <a:lnTo>
                    <a:pt x="256" y="1170"/>
                  </a:lnTo>
                  <a:cubicBezTo>
                    <a:pt x="244" y="1923"/>
                    <a:pt x="232" y="3012"/>
                    <a:pt x="198" y="4355"/>
                  </a:cubicBezTo>
                  <a:cubicBezTo>
                    <a:pt x="163" y="7065"/>
                    <a:pt x="82" y="10795"/>
                    <a:pt x="1" y="14976"/>
                  </a:cubicBezTo>
                  <a:lnTo>
                    <a:pt x="1" y="15022"/>
                  </a:lnTo>
                  <a:lnTo>
                    <a:pt x="1147" y="15022"/>
                  </a:lnTo>
                  <a:lnTo>
                    <a:pt x="1147" y="14976"/>
                  </a:lnTo>
                  <a:lnTo>
                    <a:pt x="1147" y="14860"/>
                  </a:lnTo>
                  <a:cubicBezTo>
                    <a:pt x="1344" y="8189"/>
                    <a:pt x="1506" y="2456"/>
                    <a:pt x="1564" y="12"/>
                  </a:cubicBezTo>
                  <a:lnTo>
                    <a:pt x="15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26;p27">
              <a:extLst>
                <a:ext uri="{FF2B5EF4-FFF2-40B4-BE49-F238E27FC236}">
                  <a16:creationId xmlns:a16="http://schemas.microsoft.com/office/drawing/2014/main" id="{2522A77B-2223-0276-7E8D-DFE830F8E183}"/>
                </a:ext>
              </a:extLst>
            </p:cNvPr>
            <p:cNvSpPr/>
            <p:nvPr/>
          </p:nvSpPr>
          <p:spPr>
            <a:xfrm>
              <a:off x="2251549" y="3612317"/>
              <a:ext cx="401545" cy="1036942"/>
            </a:xfrm>
            <a:custGeom>
              <a:avLst/>
              <a:gdLst/>
              <a:ahLst/>
              <a:cxnLst/>
              <a:rect l="l" t="t" r="r" b="b"/>
              <a:pathLst>
                <a:path w="5584" h="14420" extrusionOk="0">
                  <a:moveTo>
                    <a:pt x="1402" y="1"/>
                  </a:moveTo>
                  <a:lnTo>
                    <a:pt x="1" y="174"/>
                  </a:lnTo>
                  <a:lnTo>
                    <a:pt x="4564" y="14420"/>
                  </a:lnTo>
                  <a:lnTo>
                    <a:pt x="5583" y="14420"/>
                  </a:lnTo>
                  <a:cubicBezTo>
                    <a:pt x="5583" y="14420"/>
                    <a:pt x="1425" y="336"/>
                    <a:pt x="1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27;p27">
              <a:extLst>
                <a:ext uri="{FF2B5EF4-FFF2-40B4-BE49-F238E27FC236}">
                  <a16:creationId xmlns:a16="http://schemas.microsoft.com/office/drawing/2014/main" id="{B062FE79-D56E-BF79-F20E-3A82E94F033E}"/>
                </a:ext>
              </a:extLst>
            </p:cNvPr>
            <p:cNvSpPr/>
            <p:nvPr/>
          </p:nvSpPr>
          <p:spPr>
            <a:xfrm>
              <a:off x="2249896" y="3610663"/>
              <a:ext cx="407370" cy="1040322"/>
            </a:xfrm>
            <a:custGeom>
              <a:avLst/>
              <a:gdLst/>
              <a:ahLst/>
              <a:cxnLst/>
              <a:rect l="l" t="t" r="r" b="b"/>
              <a:pathLst>
                <a:path w="5665" h="14467" extrusionOk="0">
                  <a:moveTo>
                    <a:pt x="1425" y="24"/>
                  </a:moveTo>
                  <a:lnTo>
                    <a:pt x="1425" y="24"/>
                  </a:lnTo>
                  <a:cubicBezTo>
                    <a:pt x="1436" y="78"/>
                    <a:pt x="1465" y="176"/>
                    <a:pt x="1511" y="334"/>
                  </a:cubicBezTo>
                  <a:lnTo>
                    <a:pt x="1511" y="334"/>
                  </a:lnTo>
                  <a:cubicBezTo>
                    <a:pt x="1509" y="327"/>
                    <a:pt x="1508" y="320"/>
                    <a:pt x="1506" y="313"/>
                  </a:cubicBezTo>
                  <a:cubicBezTo>
                    <a:pt x="1471" y="209"/>
                    <a:pt x="1460" y="139"/>
                    <a:pt x="1460" y="93"/>
                  </a:cubicBezTo>
                  <a:cubicBezTo>
                    <a:pt x="1437" y="47"/>
                    <a:pt x="1425" y="24"/>
                    <a:pt x="1425" y="24"/>
                  </a:cubicBezTo>
                  <a:close/>
                  <a:moveTo>
                    <a:pt x="1332" y="0"/>
                  </a:moveTo>
                  <a:cubicBezTo>
                    <a:pt x="1275" y="24"/>
                    <a:pt x="1193" y="24"/>
                    <a:pt x="1078" y="35"/>
                  </a:cubicBezTo>
                  <a:cubicBezTo>
                    <a:pt x="823" y="70"/>
                    <a:pt x="475" y="105"/>
                    <a:pt x="35" y="151"/>
                  </a:cubicBezTo>
                  <a:lnTo>
                    <a:pt x="1" y="151"/>
                  </a:lnTo>
                  <a:lnTo>
                    <a:pt x="1" y="174"/>
                  </a:lnTo>
                  <a:cubicBezTo>
                    <a:pt x="753" y="2572"/>
                    <a:pt x="2479" y="7980"/>
                    <a:pt x="4494" y="14281"/>
                  </a:cubicBezTo>
                  <a:cubicBezTo>
                    <a:pt x="4517" y="14339"/>
                    <a:pt x="4529" y="14385"/>
                    <a:pt x="4552" y="14443"/>
                  </a:cubicBezTo>
                  <a:lnTo>
                    <a:pt x="4564" y="14466"/>
                  </a:lnTo>
                  <a:lnTo>
                    <a:pt x="5664" y="14466"/>
                  </a:lnTo>
                  <a:lnTo>
                    <a:pt x="5652" y="14408"/>
                  </a:lnTo>
                  <a:cubicBezTo>
                    <a:pt x="4460" y="10389"/>
                    <a:pt x="3406" y="6787"/>
                    <a:pt x="2630" y="4193"/>
                  </a:cubicBezTo>
                  <a:cubicBezTo>
                    <a:pt x="2259" y="2907"/>
                    <a:pt x="1958" y="1865"/>
                    <a:pt x="1738" y="1135"/>
                  </a:cubicBezTo>
                  <a:cubicBezTo>
                    <a:pt x="1639" y="773"/>
                    <a:pt x="1564" y="514"/>
                    <a:pt x="1511" y="334"/>
                  </a:cubicBezTo>
                  <a:lnTo>
                    <a:pt x="1511" y="334"/>
                  </a:lnTo>
                  <a:cubicBezTo>
                    <a:pt x="1557" y="530"/>
                    <a:pt x="1626" y="801"/>
                    <a:pt x="1726" y="1147"/>
                  </a:cubicBezTo>
                  <a:cubicBezTo>
                    <a:pt x="1923" y="1877"/>
                    <a:pt x="2213" y="2919"/>
                    <a:pt x="2595" y="4216"/>
                  </a:cubicBezTo>
                  <a:cubicBezTo>
                    <a:pt x="3321" y="6810"/>
                    <a:pt x="4380" y="10401"/>
                    <a:pt x="5554" y="14397"/>
                  </a:cubicBezTo>
                  <a:lnTo>
                    <a:pt x="4632" y="14397"/>
                  </a:lnTo>
                  <a:cubicBezTo>
                    <a:pt x="4617" y="14362"/>
                    <a:pt x="4606" y="14316"/>
                    <a:pt x="4587" y="14269"/>
                  </a:cubicBezTo>
                  <a:cubicBezTo>
                    <a:pt x="2569" y="7995"/>
                    <a:pt x="838" y="2606"/>
                    <a:pt x="57" y="205"/>
                  </a:cubicBezTo>
                  <a:lnTo>
                    <a:pt x="57" y="205"/>
                  </a:lnTo>
                  <a:cubicBezTo>
                    <a:pt x="492" y="149"/>
                    <a:pt x="829" y="104"/>
                    <a:pt x="1054" y="81"/>
                  </a:cubicBezTo>
                  <a:cubicBezTo>
                    <a:pt x="1170" y="47"/>
                    <a:pt x="1275" y="47"/>
                    <a:pt x="1332" y="35"/>
                  </a:cubicBezTo>
                  <a:cubicBezTo>
                    <a:pt x="1390" y="24"/>
                    <a:pt x="1425" y="24"/>
                    <a:pt x="1425" y="24"/>
                  </a:cubicBezTo>
                  <a:cubicBezTo>
                    <a:pt x="1425" y="24"/>
                    <a:pt x="1390" y="24"/>
                    <a:pt x="13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28;p27">
              <a:extLst>
                <a:ext uri="{FF2B5EF4-FFF2-40B4-BE49-F238E27FC236}">
                  <a16:creationId xmlns:a16="http://schemas.microsoft.com/office/drawing/2014/main" id="{DE2C5F21-EC71-4217-30A4-009AB14EFF1B}"/>
                </a:ext>
              </a:extLst>
            </p:cNvPr>
            <p:cNvSpPr/>
            <p:nvPr/>
          </p:nvSpPr>
          <p:spPr>
            <a:xfrm>
              <a:off x="998391" y="2449189"/>
              <a:ext cx="1801274" cy="1335153"/>
            </a:xfrm>
            <a:custGeom>
              <a:avLst/>
              <a:gdLst/>
              <a:ahLst/>
              <a:cxnLst/>
              <a:rect l="l" t="t" r="r" b="b"/>
              <a:pathLst>
                <a:path w="25049" h="18567" extrusionOk="0">
                  <a:moveTo>
                    <a:pt x="9066" y="0"/>
                  </a:moveTo>
                  <a:cubicBezTo>
                    <a:pt x="6937" y="0"/>
                    <a:pt x="1" y="1649"/>
                    <a:pt x="1236" y="4872"/>
                  </a:cubicBezTo>
                  <a:cubicBezTo>
                    <a:pt x="1294" y="5045"/>
                    <a:pt x="4190" y="13338"/>
                    <a:pt x="5834" y="15434"/>
                  </a:cubicBezTo>
                  <a:cubicBezTo>
                    <a:pt x="7490" y="17531"/>
                    <a:pt x="9761" y="18457"/>
                    <a:pt x="12482" y="18561"/>
                  </a:cubicBezTo>
                  <a:cubicBezTo>
                    <a:pt x="12561" y="18565"/>
                    <a:pt x="12645" y="18566"/>
                    <a:pt x="12734" y="18566"/>
                  </a:cubicBezTo>
                  <a:cubicBezTo>
                    <a:pt x="15517" y="18566"/>
                    <a:pt x="23022" y="17033"/>
                    <a:pt x="23022" y="17033"/>
                  </a:cubicBezTo>
                  <a:cubicBezTo>
                    <a:pt x="23022" y="17033"/>
                    <a:pt x="24817" y="14137"/>
                    <a:pt x="24933" y="13848"/>
                  </a:cubicBezTo>
                  <a:cubicBezTo>
                    <a:pt x="25049" y="13558"/>
                    <a:pt x="23392" y="6053"/>
                    <a:pt x="22663" y="5080"/>
                  </a:cubicBezTo>
                  <a:cubicBezTo>
                    <a:pt x="21921" y="4119"/>
                    <a:pt x="16351" y="4710"/>
                    <a:pt x="14868" y="3679"/>
                  </a:cubicBezTo>
                  <a:cubicBezTo>
                    <a:pt x="13397" y="2636"/>
                    <a:pt x="10884" y="308"/>
                    <a:pt x="9471" y="31"/>
                  </a:cubicBezTo>
                  <a:cubicBezTo>
                    <a:pt x="9370" y="10"/>
                    <a:pt x="9233" y="0"/>
                    <a:pt x="906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29;p27">
              <a:extLst>
                <a:ext uri="{FF2B5EF4-FFF2-40B4-BE49-F238E27FC236}">
                  <a16:creationId xmlns:a16="http://schemas.microsoft.com/office/drawing/2014/main" id="{4BF54E93-E609-4EF2-8032-EEC46D4D98C7}"/>
                </a:ext>
              </a:extLst>
            </p:cNvPr>
            <p:cNvSpPr/>
            <p:nvPr/>
          </p:nvSpPr>
          <p:spPr>
            <a:xfrm>
              <a:off x="1074759" y="2445666"/>
              <a:ext cx="1720734" cy="1340834"/>
            </a:xfrm>
            <a:custGeom>
              <a:avLst/>
              <a:gdLst/>
              <a:ahLst/>
              <a:cxnLst/>
              <a:rect l="l" t="t" r="r" b="b"/>
              <a:pathLst>
                <a:path w="23929" h="18646" extrusionOk="0">
                  <a:moveTo>
                    <a:pt x="174" y="4921"/>
                  </a:moveTo>
                  <a:cubicBezTo>
                    <a:pt x="174" y="4921"/>
                    <a:pt x="179" y="4944"/>
                    <a:pt x="197" y="4979"/>
                  </a:cubicBezTo>
                  <a:lnTo>
                    <a:pt x="197" y="4979"/>
                  </a:lnTo>
                  <a:cubicBezTo>
                    <a:pt x="180" y="4937"/>
                    <a:pt x="174" y="4921"/>
                    <a:pt x="174" y="4921"/>
                  </a:cubicBezTo>
                  <a:close/>
                  <a:moveTo>
                    <a:pt x="197" y="4979"/>
                  </a:moveTo>
                  <a:cubicBezTo>
                    <a:pt x="206" y="5000"/>
                    <a:pt x="217" y="5026"/>
                    <a:pt x="232" y="5060"/>
                  </a:cubicBezTo>
                  <a:cubicBezTo>
                    <a:pt x="255" y="5164"/>
                    <a:pt x="313" y="5291"/>
                    <a:pt x="394" y="5477"/>
                  </a:cubicBezTo>
                  <a:cubicBezTo>
                    <a:pt x="425" y="5567"/>
                    <a:pt x="461" y="5667"/>
                    <a:pt x="500" y="5776"/>
                  </a:cubicBezTo>
                  <a:lnTo>
                    <a:pt x="500" y="5776"/>
                  </a:lnTo>
                  <a:cubicBezTo>
                    <a:pt x="461" y="5663"/>
                    <a:pt x="426" y="5560"/>
                    <a:pt x="394" y="5465"/>
                  </a:cubicBezTo>
                  <a:cubicBezTo>
                    <a:pt x="336" y="5280"/>
                    <a:pt x="279" y="5152"/>
                    <a:pt x="244" y="5048"/>
                  </a:cubicBezTo>
                  <a:cubicBezTo>
                    <a:pt x="223" y="5023"/>
                    <a:pt x="208" y="4999"/>
                    <a:pt x="197" y="4979"/>
                  </a:cubicBezTo>
                  <a:close/>
                  <a:moveTo>
                    <a:pt x="7992" y="0"/>
                  </a:moveTo>
                  <a:cubicBezTo>
                    <a:pt x="7853" y="0"/>
                    <a:pt x="7715" y="14"/>
                    <a:pt x="7587" y="22"/>
                  </a:cubicBezTo>
                  <a:cubicBezTo>
                    <a:pt x="6822" y="80"/>
                    <a:pt x="6093" y="230"/>
                    <a:pt x="5409" y="381"/>
                  </a:cubicBezTo>
                  <a:cubicBezTo>
                    <a:pt x="4738" y="543"/>
                    <a:pt x="4112" y="728"/>
                    <a:pt x="3533" y="948"/>
                  </a:cubicBezTo>
                  <a:cubicBezTo>
                    <a:pt x="2386" y="1388"/>
                    <a:pt x="1448" y="1909"/>
                    <a:pt x="823" y="2500"/>
                  </a:cubicBezTo>
                  <a:cubicBezTo>
                    <a:pt x="522" y="2801"/>
                    <a:pt x="290" y="3126"/>
                    <a:pt x="163" y="3427"/>
                  </a:cubicBezTo>
                  <a:cubicBezTo>
                    <a:pt x="24" y="3739"/>
                    <a:pt x="1" y="4017"/>
                    <a:pt x="12" y="4249"/>
                  </a:cubicBezTo>
                  <a:cubicBezTo>
                    <a:pt x="47" y="4481"/>
                    <a:pt x="70" y="4643"/>
                    <a:pt x="116" y="4759"/>
                  </a:cubicBezTo>
                  <a:cubicBezTo>
                    <a:pt x="163" y="4863"/>
                    <a:pt x="174" y="4921"/>
                    <a:pt x="174" y="4921"/>
                  </a:cubicBezTo>
                  <a:cubicBezTo>
                    <a:pt x="174" y="4921"/>
                    <a:pt x="163" y="4863"/>
                    <a:pt x="140" y="4724"/>
                  </a:cubicBezTo>
                  <a:cubicBezTo>
                    <a:pt x="105" y="4608"/>
                    <a:pt x="70" y="4434"/>
                    <a:pt x="58" y="4214"/>
                  </a:cubicBezTo>
                  <a:cubicBezTo>
                    <a:pt x="58" y="4006"/>
                    <a:pt x="82" y="3716"/>
                    <a:pt x="221" y="3403"/>
                  </a:cubicBezTo>
                  <a:cubicBezTo>
                    <a:pt x="348" y="3102"/>
                    <a:pt x="568" y="2790"/>
                    <a:pt x="881" y="2500"/>
                  </a:cubicBezTo>
                  <a:cubicBezTo>
                    <a:pt x="1506" y="1898"/>
                    <a:pt x="2444" y="1400"/>
                    <a:pt x="3591" y="971"/>
                  </a:cubicBezTo>
                  <a:cubicBezTo>
                    <a:pt x="4158" y="774"/>
                    <a:pt x="4795" y="589"/>
                    <a:pt x="5456" y="427"/>
                  </a:cubicBezTo>
                  <a:cubicBezTo>
                    <a:pt x="6127" y="265"/>
                    <a:pt x="6845" y="137"/>
                    <a:pt x="7610" y="80"/>
                  </a:cubicBezTo>
                  <a:cubicBezTo>
                    <a:pt x="7744" y="67"/>
                    <a:pt x="7879" y="58"/>
                    <a:pt x="8015" y="58"/>
                  </a:cubicBezTo>
                  <a:cubicBezTo>
                    <a:pt x="8265" y="58"/>
                    <a:pt x="8516" y="90"/>
                    <a:pt x="8756" y="195"/>
                  </a:cubicBezTo>
                  <a:cubicBezTo>
                    <a:pt x="9139" y="323"/>
                    <a:pt x="9498" y="543"/>
                    <a:pt x="9845" y="763"/>
                  </a:cubicBezTo>
                  <a:cubicBezTo>
                    <a:pt x="10552" y="1203"/>
                    <a:pt x="11235" y="1747"/>
                    <a:pt x="11941" y="2303"/>
                  </a:cubicBezTo>
                  <a:cubicBezTo>
                    <a:pt x="12300" y="2581"/>
                    <a:pt x="12671" y="2871"/>
                    <a:pt x="13030" y="3160"/>
                  </a:cubicBezTo>
                  <a:lnTo>
                    <a:pt x="13598" y="3600"/>
                  </a:lnTo>
                  <a:cubicBezTo>
                    <a:pt x="13783" y="3728"/>
                    <a:pt x="13980" y="3867"/>
                    <a:pt x="14211" y="3959"/>
                  </a:cubicBezTo>
                  <a:cubicBezTo>
                    <a:pt x="14443" y="4040"/>
                    <a:pt x="14675" y="4098"/>
                    <a:pt x="14930" y="4156"/>
                  </a:cubicBezTo>
                  <a:cubicBezTo>
                    <a:pt x="15161" y="4214"/>
                    <a:pt x="15404" y="4261"/>
                    <a:pt x="15648" y="4295"/>
                  </a:cubicBezTo>
                  <a:cubicBezTo>
                    <a:pt x="16146" y="4365"/>
                    <a:pt x="16644" y="4411"/>
                    <a:pt x="17153" y="4434"/>
                  </a:cubicBezTo>
                  <a:cubicBezTo>
                    <a:pt x="18172" y="4504"/>
                    <a:pt x="19215" y="4539"/>
                    <a:pt x="20269" y="4689"/>
                  </a:cubicBezTo>
                  <a:cubicBezTo>
                    <a:pt x="20524" y="4712"/>
                    <a:pt x="20802" y="4770"/>
                    <a:pt x="21045" y="4840"/>
                  </a:cubicBezTo>
                  <a:cubicBezTo>
                    <a:pt x="21184" y="4874"/>
                    <a:pt x="21300" y="4932"/>
                    <a:pt x="21415" y="4990"/>
                  </a:cubicBezTo>
                  <a:cubicBezTo>
                    <a:pt x="21531" y="5060"/>
                    <a:pt x="21612" y="5152"/>
                    <a:pt x="21670" y="5268"/>
                  </a:cubicBezTo>
                  <a:cubicBezTo>
                    <a:pt x="21913" y="5731"/>
                    <a:pt x="22076" y="6264"/>
                    <a:pt x="22249" y="6785"/>
                  </a:cubicBezTo>
                  <a:cubicBezTo>
                    <a:pt x="22585" y="7839"/>
                    <a:pt x="22863" y="8928"/>
                    <a:pt x="23118" y="10040"/>
                  </a:cubicBezTo>
                  <a:cubicBezTo>
                    <a:pt x="23384" y="11152"/>
                    <a:pt x="23639" y="12287"/>
                    <a:pt x="23824" y="13445"/>
                  </a:cubicBezTo>
                  <a:cubicBezTo>
                    <a:pt x="23824" y="13526"/>
                    <a:pt x="23848" y="13619"/>
                    <a:pt x="23859" y="13700"/>
                  </a:cubicBezTo>
                  <a:cubicBezTo>
                    <a:pt x="23871" y="13746"/>
                    <a:pt x="23871" y="13792"/>
                    <a:pt x="23871" y="13839"/>
                  </a:cubicBezTo>
                  <a:cubicBezTo>
                    <a:pt x="23871" y="13850"/>
                    <a:pt x="23848" y="13908"/>
                    <a:pt x="23824" y="13931"/>
                  </a:cubicBezTo>
                  <a:cubicBezTo>
                    <a:pt x="23743" y="14094"/>
                    <a:pt x="23651" y="14256"/>
                    <a:pt x="23570" y="14395"/>
                  </a:cubicBezTo>
                  <a:cubicBezTo>
                    <a:pt x="23396" y="14707"/>
                    <a:pt x="23211" y="14997"/>
                    <a:pt x="23037" y="15298"/>
                  </a:cubicBezTo>
                  <a:cubicBezTo>
                    <a:pt x="22667" y="15887"/>
                    <a:pt x="22309" y="16464"/>
                    <a:pt x="21963" y="17030"/>
                  </a:cubicBezTo>
                  <a:lnTo>
                    <a:pt x="21963" y="17030"/>
                  </a:lnTo>
                  <a:cubicBezTo>
                    <a:pt x="19912" y="17444"/>
                    <a:pt x="17908" y="17801"/>
                    <a:pt x="15983" y="18101"/>
                  </a:cubicBezTo>
                  <a:cubicBezTo>
                    <a:pt x="15011" y="18251"/>
                    <a:pt x="14061" y="18390"/>
                    <a:pt x="13111" y="18483"/>
                  </a:cubicBezTo>
                  <a:cubicBezTo>
                    <a:pt x="12880" y="18506"/>
                    <a:pt x="12648" y="18529"/>
                    <a:pt x="12416" y="18541"/>
                  </a:cubicBezTo>
                  <a:cubicBezTo>
                    <a:pt x="12185" y="18553"/>
                    <a:pt x="11953" y="18564"/>
                    <a:pt x="11721" y="18564"/>
                  </a:cubicBezTo>
                  <a:cubicBezTo>
                    <a:pt x="11640" y="18568"/>
                    <a:pt x="11559" y="18570"/>
                    <a:pt x="11478" y="18570"/>
                  </a:cubicBezTo>
                  <a:cubicBezTo>
                    <a:pt x="11111" y="18570"/>
                    <a:pt x="10748" y="18531"/>
                    <a:pt x="10378" y="18483"/>
                  </a:cubicBezTo>
                  <a:cubicBezTo>
                    <a:pt x="9926" y="18425"/>
                    <a:pt x="9498" y="18332"/>
                    <a:pt x="9069" y="18240"/>
                  </a:cubicBezTo>
                  <a:cubicBezTo>
                    <a:pt x="8652" y="18124"/>
                    <a:pt x="8247" y="17985"/>
                    <a:pt x="7865" y="17811"/>
                  </a:cubicBezTo>
                  <a:cubicBezTo>
                    <a:pt x="7077" y="17499"/>
                    <a:pt x="6394" y="17035"/>
                    <a:pt x="5803" y="16514"/>
                  </a:cubicBezTo>
                  <a:cubicBezTo>
                    <a:pt x="5212" y="15981"/>
                    <a:pt x="4714" y="15402"/>
                    <a:pt x="4355" y="14765"/>
                  </a:cubicBezTo>
                  <a:cubicBezTo>
                    <a:pt x="3985" y="14128"/>
                    <a:pt x="3672" y="13503"/>
                    <a:pt x="3382" y="12889"/>
                  </a:cubicBezTo>
                  <a:cubicBezTo>
                    <a:pt x="2827" y="11696"/>
                    <a:pt x="2363" y="10573"/>
                    <a:pt x="1969" y="9588"/>
                  </a:cubicBezTo>
                  <a:cubicBezTo>
                    <a:pt x="1576" y="8604"/>
                    <a:pt x="1240" y="7770"/>
                    <a:pt x="985" y="7075"/>
                  </a:cubicBezTo>
                  <a:cubicBezTo>
                    <a:pt x="784" y="6549"/>
                    <a:pt x="622" y="6116"/>
                    <a:pt x="500" y="5776"/>
                  </a:cubicBezTo>
                  <a:lnTo>
                    <a:pt x="500" y="5776"/>
                  </a:lnTo>
                  <a:cubicBezTo>
                    <a:pt x="618" y="6121"/>
                    <a:pt x="773" y="6552"/>
                    <a:pt x="973" y="7075"/>
                  </a:cubicBezTo>
                  <a:cubicBezTo>
                    <a:pt x="1228" y="7770"/>
                    <a:pt x="1553" y="8627"/>
                    <a:pt x="1935" y="9611"/>
                  </a:cubicBezTo>
                  <a:cubicBezTo>
                    <a:pt x="2329" y="10596"/>
                    <a:pt x="2780" y="11708"/>
                    <a:pt x="3348" y="12924"/>
                  </a:cubicBezTo>
                  <a:cubicBezTo>
                    <a:pt x="3637" y="13514"/>
                    <a:pt x="3938" y="14151"/>
                    <a:pt x="4309" y="14788"/>
                  </a:cubicBezTo>
                  <a:cubicBezTo>
                    <a:pt x="4680" y="15425"/>
                    <a:pt x="5166" y="16016"/>
                    <a:pt x="5757" y="16560"/>
                  </a:cubicBezTo>
                  <a:cubicBezTo>
                    <a:pt x="6359" y="17093"/>
                    <a:pt x="7054" y="17556"/>
                    <a:pt x="7830" y="17892"/>
                  </a:cubicBezTo>
                  <a:cubicBezTo>
                    <a:pt x="8212" y="18066"/>
                    <a:pt x="8629" y="18193"/>
                    <a:pt x="9046" y="18309"/>
                  </a:cubicBezTo>
                  <a:cubicBezTo>
                    <a:pt x="9463" y="18414"/>
                    <a:pt x="9903" y="18495"/>
                    <a:pt x="10355" y="18553"/>
                  </a:cubicBezTo>
                  <a:cubicBezTo>
                    <a:pt x="10795" y="18599"/>
                    <a:pt x="11247" y="18645"/>
                    <a:pt x="11710" y="18645"/>
                  </a:cubicBezTo>
                  <a:cubicBezTo>
                    <a:pt x="11941" y="18645"/>
                    <a:pt x="12173" y="18622"/>
                    <a:pt x="12405" y="18610"/>
                  </a:cubicBezTo>
                  <a:cubicBezTo>
                    <a:pt x="12636" y="18599"/>
                    <a:pt x="12868" y="18564"/>
                    <a:pt x="13100" y="18553"/>
                  </a:cubicBezTo>
                  <a:cubicBezTo>
                    <a:pt x="14038" y="18448"/>
                    <a:pt x="14999" y="18321"/>
                    <a:pt x="15972" y="18182"/>
                  </a:cubicBezTo>
                  <a:cubicBezTo>
                    <a:pt x="17906" y="17869"/>
                    <a:pt x="19921" y="17510"/>
                    <a:pt x="21994" y="17093"/>
                  </a:cubicBezTo>
                  <a:lnTo>
                    <a:pt x="22006" y="17093"/>
                  </a:lnTo>
                  <a:lnTo>
                    <a:pt x="22018" y="17082"/>
                  </a:lnTo>
                  <a:cubicBezTo>
                    <a:pt x="22365" y="16514"/>
                    <a:pt x="22724" y="15935"/>
                    <a:pt x="23095" y="15344"/>
                  </a:cubicBezTo>
                  <a:cubicBezTo>
                    <a:pt x="23268" y="15055"/>
                    <a:pt x="23442" y="14742"/>
                    <a:pt x="23627" y="14441"/>
                  </a:cubicBezTo>
                  <a:cubicBezTo>
                    <a:pt x="23709" y="14279"/>
                    <a:pt x="23801" y="14140"/>
                    <a:pt x="23882" y="13978"/>
                  </a:cubicBezTo>
                  <a:cubicBezTo>
                    <a:pt x="23905" y="13931"/>
                    <a:pt x="23929" y="13908"/>
                    <a:pt x="23929" y="13839"/>
                  </a:cubicBezTo>
                  <a:cubicBezTo>
                    <a:pt x="23929" y="13781"/>
                    <a:pt x="23917" y="13734"/>
                    <a:pt x="23917" y="13688"/>
                  </a:cubicBezTo>
                  <a:cubicBezTo>
                    <a:pt x="23917" y="13607"/>
                    <a:pt x="23905" y="13514"/>
                    <a:pt x="23882" y="13433"/>
                  </a:cubicBezTo>
                  <a:cubicBezTo>
                    <a:pt x="23697" y="12275"/>
                    <a:pt x="23442" y="11140"/>
                    <a:pt x="23176" y="10028"/>
                  </a:cubicBezTo>
                  <a:cubicBezTo>
                    <a:pt x="22921" y="8928"/>
                    <a:pt x="22631" y="7828"/>
                    <a:pt x="22307" y="6774"/>
                  </a:cubicBezTo>
                  <a:cubicBezTo>
                    <a:pt x="22145" y="6229"/>
                    <a:pt x="21994" y="5708"/>
                    <a:pt x="21728" y="5222"/>
                  </a:cubicBezTo>
                  <a:cubicBezTo>
                    <a:pt x="21670" y="5106"/>
                    <a:pt x="21554" y="4990"/>
                    <a:pt x="21439" y="4921"/>
                  </a:cubicBezTo>
                  <a:cubicBezTo>
                    <a:pt x="21323" y="4840"/>
                    <a:pt x="21195" y="4805"/>
                    <a:pt x="21068" y="4759"/>
                  </a:cubicBezTo>
                  <a:cubicBezTo>
                    <a:pt x="20802" y="4689"/>
                    <a:pt x="20524" y="4643"/>
                    <a:pt x="20269" y="4596"/>
                  </a:cubicBezTo>
                  <a:cubicBezTo>
                    <a:pt x="19215" y="4457"/>
                    <a:pt x="18172" y="4423"/>
                    <a:pt x="17153" y="4353"/>
                  </a:cubicBezTo>
                  <a:cubicBezTo>
                    <a:pt x="16644" y="4307"/>
                    <a:pt x="16157" y="4261"/>
                    <a:pt x="15659" y="4203"/>
                  </a:cubicBezTo>
                  <a:cubicBezTo>
                    <a:pt x="15416" y="4179"/>
                    <a:pt x="15173" y="4145"/>
                    <a:pt x="14941" y="4087"/>
                  </a:cubicBezTo>
                  <a:cubicBezTo>
                    <a:pt x="14698" y="4029"/>
                    <a:pt x="14466" y="3971"/>
                    <a:pt x="14246" y="3890"/>
                  </a:cubicBezTo>
                  <a:cubicBezTo>
                    <a:pt x="14015" y="3797"/>
                    <a:pt x="13829" y="3670"/>
                    <a:pt x="13632" y="3531"/>
                  </a:cubicBezTo>
                  <a:cubicBezTo>
                    <a:pt x="13447" y="3392"/>
                    <a:pt x="13262" y="3253"/>
                    <a:pt x="13076" y="3102"/>
                  </a:cubicBezTo>
                  <a:cubicBezTo>
                    <a:pt x="12694" y="2813"/>
                    <a:pt x="12335" y="2523"/>
                    <a:pt x="11988" y="2257"/>
                  </a:cubicBezTo>
                  <a:cubicBezTo>
                    <a:pt x="11281" y="1689"/>
                    <a:pt x="10586" y="1157"/>
                    <a:pt x="9868" y="705"/>
                  </a:cubicBezTo>
                  <a:cubicBezTo>
                    <a:pt x="9509" y="485"/>
                    <a:pt x="9150" y="288"/>
                    <a:pt x="8768" y="137"/>
                  </a:cubicBezTo>
                  <a:cubicBezTo>
                    <a:pt x="8583" y="68"/>
                    <a:pt x="8386" y="10"/>
                    <a:pt x="8177" y="10"/>
                  </a:cubicBezTo>
                  <a:cubicBezTo>
                    <a:pt x="8116" y="3"/>
                    <a:pt x="8054" y="0"/>
                    <a:pt x="7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30;p27">
              <a:extLst>
                <a:ext uri="{FF2B5EF4-FFF2-40B4-BE49-F238E27FC236}">
                  <a16:creationId xmlns:a16="http://schemas.microsoft.com/office/drawing/2014/main" id="{05E30884-EBDB-3AED-4C72-DCFC2AC1BCE3}"/>
                </a:ext>
              </a:extLst>
            </p:cNvPr>
            <p:cNvSpPr/>
            <p:nvPr/>
          </p:nvSpPr>
          <p:spPr>
            <a:xfrm>
              <a:off x="1751063" y="2198155"/>
              <a:ext cx="841203" cy="936196"/>
            </a:xfrm>
            <a:custGeom>
              <a:avLst/>
              <a:gdLst/>
              <a:ahLst/>
              <a:cxnLst/>
              <a:rect l="l" t="t" r="r" b="b"/>
              <a:pathLst>
                <a:path w="11698" h="13019" extrusionOk="0">
                  <a:moveTo>
                    <a:pt x="208" y="1"/>
                  </a:moveTo>
                  <a:lnTo>
                    <a:pt x="0" y="151"/>
                  </a:lnTo>
                  <a:lnTo>
                    <a:pt x="1830" y="5085"/>
                  </a:lnTo>
                  <a:cubicBezTo>
                    <a:pt x="1830" y="5085"/>
                    <a:pt x="3359" y="9961"/>
                    <a:pt x="3625" y="10332"/>
                  </a:cubicBezTo>
                  <a:cubicBezTo>
                    <a:pt x="3880" y="10691"/>
                    <a:pt x="10157" y="13019"/>
                    <a:pt x="10157" y="13019"/>
                  </a:cubicBezTo>
                  <a:lnTo>
                    <a:pt x="11698" y="11328"/>
                  </a:lnTo>
                  <a:lnTo>
                    <a:pt x="5293" y="7205"/>
                  </a:lnTo>
                  <a:cubicBezTo>
                    <a:pt x="5293" y="7205"/>
                    <a:pt x="3231" y="3232"/>
                    <a:pt x="2397" y="1657"/>
                  </a:cubicBezTo>
                  <a:cubicBezTo>
                    <a:pt x="1540" y="82"/>
                    <a:pt x="208" y="1"/>
                    <a:pt x="208" y="1"/>
                  </a:cubicBez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31;p27">
              <a:extLst>
                <a:ext uri="{FF2B5EF4-FFF2-40B4-BE49-F238E27FC236}">
                  <a16:creationId xmlns:a16="http://schemas.microsoft.com/office/drawing/2014/main" id="{BAB57649-41DF-8473-891F-8AA4B0AF0206}"/>
                </a:ext>
              </a:extLst>
            </p:cNvPr>
            <p:cNvSpPr/>
            <p:nvPr/>
          </p:nvSpPr>
          <p:spPr>
            <a:xfrm>
              <a:off x="1138902" y="2114884"/>
              <a:ext cx="951154" cy="1002929"/>
            </a:xfrm>
            <a:custGeom>
              <a:avLst/>
              <a:gdLst/>
              <a:ahLst/>
              <a:cxnLst/>
              <a:rect l="l" t="t" r="r" b="b"/>
              <a:pathLst>
                <a:path w="13227" h="13947" extrusionOk="0">
                  <a:moveTo>
                    <a:pt x="6255" y="0"/>
                  </a:moveTo>
                  <a:lnTo>
                    <a:pt x="2236" y="58"/>
                  </a:lnTo>
                  <a:lnTo>
                    <a:pt x="1587" y="1043"/>
                  </a:lnTo>
                  <a:lnTo>
                    <a:pt x="0" y="2004"/>
                  </a:lnTo>
                  <a:lnTo>
                    <a:pt x="3070" y="9776"/>
                  </a:lnTo>
                  <a:lnTo>
                    <a:pt x="3672" y="12057"/>
                  </a:lnTo>
                  <a:cubicBezTo>
                    <a:pt x="3672" y="12057"/>
                    <a:pt x="4216" y="13493"/>
                    <a:pt x="5293" y="13887"/>
                  </a:cubicBezTo>
                  <a:cubicBezTo>
                    <a:pt x="5405" y="13928"/>
                    <a:pt x="5581" y="13947"/>
                    <a:pt x="5806" y="13947"/>
                  </a:cubicBezTo>
                  <a:cubicBezTo>
                    <a:pt x="7725" y="13947"/>
                    <a:pt x="13227" y="12601"/>
                    <a:pt x="13227" y="12601"/>
                  </a:cubicBezTo>
                  <a:lnTo>
                    <a:pt x="11559" y="8374"/>
                  </a:lnTo>
                  <a:cubicBezTo>
                    <a:pt x="11559" y="8374"/>
                    <a:pt x="11559" y="5954"/>
                    <a:pt x="11443" y="5166"/>
                  </a:cubicBezTo>
                  <a:cubicBezTo>
                    <a:pt x="11327" y="4378"/>
                    <a:pt x="8733" y="1170"/>
                    <a:pt x="8733" y="1170"/>
                  </a:cubicBezTo>
                  <a:lnTo>
                    <a:pt x="7112" y="742"/>
                  </a:lnTo>
                  <a:lnTo>
                    <a:pt x="6255" y="0"/>
                  </a:ln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32;p27">
              <a:extLst>
                <a:ext uri="{FF2B5EF4-FFF2-40B4-BE49-F238E27FC236}">
                  <a16:creationId xmlns:a16="http://schemas.microsoft.com/office/drawing/2014/main" id="{01AE53DD-1459-33D0-84CF-AF40E067B287}"/>
                </a:ext>
              </a:extLst>
            </p:cNvPr>
            <p:cNvSpPr/>
            <p:nvPr/>
          </p:nvSpPr>
          <p:spPr>
            <a:xfrm>
              <a:off x="1020611" y="2252302"/>
              <a:ext cx="567226" cy="763828"/>
            </a:xfrm>
            <a:custGeom>
              <a:avLst/>
              <a:gdLst/>
              <a:ahLst/>
              <a:cxnLst/>
              <a:rect l="l" t="t" r="r" b="b"/>
              <a:pathLst>
                <a:path w="7888" h="10622" extrusionOk="0">
                  <a:moveTo>
                    <a:pt x="1865" y="0"/>
                  </a:moveTo>
                  <a:cubicBezTo>
                    <a:pt x="1865" y="0"/>
                    <a:pt x="1" y="904"/>
                    <a:pt x="452" y="2989"/>
                  </a:cubicBezTo>
                  <a:cubicBezTo>
                    <a:pt x="800" y="4633"/>
                    <a:pt x="2746" y="9150"/>
                    <a:pt x="3776" y="10019"/>
                  </a:cubicBezTo>
                  <a:cubicBezTo>
                    <a:pt x="4317" y="10469"/>
                    <a:pt x="4830" y="10622"/>
                    <a:pt x="5276" y="10622"/>
                  </a:cubicBezTo>
                  <a:cubicBezTo>
                    <a:pt x="6206" y="10622"/>
                    <a:pt x="6846" y="9961"/>
                    <a:pt x="6846" y="9961"/>
                  </a:cubicBezTo>
                  <a:cubicBezTo>
                    <a:pt x="6880" y="9880"/>
                    <a:pt x="7888" y="7135"/>
                    <a:pt x="7888" y="7135"/>
                  </a:cubicBezTo>
                  <a:lnTo>
                    <a:pt x="4691" y="4992"/>
                  </a:lnTo>
                  <a:lnTo>
                    <a:pt x="1865" y="0"/>
                  </a:lnTo>
                  <a:close/>
                </a:path>
              </a:pathLst>
            </a:custGeom>
            <a:solidFill>
              <a:srgbClr val="FF8C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33;p27">
              <a:extLst>
                <a:ext uri="{FF2B5EF4-FFF2-40B4-BE49-F238E27FC236}">
                  <a16:creationId xmlns:a16="http://schemas.microsoft.com/office/drawing/2014/main" id="{7CA6765A-4873-13BD-2B2B-1AD5B44A6B08}"/>
                </a:ext>
              </a:extLst>
            </p:cNvPr>
            <p:cNvSpPr/>
            <p:nvPr/>
          </p:nvSpPr>
          <p:spPr>
            <a:xfrm>
              <a:off x="1254675" y="2429702"/>
              <a:ext cx="100027" cy="172440"/>
            </a:xfrm>
            <a:custGeom>
              <a:avLst/>
              <a:gdLst/>
              <a:ahLst/>
              <a:cxnLst/>
              <a:rect l="l" t="t" r="r" b="b"/>
              <a:pathLst>
                <a:path w="1391" h="2398" extrusionOk="0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2"/>
                    <a:pt x="58" y="163"/>
                    <a:pt x="174" y="371"/>
                  </a:cubicBezTo>
                  <a:cubicBezTo>
                    <a:pt x="290" y="603"/>
                    <a:pt x="452" y="915"/>
                    <a:pt x="649" y="1228"/>
                  </a:cubicBezTo>
                  <a:cubicBezTo>
                    <a:pt x="1050" y="1870"/>
                    <a:pt x="1360" y="2398"/>
                    <a:pt x="1389" y="2398"/>
                  </a:cubicBezTo>
                  <a:cubicBezTo>
                    <a:pt x="1390" y="2398"/>
                    <a:pt x="1390" y="2398"/>
                    <a:pt x="1390" y="2398"/>
                  </a:cubicBezTo>
                  <a:cubicBezTo>
                    <a:pt x="1390" y="2398"/>
                    <a:pt x="1332" y="2259"/>
                    <a:pt x="1216" y="2027"/>
                  </a:cubicBezTo>
                  <a:cubicBezTo>
                    <a:pt x="1101" y="1796"/>
                    <a:pt x="938" y="1494"/>
                    <a:pt x="741" y="1170"/>
                  </a:cubicBezTo>
                  <a:cubicBezTo>
                    <a:pt x="340" y="528"/>
                    <a:pt x="4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34;p27">
              <a:extLst>
                <a:ext uri="{FF2B5EF4-FFF2-40B4-BE49-F238E27FC236}">
                  <a16:creationId xmlns:a16="http://schemas.microsoft.com/office/drawing/2014/main" id="{75C77FAB-A436-ED2F-6A83-5839721DDCC0}"/>
                </a:ext>
              </a:extLst>
            </p:cNvPr>
            <p:cNvSpPr/>
            <p:nvPr/>
          </p:nvSpPr>
          <p:spPr>
            <a:xfrm>
              <a:off x="1262154" y="2192330"/>
              <a:ext cx="379038" cy="259955"/>
            </a:xfrm>
            <a:custGeom>
              <a:avLst/>
              <a:gdLst/>
              <a:ahLst/>
              <a:cxnLst/>
              <a:rect l="l" t="t" r="r" b="b"/>
              <a:pathLst>
                <a:path w="5271" h="3615" extrusionOk="0">
                  <a:moveTo>
                    <a:pt x="5170" y="2994"/>
                  </a:moveTo>
                  <a:cubicBezTo>
                    <a:pt x="5181" y="3005"/>
                    <a:pt x="5192" y="3014"/>
                    <a:pt x="5201" y="3023"/>
                  </a:cubicBezTo>
                  <a:cubicBezTo>
                    <a:pt x="5209" y="3026"/>
                    <a:pt x="5217" y="3030"/>
                    <a:pt x="5224" y="3034"/>
                  </a:cubicBezTo>
                  <a:lnTo>
                    <a:pt x="5224" y="3034"/>
                  </a:lnTo>
                  <a:cubicBezTo>
                    <a:pt x="5210" y="3023"/>
                    <a:pt x="5192" y="3010"/>
                    <a:pt x="5170" y="2994"/>
                  </a:cubicBezTo>
                  <a:close/>
                  <a:moveTo>
                    <a:pt x="5224" y="3034"/>
                  </a:moveTo>
                  <a:lnTo>
                    <a:pt x="5224" y="3034"/>
                  </a:lnTo>
                  <a:cubicBezTo>
                    <a:pt x="5255" y="3057"/>
                    <a:pt x="5270" y="3070"/>
                    <a:pt x="5270" y="3070"/>
                  </a:cubicBezTo>
                  <a:cubicBezTo>
                    <a:pt x="5270" y="3070"/>
                    <a:pt x="5250" y="3049"/>
                    <a:pt x="5224" y="3034"/>
                  </a:cubicBezTo>
                  <a:close/>
                  <a:moveTo>
                    <a:pt x="12" y="1"/>
                  </a:moveTo>
                  <a:cubicBezTo>
                    <a:pt x="0" y="1"/>
                    <a:pt x="82" y="70"/>
                    <a:pt x="232" y="209"/>
                  </a:cubicBezTo>
                  <a:cubicBezTo>
                    <a:pt x="383" y="360"/>
                    <a:pt x="603" y="568"/>
                    <a:pt x="869" y="788"/>
                  </a:cubicBezTo>
                  <a:cubicBezTo>
                    <a:pt x="1402" y="1286"/>
                    <a:pt x="2155" y="1946"/>
                    <a:pt x="2977" y="2688"/>
                  </a:cubicBezTo>
                  <a:cubicBezTo>
                    <a:pt x="3324" y="2989"/>
                    <a:pt x="3660" y="3278"/>
                    <a:pt x="3961" y="3556"/>
                  </a:cubicBezTo>
                  <a:lnTo>
                    <a:pt x="4043" y="3614"/>
                  </a:lnTo>
                  <a:lnTo>
                    <a:pt x="4043" y="3510"/>
                  </a:lnTo>
                  <a:cubicBezTo>
                    <a:pt x="4064" y="3083"/>
                    <a:pt x="4076" y="2677"/>
                    <a:pt x="4097" y="2330"/>
                  </a:cubicBezTo>
                  <a:lnTo>
                    <a:pt x="4097" y="2330"/>
                  </a:lnTo>
                  <a:cubicBezTo>
                    <a:pt x="4475" y="2508"/>
                    <a:pt x="4758" y="2694"/>
                    <a:pt x="4946" y="2838"/>
                  </a:cubicBezTo>
                  <a:cubicBezTo>
                    <a:pt x="5040" y="2901"/>
                    <a:pt x="5116" y="2955"/>
                    <a:pt x="5170" y="2994"/>
                  </a:cubicBezTo>
                  <a:lnTo>
                    <a:pt x="5170" y="2994"/>
                  </a:lnTo>
                  <a:cubicBezTo>
                    <a:pt x="5125" y="2953"/>
                    <a:pt x="5064" y="2903"/>
                    <a:pt x="4981" y="2838"/>
                  </a:cubicBezTo>
                  <a:cubicBezTo>
                    <a:pt x="4778" y="2680"/>
                    <a:pt x="4488" y="2468"/>
                    <a:pt x="4099" y="2286"/>
                  </a:cubicBezTo>
                  <a:lnTo>
                    <a:pt x="4099" y="2286"/>
                  </a:lnTo>
                  <a:cubicBezTo>
                    <a:pt x="4100" y="2281"/>
                    <a:pt x="4100" y="2276"/>
                    <a:pt x="4100" y="2271"/>
                  </a:cubicBezTo>
                  <a:lnTo>
                    <a:pt x="4100" y="2271"/>
                  </a:lnTo>
                  <a:lnTo>
                    <a:pt x="4085" y="2280"/>
                  </a:lnTo>
                  <a:lnTo>
                    <a:pt x="4085" y="2280"/>
                  </a:lnTo>
                  <a:cubicBezTo>
                    <a:pt x="4079" y="2277"/>
                    <a:pt x="4072" y="2274"/>
                    <a:pt x="4066" y="2271"/>
                  </a:cubicBezTo>
                  <a:lnTo>
                    <a:pt x="4019" y="2247"/>
                  </a:lnTo>
                  <a:lnTo>
                    <a:pt x="4019" y="2305"/>
                  </a:lnTo>
                  <a:cubicBezTo>
                    <a:pt x="3998" y="2644"/>
                    <a:pt x="3986" y="3033"/>
                    <a:pt x="3956" y="3465"/>
                  </a:cubicBezTo>
                  <a:lnTo>
                    <a:pt x="3956" y="3465"/>
                  </a:lnTo>
                  <a:cubicBezTo>
                    <a:pt x="3671" y="3213"/>
                    <a:pt x="3358" y="2933"/>
                    <a:pt x="3035" y="2653"/>
                  </a:cubicBezTo>
                  <a:cubicBezTo>
                    <a:pt x="2213" y="1912"/>
                    <a:pt x="1460" y="1240"/>
                    <a:pt x="915" y="765"/>
                  </a:cubicBezTo>
                  <a:cubicBezTo>
                    <a:pt x="649" y="533"/>
                    <a:pt x="417" y="348"/>
                    <a:pt x="255" y="197"/>
                  </a:cubicBezTo>
                  <a:cubicBezTo>
                    <a:pt x="105" y="58"/>
                    <a:pt x="12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35;p27">
              <a:extLst>
                <a:ext uri="{FF2B5EF4-FFF2-40B4-BE49-F238E27FC236}">
                  <a16:creationId xmlns:a16="http://schemas.microsoft.com/office/drawing/2014/main" id="{1040F795-DC9D-A244-ECC2-0CD73958DE39}"/>
                </a:ext>
              </a:extLst>
            </p:cNvPr>
            <p:cNvSpPr/>
            <p:nvPr/>
          </p:nvSpPr>
          <p:spPr>
            <a:xfrm>
              <a:off x="1648593" y="2170686"/>
              <a:ext cx="67523" cy="223281"/>
            </a:xfrm>
            <a:custGeom>
              <a:avLst/>
              <a:gdLst/>
              <a:ahLst/>
              <a:cxnLst/>
              <a:rect l="l" t="t" r="r" b="b"/>
              <a:pathLst>
                <a:path w="939" h="3105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2"/>
                    <a:pt x="70" y="244"/>
                    <a:pt x="186" y="614"/>
                  </a:cubicBezTo>
                  <a:cubicBezTo>
                    <a:pt x="302" y="1008"/>
                    <a:pt x="475" y="1529"/>
                    <a:pt x="661" y="2108"/>
                  </a:cubicBezTo>
                  <a:cubicBezTo>
                    <a:pt x="706" y="2236"/>
                    <a:pt x="752" y="2364"/>
                    <a:pt x="792" y="2480"/>
                  </a:cubicBezTo>
                  <a:lnTo>
                    <a:pt x="792" y="2480"/>
                  </a:lnTo>
                  <a:cubicBezTo>
                    <a:pt x="570" y="2389"/>
                    <a:pt x="399" y="2263"/>
                    <a:pt x="255" y="2120"/>
                  </a:cubicBezTo>
                  <a:lnTo>
                    <a:pt x="186" y="2050"/>
                  </a:lnTo>
                  <a:lnTo>
                    <a:pt x="186" y="2155"/>
                  </a:lnTo>
                  <a:cubicBezTo>
                    <a:pt x="186" y="2444"/>
                    <a:pt x="197" y="2687"/>
                    <a:pt x="197" y="2850"/>
                  </a:cubicBezTo>
                  <a:cubicBezTo>
                    <a:pt x="197" y="3023"/>
                    <a:pt x="197" y="3104"/>
                    <a:pt x="209" y="3104"/>
                  </a:cubicBezTo>
                  <a:cubicBezTo>
                    <a:pt x="221" y="3104"/>
                    <a:pt x="221" y="3000"/>
                    <a:pt x="244" y="2850"/>
                  </a:cubicBezTo>
                  <a:cubicBezTo>
                    <a:pt x="254" y="2695"/>
                    <a:pt x="264" y="2494"/>
                    <a:pt x="266" y="2248"/>
                  </a:cubicBezTo>
                  <a:lnTo>
                    <a:pt x="266" y="2248"/>
                  </a:lnTo>
                  <a:cubicBezTo>
                    <a:pt x="420" y="2394"/>
                    <a:pt x="616" y="2526"/>
                    <a:pt x="846" y="2606"/>
                  </a:cubicBezTo>
                  <a:lnTo>
                    <a:pt x="939" y="2630"/>
                  </a:lnTo>
                  <a:lnTo>
                    <a:pt x="904" y="2548"/>
                  </a:lnTo>
                  <a:cubicBezTo>
                    <a:pt x="846" y="2398"/>
                    <a:pt x="800" y="2236"/>
                    <a:pt x="753" y="2085"/>
                  </a:cubicBezTo>
                  <a:cubicBezTo>
                    <a:pt x="556" y="1506"/>
                    <a:pt x="371" y="985"/>
                    <a:pt x="244" y="603"/>
                  </a:cubicBezTo>
                  <a:cubicBezTo>
                    <a:pt x="105" y="220"/>
                    <a:pt x="24" y="0"/>
                    <a:pt x="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36;p27">
              <a:extLst>
                <a:ext uri="{FF2B5EF4-FFF2-40B4-BE49-F238E27FC236}">
                  <a16:creationId xmlns:a16="http://schemas.microsoft.com/office/drawing/2014/main" id="{8B9D280B-B310-B1F7-28BD-F180B0C100F9}"/>
                </a:ext>
              </a:extLst>
            </p:cNvPr>
            <p:cNvSpPr/>
            <p:nvPr/>
          </p:nvSpPr>
          <p:spPr>
            <a:xfrm>
              <a:off x="1283007" y="2612926"/>
              <a:ext cx="308997" cy="402552"/>
            </a:xfrm>
            <a:custGeom>
              <a:avLst/>
              <a:gdLst/>
              <a:ahLst/>
              <a:cxnLst/>
              <a:rect l="l" t="t" r="r" b="b"/>
              <a:pathLst>
                <a:path w="4297" h="5598" extrusionOk="0">
                  <a:moveTo>
                    <a:pt x="938" y="0"/>
                  </a:moveTo>
                  <a:lnTo>
                    <a:pt x="927" y="47"/>
                  </a:lnTo>
                  <a:cubicBezTo>
                    <a:pt x="649" y="661"/>
                    <a:pt x="417" y="1170"/>
                    <a:pt x="243" y="1529"/>
                  </a:cubicBezTo>
                  <a:cubicBezTo>
                    <a:pt x="162" y="1691"/>
                    <a:pt x="104" y="1842"/>
                    <a:pt x="58" y="1935"/>
                  </a:cubicBezTo>
                  <a:cubicBezTo>
                    <a:pt x="12" y="2027"/>
                    <a:pt x="0" y="2085"/>
                    <a:pt x="0" y="2085"/>
                  </a:cubicBezTo>
                  <a:lnTo>
                    <a:pt x="70" y="1935"/>
                  </a:lnTo>
                  <a:cubicBezTo>
                    <a:pt x="127" y="1842"/>
                    <a:pt x="185" y="1691"/>
                    <a:pt x="278" y="1529"/>
                  </a:cubicBezTo>
                  <a:cubicBezTo>
                    <a:pt x="448" y="1177"/>
                    <a:pt x="685" y="681"/>
                    <a:pt x="967" y="95"/>
                  </a:cubicBezTo>
                  <a:lnTo>
                    <a:pt x="967" y="95"/>
                  </a:lnTo>
                  <a:cubicBezTo>
                    <a:pt x="1771" y="601"/>
                    <a:pt x="2763" y="1251"/>
                    <a:pt x="3868" y="1958"/>
                  </a:cubicBezTo>
                  <a:cubicBezTo>
                    <a:pt x="3974" y="2021"/>
                    <a:pt x="4080" y="2084"/>
                    <a:pt x="4168" y="2148"/>
                  </a:cubicBezTo>
                  <a:lnTo>
                    <a:pt x="4168" y="2148"/>
                  </a:lnTo>
                  <a:cubicBezTo>
                    <a:pt x="3929" y="2850"/>
                    <a:pt x="3691" y="3486"/>
                    <a:pt x="3475" y="4077"/>
                  </a:cubicBezTo>
                  <a:cubicBezTo>
                    <a:pt x="3266" y="4679"/>
                    <a:pt x="2838" y="5096"/>
                    <a:pt x="2421" y="5316"/>
                  </a:cubicBezTo>
                  <a:cubicBezTo>
                    <a:pt x="2066" y="5485"/>
                    <a:pt x="1741" y="5532"/>
                    <a:pt x="1495" y="5532"/>
                  </a:cubicBezTo>
                  <a:cubicBezTo>
                    <a:pt x="1436" y="5532"/>
                    <a:pt x="1381" y="5529"/>
                    <a:pt x="1332" y="5525"/>
                  </a:cubicBezTo>
                  <a:cubicBezTo>
                    <a:pt x="1086" y="5514"/>
                    <a:pt x="949" y="5454"/>
                    <a:pt x="929" y="5454"/>
                  </a:cubicBezTo>
                  <a:cubicBezTo>
                    <a:pt x="927" y="5454"/>
                    <a:pt x="927" y="5455"/>
                    <a:pt x="927" y="5455"/>
                  </a:cubicBezTo>
                  <a:cubicBezTo>
                    <a:pt x="927" y="5455"/>
                    <a:pt x="961" y="5490"/>
                    <a:pt x="1031" y="5513"/>
                  </a:cubicBezTo>
                  <a:cubicBezTo>
                    <a:pt x="1100" y="5548"/>
                    <a:pt x="1205" y="5571"/>
                    <a:pt x="1332" y="5583"/>
                  </a:cubicBezTo>
                  <a:cubicBezTo>
                    <a:pt x="1398" y="5592"/>
                    <a:pt x="1474" y="5598"/>
                    <a:pt x="1558" y="5598"/>
                  </a:cubicBezTo>
                  <a:cubicBezTo>
                    <a:pt x="1799" y="5598"/>
                    <a:pt x="2109" y="5549"/>
                    <a:pt x="2444" y="5386"/>
                  </a:cubicBezTo>
                  <a:cubicBezTo>
                    <a:pt x="2884" y="5166"/>
                    <a:pt x="3347" y="4749"/>
                    <a:pt x="3556" y="4124"/>
                  </a:cubicBezTo>
                  <a:cubicBezTo>
                    <a:pt x="3787" y="3521"/>
                    <a:pt x="4019" y="2850"/>
                    <a:pt x="4285" y="2155"/>
                  </a:cubicBezTo>
                  <a:lnTo>
                    <a:pt x="4297" y="2131"/>
                  </a:lnTo>
                  <a:lnTo>
                    <a:pt x="4274" y="2108"/>
                  </a:lnTo>
                  <a:cubicBezTo>
                    <a:pt x="4169" y="2039"/>
                    <a:pt x="4054" y="1969"/>
                    <a:pt x="3938" y="1900"/>
                  </a:cubicBezTo>
                  <a:cubicBezTo>
                    <a:pt x="2826" y="1182"/>
                    <a:pt x="1795" y="545"/>
                    <a:pt x="984" y="24"/>
                  </a:cubicBezTo>
                  <a:lnTo>
                    <a:pt x="9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37;p27">
              <a:extLst>
                <a:ext uri="{FF2B5EF4-FFF2-40B4-BE49-F238E27FC236}">
                  <a16:creationId xmlns:a16="http://schemas.microsoft.com/office/drawing/2014/main" id="{86C9A6EB-BABA-DF24-4B18-49569376B7A3}"/>
                </a:ext>
              </a:extLst>
            </p:cNvPr>
            <p:cNvSpPr/>
            <p:nvPr/>
          </p:nvSpPr>
          <p:spPr>
            <a:xfrm>
              <a:off x="1825992" y="2241444"/>
              <a:ext cx="249887" cy="720538"/>
            </a:xfrm>
            <a:custGeom>
              <a:avLst/>
              <a:gdLst/>
              <a:ahLst/>
              <a:cxnLst/>
              <a:rect l="l" t="t" r="r" b="b"/>
              <a:pathLst>
                <a:path w="3475" h="10020" extrusionOk="0">
                  <a:moveTo>
                    <a:pt x="0" y="1"/>
                  </a:moveTo>
                  <a:cubicBezTo>
                    <a:pt x="0" y="12"/>
                    <a:pt x="24" y="36"/>
                    <a:pt x="58" y="94"/>
                  </a:cubicBezTo>
                  <a:cubicBezTo>
                    <a:pt x="105" y="175"/>
                    <a:pt x="163" y="256"/>
                    <a:pt x="232" y="360"/>
                  </a:cubicBezTo>
                  <a:cubicBezTo>
                    <a:pt x="383" y="592"/>
                    <a:pt x="614" y="927"/>
                    <a:pt x="869" y="1333"/>
                  </a:cubicBezTo>
                  <a:cubicBezTo>
                    <a:pt x="996" y="1530"/>
                    <a:pt x="1147" y="1761"/>
                    <a:pt x="1286" y="2005"/>
                  </a:cubicBezTo>
                  <a:cubicBezTo>
                    <a:pt x="1425" y="2248"/>
                    <a:pt x="1599" y="2526"/>
                    <a:pt x="1691" y="2815"/>
                  </a:cubicBezTo>
                  <a:cubicBezTo>
                    <a:pt x="1784" y="3128"/>
                    <a:pt x="1796" y="3475"/>
                    <a:pt x="1830" y="3823"/>
                  </a:cubicBezTo>
                  <a:cubicBezTo>
                    <a:pt x="1853" y="4170"/>
                    <a:pt x="1865" y="4529"/>
                    <a:pt x="1865" y="4900"/>
                  </a:cubicBezTo>
                  <a:lnTo>
                    <a:pt x="1865" y="6058"/>
                  </a:lnTo>
                  <a:lnTo>
                    <a:pt x="1865" y="6081"/>
                  </a:lnTo>
                  <a:lnTo>
                    <a:pt x="1865" y="6093"/>
                  </a:lnTo>
                  <a:cubicBezTo>
                    <a:pt x="2317" y="7205"/>
                    <a:pt x="2711" y="8189"/>
                    <a:pt x="3000" y="8896"/>
                  </a:cubicBezTo>
                  <a:cubicBezTo>
                    <a:pt x="3127" y="9243"/>
                    <a:pt x="3243" y="9521"/>
                    <a:pt x="3336" y="9730"/>
                  </a:cubicBezTo>
                  <a:cubicBezTo>
                    <a:pt x="3382" y="9811"/>
                    <a:pt x="3405" y="9880"/>
                    <a:pt x="3440" y="9938"/>
                  </a:cubicBezTo>
                  <a:cubicBezTo>
                    <a:pt x="3463" y="9984"/>
                    <a:pt x="3475" y="10019"/>
                    <a:pt x="3475" y="10019"/>
                  </a:cubicBezTo>
                  <a:cubicBezTo>
                    <a:pt x="3475" y="9996"/>
                    <a:pt x="3475" y="9984"/>
                    <a:pt x="3452" y="9880"/>
                  </a:cubicBezTo>
                  <a:cubicBezTo>
                    <a:pt x="3417" y="9811"/>
                    <a:pt x="3394" y="9741"/>
                    <a:pt x="3359" y="9649"/>
                  </a:cubicBezTo>
                  <a:cubicBezTo>
                    <a:pt x="3278" y="9452"/>
                    <a:pt x="3174" y="9174"/>
                    <a:pt x="3046" y="8826"/>
                  </a:cubicBezTo>
                  <a:cubicBezTo>
                    <a:pt x="2768" y="8120"/>
                    <a:pt x="2398" y="7135"/>
                    <a:pt x="1958" y="6000"/>
                  </a:cubicBezTo>
                  <a:lnTo>
                    <a:pt x="1958" y="4854"/>
                  </a:lnTo>
                  <a:cubicBezTo>
                    <a:pt x="1946" y="4483"/>
                    <a:pt x="1946" y="4124"/>
                    <a:pt x="1911" y="3777"/>
                  </a:cubicBezTo>
                  <a:cubicBezTo>
                    <a:pt x="1888" y="3429"/>
                    <a:pt x="1877" y="3082"/>
                    <a:pt x="1784" y="2757"/>
                  </a:cubicBezTo>
                  <a:cubicBezTo>
                    <a:pt x="1680" y="2445"/>
                    <a:pt x="1506" y="2178"/>
                    <a:pt x="1367" y="1935"/>
                  </a:cubicBezTo>
                  <a:cubicBezTo>
                    <a:pt x="1205" y="1703"/>
                    <a:pt x="1066" y="1472"/>
                    <a:pt x="927" y="1263"/>
                  </a:cubicBezTo>
                  <a:cubicBezTo>
                    <a:pt x="661" y="870"/>
                    <a:pt x="429" y="545"/>
                    <a:pt x="267" y="325"/>
                  </a:cubicBezTo>
                  <a:cubicBezTo>
                    <a:pt x="197" y="221"/>
                    <a:pt x="116" y="151"/>
                    <a:pt x="81" y="82"/>
                  </a:cubicBezTo>
                  <a:cubicBezTo>
                    <a:pt x="35" y="2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38;p27">
              <a:extLst>
                <a:ext uri="{FF2B5EF4-FFF2-40B4-BE49-F238E27FC236}">
                  <a16:creationId xmlns:a16="http://schemas.microsoft.com/office/drawing/2014/main" id="{3F9CA373-545A-09B3-E6FD-46E2F91DC7FE}"/>
                </a:ext>
              </a:extLst>
            </p:cNvPr>
            <p:cNvSpPr/>
            <p:nvPr/>
          </p:nvSpPr>
          <p:spPr>
            <a:xfrm>
              <a:off x="1706048" y="2565466"/>
              <a:ext cx="94202" cy="284044"/>
            </a:xfrm>
            <a:custGeom>
              <a:avLst/>
              <a:gdLst/>
              <a:ahLst/>
              <a:cxnLst/>
              <a:rect l="l" t="t" r="r" b="b"/>
              <a:pathLst>
                <a:path w="1310" h="3950" extrusionOk="0">
                  <a:moveTo>
                    <a:pt x="1298" y="0"/>
                  </a:moveTo>
                  <a:cubicBezTo>
                    <a:pt x="1286" y="0"/>
                    <a:pt x="1263" y="232"/>
                    <a:pt x="1228" y="614"/>
                  </a:cubicBezTo>
                  <a:cubicBezTo>
                    <a:pt x="1170" y="973"/>
                    <a:pt x="1078" y="1494"/>
                    <a:pt x="904" y="2050"/>
                  </a:cubicBezTo>
                  <a:cubicBezTo>
                    <a:pt x="730" y="2595"/>
                    <a:pt x="510" y="3081"/>
                    <a:pt x="325" y="3405"/>
                  </a:cubicBezTo>
                  <a:cubicBezTo>
                    <a:pt x="140" y="3741"/>
                    <a:pt x="1" y="3926"/>
                    <a:pt x="24" y="3950"/>
                  </a:cubicBezTo>
                  <a:lnTo>
                    <a:pt x="151" y="3811"/>
                  </a:lnTo>
                  <a:cubicBezTo>
                    <a:pt x="209" y="3730"/>
                    <a:pt x="302" y="3591"/>
                    <a:pt x="394" y="3440"/>
                  </a:cubicBezTo>
                  <a:cubicBezTo>
                    <a:pt x="591" y="3104"/>
                    <a:pt x="834" y="2629"/>
                    <a:pt x="1008" y="2073"/>
                  </a:cubicBezTo>
                  <a:cubicBezTo>
                    <a:pt x="1182" y="1529"/>
                    <a:pt x="1263" y="985"/>
                    <a:pt x="1298" y="614"/>
                  </a:cubicBezTo>
                  <a:cubicBezTo>
                    <a:pt x="1309" y="429"/>
                    <a:pt x="1309" y="267"/>
                    <a:pt x="1309" y="162"/>
                  </a:cubicBezTo>
                  <a:cubicBezTo>
                    <a:pt x="1309" y="58"/>
                    <a:pt x="1298" y="0"/>
                    <a:pt x="12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39;p27">
              <a:extLst>
                <a:ext uri="{FF2B5EF4-FFF2-40B4-BE49-F238E27FC236}">
                  <a16:creationId xmlns:a16="http://schemas.microsoft.com/office/drawing/2014/main" id="{F1D1AA82-4BED-A097-9CDA-9BF3F668ECCA}"/>
                </a:ext>
              </a:extLst>
            </p:cNvPr>
            <p:cNvSpPr/>
            <p:nvPr/>
          </p:nvSpPr>
          <p:spPr>
            <a:xfrm>
              <a:off x="2728809" y="4228649"/>
              <a:ext cx="513078" cy="418157"/>
            </a:xfrm>
            <a:custGeom>
              <a:avLst/>
              <a:gdLst/>
              <a:ahLst/>
              <a:cxnLst/>
              <a:rect l="l" t="t" r="r" b="b"/>
              <a:pathLst>
                <a:path w="7135" h="5815" extrusionOk="0">
                  <a:moveTo>
                    <a:pt x="46" y="0"/>
                  </a:moveTo>
                  <a:lnTo>
                    <a:pt x="0" y="5733"/>
                  </a:lnTo>
                  <a:lnTo>
                    <a:pt x="7134" y="5814"/>
                  </a:lnTo>
                  <a:cubicBezTo>
                    <a:pt x="7111" y="5142"/>
                    <a:pt x="3428" y="3718"/>
                    <a:pt x="3428" y="3718"/>
                  </a:cubicBezTo>
                  <a:lnTo>
                    <a:pt x="3602" y="46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40;p27">
              <a:extLst>
                <a:ext uri="{FF2B5EF4-FFF2-40B4-BE49-F238E27FC236}">
                  <a16:creationId xmlns:a16="http://schemas.microsoft.com/office/drawing/2014/main" id="{CE39B106-EA80-255F-1ACF-C98794AA93A3}"/>
                </a:ext>
              </a:extLst>
            </p:cNvPr>
            <p:cNvSpPr/>
            <p:nvPr/>
          </p:nvSpPr>
          <p:spPr>
            <a:xfrm>
              <a:off x="2800431" y="4470336"/>
              <a:ext cx="44153" cy="39838"/>
            </a:xfrm>
            <a:custGeom>
              <a:avLst/>
              <a:gdLst/>
              <a:ahLst/>
              <a:cxnLst/>
              <a:rect l="l" t="t" r="r" b="b"/>
              <a:pathLst>
                <a:path w="614" h="554" extrusionOk="0">
                  <a:moveTo>
                    <a:pt x="294" y="0"/>
                  </a:moveTo>
                  <a:cubicBezTo>
                    <a:pt x="268" y="0"/>
                    <a:pt x="243" y="5"/>
                    <a:pt x="219" y="16"/>
                  </a:cubicBezTo>
                  <a:lnTo>
                    <a:pt x="219" y="16"/>
                  </a:lnTo>
                  <a:lnTo>
                    <a:pt x="232" y="9"/>
                  </a:lnTo>
                  <a:lnTo>
                    <a:pt x="232" y="9"/>
                  </a:lnTo>
                  <a:cubicBezTo>
                    <a:pt x="93" y="44"/>
                    <a:pt x="0" y="195"/>
                    <a:pt x="35" y="345"/>
                  </a:cubicBezTo>
                  <a:cubicBezTo>
                    <a:pt x="54" y="461"/>
                    <a:pt x="171" y="553"/>
                    <a:pt x="283" y="553"/>
                  </a:cubicBezTo>
                  <a:cubicBezTo>
                    <a:pt x="305" y="553"/>
                    <a:pt x="327" y="550"/>
                    <a:pt x="348" y="542"/>
                  </a:cubicBezTo>
                  <a:cubicBezTo>
                    <a:pt x="498" y="519"/>
                    <a:pt x="614" y="334"/>
                    <a:pt x="568" y="195"/>
                  </a:cubicBezTo>
                  <a:cubicBezTo>
                    <a:pt x="531" y="94"/>
                    <a:pt x="407" y="0"/>
                    <a:pt x="29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41;p27">
              <a:extLst>
                <a:ext uri="{FF2B5EF4-FFF2-40B4-BE49-F238E27FC236}">
                  <a16:creationId xmlns:a16="http://schemas.microsoft.com/office/drawing/2014/main" id="{B3624512-2A11-F569-8B0C-362CC282AEF0}"/>
                </a:ext>
              </a:extLst>
            </p:cNvPr>
            <p:cNvSpPr/>
            <p:nvPr/>
          </p:nvSpPr>
          <p:spPr>
            <a:xfrm>
              <a:off x="2728809" y="4610918"/>
              <a:ext cx="516386" cy="39191"/>
            </a:xfrm>
            <a:custGeom>
              <a:avLst/>
              <a:gdLst/>
              <a:ahLst/>
              <a:cxnLst/>
              <a:rect l="l" t="t" r="r" b="b"/>
              <a:pathLst>
                <a:path w="7181" h="545" extrusionOk="0">
                  <a:moveTo>
                    <a:pt x="0" y="0"/>
                  </a:moveTo>
                  <a:lnTo>
                    <a:pt x="0" y="545"/>
                  </a:lnTo>
                  <a:lnTo>
                    <a:pt x="7134" y="487"/>
                  </a:lnTo>
                  <a:cubicBezTo>
                    <a:pt x="7181" y="267"/>
                    <a:pt x="6868" y="128"/>
                    <a:pt x="6868" y="1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42;p27">
              <a:extLst>
                <a:ext uri="{FF2B5EF4-FFF2-40B4-BE49-F238E27FC236}">
                  <a16:creationId xmlns:a16="http://schemas.microsoft.com/office/drawing/2014/main" id="{8D8BA37A-6114-C648-75F4-DFFE271220F0}"/>
                </a:ext>
              </a:extLst>
            </p:cNvPr>
            <p:cNvSpPr/>
            <p:nvPr/>
          </p:nvSpPr>
          <p:spPr>
            <a:xfrm>
              <a:off x="2935332" y="4490614"/>
              <a:ext cx="49186" cy="31281"/>
            </a:xfrm>
            <a:custGeom>
              <a:avLst/>
              <a:gdLst/>
              <a:ahLst/>
              <a:cxnLst/>
              <a:rect l="l" t="t" r="r" b="b"/>
              <a:pathLst>
                <a:path w="684" h="435" extrusionOk="0">
                  <a:moveTo>
                    <a:pt x="564" y="1"/>
                  </a:moveTo>
                  <a:cubicBezTo>
                    <a:pt x="484" y="1"/>
                    <a:pt x="370" y="20"/>
                    <a:pt x="255" y="86"/>
                  </a:cubicBezTo>
                  <a:cubicBezTo>
                    <a:pt x="58" y="225"/>
                    <a:pt x="0" y="434"/>
                    <a:pt x="24" y="434"/>
                  </a:cubicBezTo>
                  <a:cubicBezTo>
                    <a:pt x="25" y="434"/>
                    <a:pt x="27" y="435"/>
                    <a:pt x="29" y="435"/>
                  </a:cubicBezTo>
                  <a:cubicBezTo>
                    <a:pt x="76" y="435"/>
                    <a:pt x="157" y="291"/>
                    <a:pt x="325" y="191"/>
                  </a:cubicBezTo>
                  <a:cubicBezTo>
                    <a:pt x="498" y="75"/>
                    <a:pt x="672" y="63"/>
                    <a:pt x="672" y="29"/>
                  </a:cubicBezTo>
                  <a:cubicBezTo>
                    <a:pt x="683" y="17"/>
                    <a:pt x="638" y="1"/>
                    <a:pt x="56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43;p27">
              <a:extLst>
                <a:ext uri="{FF2B5EF4-FFF2-40B4-BE49-F238E27FC236}">
                  <a16:creationId xmlns:a16="http://schemas.microsoft.com/office/drawing/2014/main" id="{F0F62E2A-4F45-C026-B1A0-552869FDEE03}"/>
                </a:ext>
              </a:extLst>
            </p:cNvPr>
            <p:cNvSpPr/>
            <p:nvPr/>
          </p:nvSpPr>
          <p:spPr>
            <a:xfrm>
              <a:off x="3001920" y="4514991"/>
              <a:ext cx="37609" cy="39335"/>
            </a:xfrm>
            <a:custGeom>
              <a:avLst/>
              <a:gdLst/>
              <a:ahLst/>
              <a:cxnLst/>
              <a:rect l="l" t="t" r="r" b="b"/>
              <a:pathLst>
                <a:path w="523" h="547" extrusionOk="0">
                  <a:moveTo>
                    <a:pt x="464" y="0"/>
                  </a:moveTo>
                  <a:cubicBezTo>
                    <a:pt x="399" y="0"/>
                    <a:pt x="256" y="46"/>
                    <a:pt x="151" y="176"/>
                  </a:cubicBezTo>
                  <a:cubicBezTo>
                    <a:pt x="1" y="338"/>
                    <a:pt x="24" y="547"/>
                    <a:pt x="59" y="547"/>
                  </a:cubicBezTo>
                  <a:cubicBezTo>
                    <a:pt x="82" y="547"/>
                    <a:pt x="117" y="384"/>
                    <a:pt x="244" y="245"/>
                  </a:cubicBezTo>
                  <a:cubicBezTo>
                    <a:pt x="360" y="95"/>
                    <a:pt x="522" y="37"/>
                    <a:pt x="499" y="14"/>
                  </a:cubicBezTo>
                  <a:cubicBezTo>
                    <a:pt x="499" y="5"/>
                    <a:pt x="486" y="0"/>
                    <a:pt x="4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44;p27">
              <a:extLst>
                <a:ext uri="{FF2B5EF4-FFF2-40B4-BE49-F238E27FC236}">
                  <a16:creationId xmlns:a16="http://schemas.microsoft.com/office/drawing/2014/main" id="{BFC7762E-BB09-6D9E-3865-052C95D2250F}"/>
                </a:ext>
              </a:extLst>
            </p:cNvPr>
            <p:cNvSpPr/>
            <p:nvPr/>
          </p:nvSpPr>
          <p:spPr>
            <a:xfrm>
              <a:off x="3061892" y="4537283"/>
              <a:ext cx="27542" cy="42858"/>
            </a:xfrm>
            <a:custGeom>
              <a:avLst/>
              <a:gdLst/>
              <a:ahLst/>
              <a:cxnLst/>
              <a:rect l="l" t="t" r="r" b="b"/>
              <a:pathLst>
                <a:path w="383" h="596" extrusionOk="0">
                  <a:moveTo>
                    <a:pt x="349" y="1"/>
                  </a:moveTo>
                  <a:cubicBezTo>
                    <a:pt x="307" y="1"/>
                    <a:pt x="165" y="74"/>
                    <a:pt x="93" y="237"/>
                  </a:cubicBezTo>
                  <a:cubicBezTo>
                    <a:pt x="1" y="422"/>
                    <a:pt x="47" y="596"/>
                    <a:pt x="70" y="596"/>
                  </a:cubicBezTo>
                  <a:cubicBezTo>
                    <a:pt x="105" y="596"/>
                    <a:pt x="117" y="457"/>
                    <a:pt x="209" y="295"/>
                  </a:cubicBezTo>
                  <a:cubicBezTo>
                    <a:pt x="279" y="132"/>
                    <a:pt x="383" y="40"/>
                    <a:pt x="360" y="5"/>
                  </a:cubicBezTo>
                  <a:cubicBezTo>
                    <a:pt x="358" y="2"/>
                    <a:pt x="355" y="1"/>
                    <a:pt x="3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45;p27">
              <a:extLst>
                <a:ext uri="{FF2B5EF4-FFF2-40B4-BE49-F238E27FC236}">
                  <a16:creationId xmlns:a16="http://schemas.microsoft.com/office/drawing/2014/main" id="{DB42D23C-0059-CB6D-CDEF-DE2724ABDA63}"/>
                </a:ext>
              </a:extLst>
            </p:cNvPr>
            <p:cNvSpPr/>
            <p:nvPr/>
          </p:nvSpPr>
          <p:spPr>
            <a:xfrm>
              <a:off x="2926991" y="4423307"/>
              <a:ext cx="54939" cy="11793"/>
            </a:xfrm>
            <a:custGeom>
              <a:avLst/>
              <a:gdLst/>
              <a:ahLst/>
              <a:cxnLst/>
              <a:rect l="l" t="t" r="r" b="b"/>
              <a:pathLst>
                <a:path w="764" h="164" extrusionOk="0">
                  <a:moveTo>
                    <a:pt x="432" y="0"/>
                  </a:moveTo>
                  <a:cubicBezTo>
                    <a:pt x="412" y="0"/>
                    <a:pt x="392" y="1"/>
                    <a:pt x="371" y="3"/>
                  </a:cubicBezTo>
                  <a:cubicBezTo>
                    <a:pt x="140" y="3"/>
                    <a:pt x="1" y="131"/>
                    <a:pt x="12" y="154"/>
                  </a:cubicBezTo>
                  <a:cubicBezTo>
                    <a:pt x="14" y="161"/>
                    <a:pt x="22" y="164"/>
                    <a:pt x="35" y="164"/>
                  </a:cubicBezTo>
                  <a:cubicBezTo>
                    <a:pt x="86" y="164"/>
                    <a:pt x="214" y="119"/>
                    <a:pt x="371" y="119"/>
                  </a:cubicBezTo>
                  <a:cubicBezTo>
                    <a:pt x="528" y="119"/>
                    <a:pt x="651" y="139"/>
                    <a:pt x="713" y="139"/>
                  </a:cubicBezTo>
                  <a:cubicBezTo>
                    <a:pt x="734" y="139"/>
                    <a:pt x="748" y="136"/>
                    <a:pt x="753" y="131"/>
                  </a:cubicBezTo>
                  <a:cubicBezTo>
                    <a:pt x="764" y="99"/>
                    <a:pt x="630" y="0"/>
                    <a:pt x="43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46;p27">
              <a:extLst>
                <a:ext uri="{FF2B5EF4-FFF2-40B4-BE49-F238E27FC236}">
                  <a16:creationId xmlns:a16="http://schemas.microsoft.com/office/drawing/2014/main" id="{243DECFE-4890-E97D-5699-BE146F793020}"/>
                </a:ext>
              </a:extLst>
            </p:cNvPr>
            <p:cNvSpPr/>
            <p:nvPr/>
          </p:nvSpPr>
          <p:spPr>
            <a:xfrm>
              <a:off x="2922820" y="3643166"/>
              <a:ext cx="639711" cy="480575"/>
            </a:xfrm>
            <a:custGeom>
              <a:avLst/>
              <a:gdLst/>
              <a:ahLst/>
              <a:cxnLst/>
              <a:rect l="l" t="t" r="r" b="b"/>
              <a:pathLst>
                <a:path w="8896" h="6683" extrusionOk="0">
                  <a:moveTo>
                    <a:pt x="3244" y="0"/>
                  </a:moveTo>
                  <a:lnTo>
                    <a:pt x="1" y="1483"/>
                  </a:lnTo>
                  <a:lnTo>
                    <a:pt x="2410" y="6683"/>
                  </a:lnTo>
                  <a:lnTo>
                    <a:pt x="8895" y="3695"/>
                  </a:lnTo>
                  <a:cubicBezTo>
                    <a:pt x="8739" y="3394"/>
                    <a:pt x="7679" y="3318"/>
                    <a:pt x="6659" y="3318"/>
                  </a:cubicBezTo>
                  <a:cubicBezTo>
                    <a:pt x="5638" y="3318"/>
                    <a:pt x="4657" y="3394"/>
                    <a:pt x="4657" y="3394"/>
                  </a:cubicBezTo>
                  <a:lnTo>
                    <a:pt x="3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47;p27">
              <a:extLst>
                <a:ext uri="{FF2B5EF4-FFF2-40B4-BE49-F238E27FC236}">
                  <a16:creationId xmlns:a16="http://schemas.microsoft.com/office/drawing/2014/main" id="{87B7C46A-37A0-86A8-6A8C-C7CB4994B434}"/>
                </a:ext>
              </a:extLst>
            </p:cNvPr>
            <p:cNvSpPr/>
            <p:nvPr/>
          </p:nvSpPr>
          <p:spPr>
            <a:xfrm>
              <a:off x="3094610" y="3929005"/>
              <a:ext cx="43146" cy="39263"/>
            </a:xfrm>
            <a:custGeom>
              <a:avLst/>
              <a:gdLst/>
              <a:ahLst/>
              <a:cxnLst/>
              <a:rect l="l" t="t" r="r" b="b"/>
              <a:pathLst>
                <a:path w="600" h="546" extrusionOk="0">
                  <a:moveTo>
                    <a:pt x="283" y="0"/>
                  </a:moveTo>
                  <a:cubicBezTo>
                    <a:pt x="216" y="0"/>
                    <a:pt x="152" y="20"/>
                    <a:pt x="113" y="65"/>
                  </a:cubicBezTo>
                  <a:lnTo>
                    <a:pt x="113" y="65"/>
                  </a:lnTo>
                  <a:cubicBezTo>
                    <a:pt x="8" y="151"/>
                    <a:pt x="0" y="338"/>
                    <a:pt x="79" y="449"/>
                  </a:cubicBezTo>
                  <a:cubicBezTo>
                    <a:pt x="130" y="514"/>
                    <a:pt x="210" y="546"/>
                    <a:pt x="289" y="546"/>
                  </a:cubicBezTo>
                  <a:cubicBezTo>
                    <a:pt x="352" y="546"/>
                    <a:pt x="414" y="525"/>
                    <a:pt x="461" y="484"/>
                  </a:cubicBezTo>
                  <a:cubicBezTo>
                    <a:pt x="577" y="403"/>
                    <a:pt x="600" y="183"/>
                    <a:pt x="507" y="79"/>
                  </a:cubicBezTo>
                  <a:cubicBezTo>
                    <a:pt x="452" y="30"/>
                    <a:pt x="365" y="0"/>
                    <a:pt x="28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48;p27">
              <a:extLst>
                <a:ext uri="{FF2B5EF4-FFF2-40B4-BE49-F238E27FC236}">
                  <a16:creationId xmlns:a16="http://schemas.microsoft.com/office/drawing/2014/main" id="{BFC90E24-807E-9C4B-7A57-E8A6F2BCF3C4}"/>
                </a:ext>
              </a:extLst>
            </p:cNvPr>
            <p:cNvSpPr/>
            <p:nvPr/>
          </p:nvSpPr>
          <p:spPr>
            <a:xfrm>
              <a:off x="3083536" y="3892978"/>
              <a:ext cx="478993" cy="239964"/>
            </a:xfrm>
            <a:custGeom>
              <a:avLst/>
              <a:gdLst/>
              <a:ahLst/>
              <a:cxnLst/>
              <a:rect l="l" t="t" r="r" b="b"/>
              <a:pathLst>
                <a:path w="6661" h="3337" extrusionOk="0">
                  <a:moveTo>
                    <a:pt x="6255" y="1"/>
                  </a:moveTo>
                  <a:lnTo>
                    <a:pt x="1" y="2827"/>
                  </a:lnTo>
                  <a:lnTo>
                    <a:pt x="233" y="3336"/>
                  </a:lnTo>
                  <a:lnTo>
                    <a:pt x="6660" y="221"/>
                  </a:lnTo>
                  <a:cubicBezTo>
                    <a:pt x="6603" y="1"/>
                    <a:pt x="6255" y="1"/>
                    <a:pt x="625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49;p27">
              <a:extLst>
                <a:ext uri="{FF2B5EF4-FFF2-40B4-BE49-F238E27FC236}">
                  <a16:creationId xmlns:a16="http://schemas.microsoft.com/office/drawing/2014/main" id="{6C98CD75-049D-3D22-75EB-7BA8BCF67E9C}"/>
                </a:ext>
              </a:extLst>
            </p:cNvPr>
            <p:cNvSpPr/>
            <p:nvPr/>
          </p:nvSpPr>
          <p:spPr>
            <a:xfrm>
              <a:off x="3229584" y="3881113"/>
              <a:ext cx="35595" cy="46957"/>
            </a:xfrm>
            <a:custGeom>
              <a:avLst/>
              <a:gdLst/>
              <a:ahLst/>
              <a:cxnLst/>
              <a:rect l="l" t="t" r="r" b="b"/>
              <a:pathLst>
                <a:path w="495" h="653" extrusionOk="0">
                  <a:moveTo>
                    <a:pt x="448" y="0"/>
                  </a:moveTo>
                  <a:cubicBezTo>
                    <a:pt x="380" y="0"/>
                    <a:pt x="236" y="73"/>
                    <a:pt x="136" y="247"/>
                  </a:cubicBezTo>
                  <a:cubicBezTo>
                    <a:pt x="0" y="439"/>
                    <a:pt x="41" y="653"/>
                    <a:pt x="75" y="653"/>
                  </a:cubicBezTo>
                  <a:cubicBezTo>
                    <a:pt x="76" y="653"/>
                    <a:pt x="77" y="652"/>
                    <a:pt x="78" y="652"/>
                  </a:cubicBezTo>
                  <a:cubicBezTo>
                    <a:pt x="101" y="652"/>
                    <a:pt x="113" y="478"/>
                    <a:pt x="228" y="305"/>
                  </a:cubicBezTo>
                  <a:cubicBezTo>
                    <a:pt x="333" y="131"/>
                    <a:pt x="495" y="38"/>
                    <a:pt x="483" y="15"/>
                  </a:cubicBezTo>
                  <a:cubicBezTo>
                    <a:pt x="478" y="5"/>
                    <a:pt x="466" y="0"/>
                    <a:pt x="4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50;p27">
              <a:extLst>
                <a:ext uri="{FF2B5EF4-FFF2-40B4-BE49-F238E27FC236}">
                  <a16:creationId xmlns:a16="http://schemas.microsoft.com/office/drawing/2014/main" id="{D23A5C01-8904-CDB2-52A2-5D93DE0E55C5}"/>
                </a:ext>
              </a:extLst>
            </p:cNvPr>
            <p:cNvSpPr/>
            <p:nvPr/>
          </p:nvSpPr>
          <p:spPr>
            <a:xfrm>
              <a:off x="3299407" y="3878381"/>
              <a:ext cx="23227" cy="49690"/>
            </a:xfrm>
            <a:custGeom>
              <a:avLst/>
              <a:gdLst/>
              <a:ahLst/>
              <a:cxnLst/>
              <a:rect l="l" t="t" r="r" b="b"/>
              <a:pathLst>
                <a:path w="323" h="691" extrusionOk="0">
                  <a:moveTo>
                    <a:pt x="288" y="0"/>
                  </a:moveTo>
                  <a:cubicBezTo>
                    <a:pt x="246" y="0"/>
                    <a:pt x="107" y="105"/>
                    <a:pt x="57" y="308"/>
                  </a:cubicBezTo>
                  <a:cubicBezTo>
                    <a:pt x="0" y="521"/>
                    <a:pt x="96" y="691"/>
                    <a:pt x="124" y="691"/>
                  </a:cubicBezTo>
                  <a:cubicBezTo>
                    <a:pt x="124" y="691"/>
                    <a:pt x="125" y="690"/>
                    <a:pt x="126" y="690"/>
                  </a:cubicBezTo>
                  <a:cubicBezTo>
                    <a:pt x="161" y="667"/>
                    <a:pt x="114" y="528"/>
                    <a:pt x="172" y="331"/>
                  </a:cubicBezTo>
                  <a:cubicBezTo>
                    <a:pt x="219" y="146"/>
                    <a:pt x="323" y="30"/>
                    <a:pt x="300" y="7"/>
                  </a:cubicBezTo>
                  <a:cubicBezTo>
                    <a:pt x="298" y="2"/>
                    <a:pt x="294" y="0"/>
                    <a:pt x="28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51;p27">
              <a:extLst>
                <a:ext uri="{FF2B5EF4-FFF2-40B4-BE49-F238E27FC236}">
                  <a16:creationId xmlns:a16="http://schemas.microsoft.com/office/drawing/2014/main" id="{86F35C31-8B41-1B75-7E91-64B3EF1E100B}"/>
                </a:ext>
              </a:extLst>
            </p:cNvPr>
            <p:cNvSpPr/>
            <p:nvPr/>
          </p:nvSpPr>
          <p:spPr>
            <a:xfrm>
              <a:off x="3365923" y="3876295"/>
              <a:ext cx="12512" cy="48467"/>
            </a:xfrm>
            <a:custGeom>
              <a:avLst/>
              <a:gdLst/>
              <a:ahLst/>
              <a:cxnLst/>
              <a:rect l="l" t="t" r="r" b="b"/>
              <a:pathLst>
                <a:path w="174" h="674" extrusionOk="0">
                  <a:moveTo>
                    <a:pt x="146" y="0"/>
                  </a:moveTo>
                  <a:cubicBezTo>
                    <a:pt x="106" y="0"/>
                    <a:pt x="0" y="126"/>
                    <a:pt x="0" y="337"/>
                  </a:cubicBezTo>
                  <a:cubicBezTo>
                    <a:pt x="0" y="548"/>
                    <a:pt x="106" y="673"/>
                    <a:pt x="146" y="673"/>
                  </a:cubicBezTo>
                  <a:cubicBezTo>
                    <a:pt x="148" y="673"/>
                    <a:pt x="149" y="673"/>
                    <a:pt x="151" y="673"/>
                  </a:cubicBezTo>
                  <a:cubicBezTo>
                    <a:pt x="174" y="661"/>
                    <a:pt x="116" y="522"/>
                    <a:pt x="116" y="337"/>
                  </a:cubicBezTo>
                  <a:cubicBezTo>
                    <a:pt x="116" y="163"/>
                    <a:pt x="174" y="24"/>
                    <a:pt x="151" y="1"/>
                  </a:cubicBezTo>
                  <a:cubicBezTo>
                    <a:pt x="149" y="1"/>
                    <a:pt x="148" y="0"/>
                    <a:pt x="14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52;p27">
              <a:extLst>
                <a:ext uri="{FF2B5EF4-FFF2-40B4-BE49-F238E27FC236}">
                  <a16:creationId xmlns:a16="http://schemas.microsoft.com/office/drawing/2014/main" id="{4FBEBA65-48DC-CB6B-3D4F-6EA315A11E25}"/>
                </a:ext>
              </a:extLst>
            </p:cNvPr>
            <p:cNvSpPr/>
            <p:nvPr/>
          </p:nvSpPr>
          <p:spPr>
            <a:xfrm>
              <a:off x="3185144" y="3826031"/>
              <a:ext cx="49186" cy="28117"/>
            </a:xfrm>
            <a:custGeom>
              <a:avLst/>
              <a:gdLst/>
              <a:ahLst/>
              <a:cxnLst/>
              <a:rect l="l" t="t" r="r" b="b"/>
              <a:pathLst>
                <a:path w="684" h="391" extrusionOk="0">
                  <a:moveTo>
                    <a:pt x="573" y="1"/>
                  </a:moveTo>
                  <a:cubicBezTo>
                    <a:pt x="498" y="1"/>
                    <a:pt x="393" y="20"/>
                    <a:pt x="290" y="75"/>
                  </a:cubicBezTo>
                  <a:cubicBezTo>
                    <a:pt x="82" y="190"/>
                    <a:pt x="1" y="364"/>
                    <a:pt x="24" y="387"/>
                  </a:cubicBezTo>
                  <a:cubicBezTo>
                    <a:pt x="27" y="389"/>
                    <a:pt x="30" y="390"/>
                    <a:pt x="34" y="390"/>
                  </a:cubicBezTo>
                  <a:cubicBezTo>
                    <a:pt x="78" y="390"/>
                    <a:pt x="189" y="276"/>
                    <a:pt x="348" y="190"/>
                  </a:cubicBezTo>
                  <a:cubicBezTo>
                    <a:pt x="522" y="98"/>
                    <a:pt x="673" y="63"/>
                    <a:pt x="673" y="40"/>
                  </a:cubicBezTo>
                  <a:cubicBezTo>
                    <a:pt x="684" y="18"/>
                    <a:pt x="641" y="1"/>
                    <a:pt x="57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53;p27">
              <a:extLst>
                <a:ext uri="{FF2B5EF4-FFF2-40B4-BE49-F238E27FC236}">
                  <a16:creationId xmlns:a16="http://schemas.microsoft.com/office/drawing/2014/main" id="{CB18BDCE-8042-C6B9-2D61-0B86944ED478}"/>
                </a:ext>
              </a:extLst>
            </p:cNvPr>
            <p:cNvSpPr/>
            <p:nvPr/>
          </p:nvSpPr>
          <p:spPr>
            <a:xfrm>
              <a:off x="974805" y="1408450"/>
              <a:ext cx="909590" cy="668188"/>
            </a:xfrm>
            <a:custGeom>
              <a:avLst/>
              <a:gdLst/>
              <a:ahLst/>
              <a:cxnLst/>
              <a:rect l="l" t="t" r="r" b="b"/>
              <a:pathLst>
                <a:path w="12649" h="9292" extrusionOk="0">
                  <a:moveTo>
                    <a:pt x="6163" y="0"/>
                  </a:moveTo>
                  <a:cubicBezTo>
                    <a:pt x="5950" y="0"/>
                    <a:pt x="5738" y="31"/>
                    <a:pt x="5537" y="96"/>
                  </a:cubicBezTo>
                  <a:cubicBezTo>
                    <a:pt x="4781" y="363"/>
                    <a:pt x="4206" y="1099"/>
                    <a:pt x="4120" y="1895"/>
                  </a:cubicBezTo>
                  <a:lnTo>
                    <a:pt x="4120" y="1895"/>
                  </a:lnTo>
                  <a:cubicBezTo>
                    <a:pt x="3873" y="1639"/>
                    <a:pt x="3534" y="1464"/>
                    <a:pt x="3174" y="1428"/>
                  </a:cubicBezTo>
                  <a:cubicBezTo>
                    <a:pt x="3118" y="1421"/>
                    <a:pt x="3061" y="1417"/>
                    <a:pt x="3004" y="1417"/>
                  </a:cubicBezTo>
                  <a:cubicBezTo>
                    <a:pt x="2592" y="1417"/>
                    <a:pt x="2175" y="1596"/>
                    <a:pt x="1900" y="1891"/>
                  </a:cubicBezTo>
                  <a:cubicBezTo>
                    <a:pt x="1402" y="2400"/>
                    <a:pt x="1321" y="3153"/>
                    <a:pt x="1171" y="3848"/>
                  </a:cubicBezTo>
                  <a:cubicBezTo>
                    <a:pt x="1008" y="4543"/>
                    <a:pt x="684" y="5296"/>
                    <a:pt x="1" y="5481"/>
                  </a:cubicBezTo>
                  <a:cubicBezTo>
                    <a:pt x="117" y="6304"/>
                    <a:pt x="777" y="7022"/>
                    <a:pt x="1576" y="7195"/>
                  </a:cubicBezTo>
                  <a:cubicBezTo>
                    <a:pt x="1865" y="7253"/>
                    <a:pt x="2190" y="7253"/>
                    <a:pt x="2445" y="7404"/>
                  </a:cubicBezTo>
                  <a:cubicBezTo>
                    <a:pt x="2688" y="7554"/>
                    <a:pt x="2838" y="7798"/>
                    <a:pt x="3012" y="8018"/>
                  </a:cubicBezTo>
                  <a:cubicBezTo>
                    <a:pt x="3707" y="8875"/>
                    <a:pt x="4819" y="9280"/>
                    <a:pt x="5907" y="9292"/>
                  </a:cubicBezTo>
                  <a:cubicBezTo>
                    <a:pt x="5927" y="9292"/>
                    <a:pt x="5947" y="9292"/>
                    <a:pt x="5966" y="9292"/>
                  </a:cubicBezTo>
                  <a:cubicBezTo>
                    <a:pt x="7034" y="9292"/>
                    <a:pt x="8068" y="8983"/>
                    <a:pt x="9058" y="8585"/>
                  </a:cubicBezTo>
                  <a:cubicBezTo>
                    <a:pt x="9486" y="8411"/>
                    <a:pt x="9903" y="8215"/>
                    <a:pt x="10204" y="7890"/>
                  </a:cubicBezTo>
                  <a:cubicBezTo>
                    <a:pt x="10505" y="7554"/>
                    <a:pt x="10644" y="7033"/>
                    <a:pt x="10413" y="6639"/>
                  </a:cubicBezTo>
                  <a:lnTo>
                    <a:pt x="10413" y="6639"/>
                  </a:lnTo>
                  <a:cubicBezTo>
                    <a:pt x="10610" y="6790"/>
                    <a:pt x="10783" y="6987"/>
                    <a:pt x="10888" y="7219"/>
                  </a:cubicBezTo>
                  <a:cubicBezTo>
                    <a:pt x="11571" y="6929"/>
                    <a:pt x="12173" y="6466"/>
                    <a:pt x="12648" y="5887"/>
                  </a:cubicBezTo>
                  <a:cubicBezTo>
                    <a:pt x="11606" y="5400"/>
                    <a:pt x="11768" y="3663"/>
                    <a:pt x="10772" y="3095"/>
                  </a:cubicBezTo>
                  <a:cubicBezTo>
                    <a:pt x="10297" y="2829"/>
                    <a:pt x="9683" y="2922"/>
                    <a:pt x="9208" y="2655"/>
                  </a:cubicBezTo>
                  <a:cubicBezTo>
                    <a:pt x="8513" y="2296"/>
                    <a:pt x="8340" y="1370"/>
                    <a:pt x="7830" y="767"/>
                  </a:cubicBezTo>
                  <a:cubicBezTo>
                    <a:pt x="7432" y="274"/>
                    <a:pt x="6794" y="0"/>
                    <a:pt x="6163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54;p27">
              <a:extLst>
                <a:ext uri="{FF2B5EF4-FFF2-40B4-BE49-F238E27FC236}">
                  <a16:creationId xmlns:a16="http://schemas.microsoft.com/office/drawing/2014/main" id="{84E0CB98-C969-D77E-8EC4-227567452416}"/>
                </a:ext>
              </a:extLst>
            </p:cNvPr>
            <p:cNvSpPr/>
            <p:nvPr/>
          </p:nvSpPr>
          <p:spPr>
            <a:xfrm>
              <a:off x="1165580" y="1531127"/>
              <a:ext cx="503873" cy="870327"/>
            </a:xfrm>
            <a:custGeom>
              <a:avLst/>
              <a:gdLst/>
              <a:ahLst/>
              <a:cxnLst/>
              <a:rect l="l" t="t" r="r" b="b"/>
              <a:pathLst>
                <a:path w="7007" h="12103" extrusionOk="0">
                  <a:moveTo>
                    <a:pt x="3851" y="0"/>
                  </a:moveTo>
                  <a:cubicBezTo>
                    <a:pt x="3662" y="0"/>
                    <a:pt x="3476" y="29"/>
                    <a:pt x="3301" y="92"/>
                  </a:cubicBezTo>
                  <a:lnTo>
                    <a:pt x="0" y="1552"/>
                  </a:lnTo>
                  <a:lnTo>
                    <a:pt x="139" y="2131"/>
                  </a:lnTo>
                  <a:lnTo>
                    <a:pt x="1946" y="8396"/>
                  </a:lnTo>
                  <a:lnTo>
                    <a:pt x="6729" y="12103"/>
                  </a:lnTo>
                  <a:lnTo>
                    <a:pt x="6173" y="9694"/>
                  </a:lnTo>
                  <a:lnTo>
                    <a:pt x="5687" y="7516"/>
                  </a:lnTo>
                  <a:cubicBezTo>
                    <a:pt x="5687" y="7516"/>
                    <a:pt x="7007" y="6960"/>
                    <a:pt x="6868" y="5107"/>
                  </a:cubicBezTo>
                  <a:cubicBezTo>
                    <a:pt x="6799" y="4192"/>
                    <a:pt x="6405" y="2744"/>
                    <a:pt x="6057" y="1575"/>
                  </a:cubicBezTo>
                  <a:cubicBezTo>
                    <a:pt x="5798" y="700"/>
                    <a:pt x="4779" y="0"/>
                    <a:pt x="38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55;p27">
              <a:extLst>
                <a:ext uri="{FF2B5EF4-FFF2-40B4-BE49-F238E27FC236}">
                  <a16:creationId xmlns:a16="http://schemas.microsoft.com/office/drawing/2014/main" id="{961398BC-5B9C-B432-8EBA-DD441661E8F7}"/>
                </a:ext>
              </a:extLst>
            </p:cNvPr>
            <p:cNvSpPr/>
            <p:nvPr/>
          </p:nvSpPr>
          <p:spPr>
            <a:xfrm>
              <a:off x="1544468" y="1746494"/>
              <a:ext cx="36746" cy="33438"/>
            </a:xfrm>
            <a:custGeom>
              <a:avLst/>
              <a:gdLst/>
              <a:ahLst/>
              <a:cxnLst/>
              <a:rect l="l" t="t" r="r" b="b"/>
              <a:pathLst>
                <a:path w="511" h="465" extrusionOk="0">
                  <a:moveTo>
                    <a:pt x="280" y="0"/>
                  </a:moveTo>
                  <a:cubicBezTo>
                    <a:pt x="249" y="0"/>
                    <a:pt x="218" y="5"/>
                    <a:pt x="186" y="16"/>
                  </a:cubicBezTo>
                  <a:cubicBezTo>
                    <a:pt x="70" y="62"/>
                    <a:pt x="1" y="190"/>
                    <a:pt x="24" y="305"/>
                  </a:cubicBezTo>
                  <a:cubicBezTo>
                    <a:pt x="62" y="401"/>
                    <a:pt x="148" y="465"/>
                    <a:pt x="248" y="465"/>
                  </a:cubicBezTo>
                  <a:cubicBezTo>
                    <a:pt x="269" y="465"/>
                    <a:pt x="291" y="462"/>
                    <a:pt x="313" y="456"/>
                  </a:cubicBezTo>
                  <a:cubicBezTo>
                    <a:pt x="441" y="410"/>
                    <a:pt x="510" y="282"/>
                    <a:pt x="487" y="166"/>
                  </a:cubicBezTo>
                  <a:cubicBezTo>
                    <a:pt x="469" y="59"/>
                    <a:pt x="382" y="0"/>
                    <a:pt x="2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56;p27">
              <a:extLst>
                <a:ext uri="{FF2B5EF4-FFF2-40B4-BE49-F238E27FC236}">
                  <a16:creationId xmlns:a16="http://schemas.microsoft.com/office/drawing/2014/main" id="{9556792A-FC01-88E6-E229-990AC9B52252}"/>
                </a:ext>
              </a:extLst>
            </p:cNvPr>
            <p:cNvSpPr/>
            <p:nvPr/>
          </p:nvSpPr>
          <p:spPr>
            <a:xfrm>
              <a:off x="1520307" y="1693497"/>
              <a:ext cx="67523" cy="26031"/>
            </a:xfrm>
            <a:custGeom>
              <a:avLst/>
              <a:gdLst/>
              <a:ahLst/>
              <a:cxnLst/>
              <a:rect l="l" t="t" r="r" b="b"/>
              <a:pathLst>
                <a:path w="939" h="362" extrusionOk="0">
                  <a:moveTo>
                    <a:pt x="568" y="0"/>
                  </a:moveTo>
                  <a:cubicBezTo>
                    <a:pt x="522" y="0"/>
                    <a:pt x="472" y="4"/>
                    <a:pt x="418" y="12"/>
                  </a:cubicBezTo>
                  <a:cubicBezTo>
                    <a:pt x="267" y="58"/>
                    <a:pt x="140" y="151"/>
                    <a:pt x="82" y="220"/>
                  </a:cubicBezTo>
                  <a:cubicBezTo>
                    <a:pt x="12" y="290"/>
                    <a:pt x="1" y="347"/>
                    <a:pt x="12" y="359"/>
                  </a:cubicBezTo>
                  <a:cubicBezTo>
                    <a:pt x="15" y="361"/>
                    <a:pt x="19" y="361"/>
                    <a:pt x="23" y="361"/>
                  </a:cubicBezTo>
                  <a:cubicBezTo>
                    <a:pt x="78" y="361"/>
                    <a:pt x="214" y="216"/>
                    <a:pt x="441" y="162"/>
                  </a:cubicBezTo>
                  <a:cubicBezTo>
                    <a:pt x="505" y="148"/>
                    <a:pt x="565" y="143"/>
                    <a:pt x="621" y="143"/>
                  </a:cubicBezTo>
                  <a:cubicBezTo>
                    <a:pt x="751" y="143"/>
                    <a:pt x="854" y="170"/>
                    <a:pt x="901" y="170"/>
                  </a:cubicBezTo>
                  <a:cubicBezTo>
                    <a:pt x="915" y="170"/>
                    <a:pt x="924" y="168"/>
                    <a:pt x="927" y="162"/>
                  </a:cubicBezTo>
                  <a:cubicBezTo>
                    <a:pt x="939" y="151"/>
                    <a:pt x="893" y="104"/>
                    <a:pt x="800" y="46"/>
                  </a:cubicBezTo>
                  <a:cubicBezTo>
                    <a:pt x="738" y="15"/>
                    <a:pt x="661" y="0"/>
                    <a:pt x="5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57;p27">
              <a:extLst>
                <a:ext uri="{FF2B5EF4-FFF2-40B4-BE49-F238E27FC236}">
                  <a16:creationId xmlns:a16="http://schemas.microsoft.com/office/drawing/2014/main" id="{A8733DF5-BA92-86F3-EE14-C1BA8EDFB3F2}"/>
                </a:ext>
              </a:extLst>
            </p:cNvPr>
            <p:cNvSpPr/>
            <p:nvPr/>
          </p:nvSpPr>
          <p:spPr>
            <a:xfrm>
              <a:off x="1387060" y="1785253"/>
              <a:ext cx="37537" cy="33007"/>
            </a:xfrm>
            <a:custGeom>
              <a:avLst/>
              <a:gdLst/>
              <a:ahLst/>
              <a:cxnLst/>
              <a:rect l="l" t="t" r="r" b="b"/>
              <a:pathLst>
                <a:path w="522" h="459" extrusionOk="0">
                  <a:moveTo>
                    <a:pt x="263" y="1"/>
                  </a:moveTo>
                  <a:cubicBezTo>
                    <a:pt x="238" y="1"/>
                    <a:pt x="212" y="4"/>
                    <a:pt x="186" y="10"/>
                  </a:cubicBezTo>
                  <a:cubicBezTo>
                    <a:pt x="70" y="56"/>
                    <a:pt x="1" y="183"/>
                    <a:pt x="24" y="299"/>
                  </a:cubicBezTo>
                  <a:cubicBezTo>
                    <a:pt x="62" y="395"/>
                    <a:pt x="148" y="459"/>
                    <a:pt x="248" y="459"/>
                  </a:cubicBezTo>
                  <a:cubicBezTo>
                    <a:pt x="269" y="459"/>
                    <a:pt x="291" y="456"/>
                    <a:pt x="313" y="450"/>
                  </a:cubicBezTo>
                  <a:cubicBezTo>
                    <a:pt x="452" y="403"/>
                    <a:pt x="522" y="276"/>
                    <a:pt x="487" y="160"/>
                  </a:cubicBezTo>
                  <a:cubicBezTo>
                    <a:pt x="468" y="65"/>
                    <a:pt x="378" y="1"/>
                    <a:pt x="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58;p27">
              <a:extLst>
                <a:ext uri="{FF2B5EF4-FFF2-40B4-BE49-F238E27FC236}">
                  <a16:creationId xmlns:a16="http://schemas.microsoft.com/office/drawing/2014/main" id="{B7601F17-757F-ADD7-30A2-0BFEC8AE2828}"/>
                </a:ext>
              </a:extLst>
            </p:cNvPr>
            <p:cNvSpPr/>
            <p:nvPr/>
          </p:nvSpPr>
          <p:spPr>
            <a:xfrm>
              <a:off x="1346287" y="1738081"/>
              <a:ext cx="67523" cy="26319"/>
            </a:xfrm>
            <a:custGeom>
              <a:avLst/>
              <a:gdLst/>
              <a:ahLst/>
              <a:cxnLst/>
              <a:rect l="l" t="t" r="r" b="b"/>
              <a:pathLst>
                <a:path w="939" h="366" extrusionOk="0">
                  <a:moveTo>
                    <a:pt x="568" y="0"/>
                  </a:moveTo>
                  <a:cubicBezTo>
                    <a:pt x="521" y="0"/>
                    <a:pt x="471" y="5"/>
                    <a:pt x="417" y="17"/>
                  </a:cubicBezTo>
                  <a:cubicBezTo>
                    <a:pt x="278" y="63"/>
                    <a:pt x="139" y="144"/>
                    <a:pt x="81" y="226"/>
                  </a:cubicBezTo>
                  <a:cubicBezTo>
                    <a:pt x="12" y="295"/>
                    <a:pt x="0" y="353"/>
                    <a:pt x="12" y="364"/>
                  </a:cubicBezTo>
                  <a:cubicBezTo>
                    <a:pt x="14" y="365"/>
                    <a:pt x="15" y="365"/>
                    <a:pt x="17" y="365"/>
                  </a:cubicBezTo>
                  <a:cubicBezTo>
                    <a:pt x="69" y="365"/>
                    <a:pt x="218" y="223"/>
                    <a:pt x="452" y="156"/>
                  </a:cubicBezTo>
                  <a:cubicBezTo>
                    <a:pt x="508" y="143"/>
                    <a:pt x="562" y="138"/>
                    <a:pt x="613" y="138"/>
                  </a:cubicBezTo>
                  <a:cubicBezTo>
                    <a:pt x="742" y="138"/>
                    <a:pt x="849" y="168"/>
                    <a:pt x="898" y="168"/>
                  </a:cubicBezTo>
                  <a:cubicBezTo>
                    <a:pt x="915" y="168"/>
                    <a:pt x="925" y="165"/>
                    <a:pt x="927" y="156"/>
                  </a:cubicBezTo>
                  <a:cubicBezTo>
                    <a:pt x="938" y="144"/>
                    <a:pt x="904" y="87"/>
                    <a:pt x="799" y="52"/>
                  </a:cubicBezTo>
                  <a:cubicBezTo>
                    <a:pt x="738" y="21"/>
                    <a:pt x="660" y="0"/>
                    <a:pt x="5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59;p27">
              <a:extLst>
                <a:ext uri="{FF2B5EF4-FFF2-40B4-BE49-F238E27FC236}">
                  <a16:creationId xmlns:a16="http://schemas.microsoft.com/office/drawing/2014/main" id="{3C5D4D93-C393-58B3-C106-E6A5E77DCF47}"/>
                </a:ext>
              </a:extLst>
            </p:cNvPr>
            <p:cNvSpPr/>
            <p:nvPr/>
          </p:nvSpPr>
          <p:spPr>
            <a:xfrm>
              <a:off x="1462852" y="1720895"/>
              <a:ext cx="87514" cy="144755"/>
            </a:xfrm>
            <a:custGeom>
              <a:avLst/>
              <a:gdLst/>
              <a:ahLst/>
              <a:cxnLst/>
              <a:rect l="l" t="t" r="r" b="b"/>
              <a:pathLst>
                <a:path w="1217" h="2013" extrusionOk="0">
                  <a:moveTo>
                    <a:pt x="38" y="0"/>
                  </a:moveTo>
                  <a:cubicBezTo>
                    <a:pt x="37" y="0"/>
                    <a:pt x="36" y="1"/>
                    <a:pt x="35" y="1"/>
                  </a:cubicBezTo>
                  <a:cubicBezTo>
                    <a:pt x="1" y="13"/>
                    <a:pt x="325" y="534"/>
                    <a:pt x="742" y="1159"/>
                  </a:cubicBezTo>
                  <a:cubicBezTo>
                    <a:pt x="858" y="1298"/>
                    <a:pt x="939" y="1449"/>
                    <a:pt x="1043" y="1588"/>
                  </a:cubicBezTo>
                  <a:cubicBezTo>
                    <a:pt x="1089" y="1646"/>
                    <a:pt x="1136" y="1715"/>
                    <a:pt x="1136" y="1762"/>
                  </a:cubicBezTo>
                  <a:cubicBezTo>
                    <a:pt x="1136" y="1808"/>
                    <a:pt x="1066" y="1831"/>
                    <a:pt x="1020" y="1854"/>
                  </a:cubicBezTo>
                  <a:cubicBezTo>
                    <a:pt x="777" y="1935"/>
                    <a:pt x="638" y="1993"/>
                    <a:pt x="638" y="2005"/>
                  </a:cubicBezTo>
                  <a:cubicBezTo>
                    <a:pt x="638" y="2010"/>
                    <a:pt x="645" y="2012"/>
                    <a:pt x="659" y="2012"/>
                  </a:cubicBezTo>
                  <a:cubicBezTo>
                    <a:pt x="710" y="2012"/>
                    <a:pt x="847" y="1981"/>
                    <a:pt x="1020" y="1935"/>
                  </a:cubicBezTo>
                  <a:cubicBezTo>
                    <a:pt x="1043" y="1924"/>
                    <a:pt x="1066" y="1912"/>
                    <a:pt x="1113" y="1889"/>
                  </a:cubicBezTo>
                  <a:cubicBezTo>
                    <a:pt x="1159" y="1877"/>
                    <a:pt x="1205" y="1831"/>
                    <a:pt x="1205" y="1773"/>
                  </a:cubicBezTo>
                  <a:cubicBezTo>
                    <a:pt x="1217" y="1657"/>
                    <a:pt x="1159" y="1600"/>
                    <a:pt x="1113" y="1530"/>
                  </a:cubicBezTo>
                  <a:cubicBezTo>
                    <a:pt x="1031" y="1403"/>
                    <a:pt x="927" y="1252"/>
                    <a:pt x="823" y="1102"/>
                  </a:cubicBezTo>
                  <a:cubicBezTo>
                    <a:pt x="427" y="490"/>
                    <a:pt x="75" y="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60;p27">
              <a:extLst>
                <a:ext uri="{FF2B5EF4-FFF2-40B4-BE49-F238E27FC236}">
                  <a16:creationId xmlns:a16="http://schemas.microsoft.com/office/drawing/2014/main" id="{5271D0BB-2979-2351-92C9-649BCB7F6935}"/>
                </a:ext>
              </a:extLst>
            </p:cNvPr>
            <p:cNvSpPr/>
            <p:nvPr/>
          </p:nvSpPr>
          <p:spPr>
            <a:xfrm>
              <a:off x="1387060" y="2066561"/>
              <a:ext cx="194157" cy="49186"/>
            </a:xfrm>
            <a:custGeom>
              <a:avLst/>
              <a:gdLst/>
              <a:ahLst/>
              <a:cxnLst/>
              <a:rect l="l" t="t" r="r" b="b"/>
              <a:pathLst>
                <a:path w="2700" h="684" extrusionOk="0">
                  <a:moveTo>
                    <a:pt x="1" y="1"/>
                  </a:moveTo>
                  <a:cubicBezTo>
                    <a:pt x="1" y="1"/>
                    <a:pt x="549" y="684"/>
                    <a:pt x="1655" y="684"/>
                  </a:cubicBezTo>
                  <a:cubicBezTo>
                    <a:pt x="1960" y="684"/>
                    <a:pt x="2308" y="632"/>
                    <a:pt x="2699" y="499"/>
                  </a:cubicBezTo>
                  <a:lnTo>
                    <a:pt x="2607" y="70"/>
                  </a:lnTo>
                  <a:cubicBezTo>
                    <a:pt x="2607" y="70"/>
                    <a:pt x="2116" y="211"/>
                    <a:pt x="1417" y="211"/>
                  </a:cubicBezTo>
                  <a:cubicBezTo>
                    <a:pt x="999" y="211"/>
                    <a:pt x="507" y="161"/>
                    <a:pt x="1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61;p27">
              <a:extLst>
                <a:ext uri="{FF2B5EF4-FFF2-40B4-BE49-F238E27FC236}">
                  <a16:creationId xmlns:a16="http://schemas.microsoft.com/office/drawing/2014/main" id="{CFB29B26-24C8-ECA0-0AFF-93BC3CBAFC90}"/>
                </a:ext>
              </a:extLst>
            </p:cNvPr>
            <p:cNvSpPr/>
            <p:nvPr/>
          </p:nvSpPr>
          <p:spPr>
            <a:xfrm>
              <a:off x="1458681" y="1902753"/>
              <a:ext cx="55083" cy="43577"/>
            </a:xfrm>
            <a:custGeom>
              <a:avLst/>
              <a:gdLst/>
              <a:ahLst/>
              <a:cxnLst/>
              <a:rect l="l" t="t" r="r" b="b"/>
              <a:pathLst>
                <a:path w="766" h="606" extrusionOk="0">
                  <a:moveTo>
                    <a:pt x="457" y="1"/>
                  </a:moveTo>
                  <a:cubicBezTo>
                    <a:pt x="401" y="1"/>
                    <a:pt x="344" y="11"/>
                    <a:pt x="290" y="32"/>
                  </a:cubicBezTo>
                  <a:cubicBezTo>
                    <a:pt x="186" y="78"/>
                    <a:pt x="93" y="148"/>
                    <a:pt x="47" y="252"/>
                  </a:cubicBezTo>
                  <a:cubicBezTo>
                    <a:pt x="1" y="345"/>
                    <a:pt x="12" y="472"/>
                    <a:pt x="93" y="553"/>
                  </a:cubicBezTo>
                  <a:cubicBezTo>
                    <a:pt x="134" y="588"/>
                    <a:pt x="192" y="605"/>
                    <a:pt x="254" y="605"/>
                  </a:cubicBezTo>
                  <a:cubicBezTo>
                    <a:pt x="316" y="605"/>
                    <a:pt x="383" y="588"/>
                    <a:pt x="441" y="553"/>
                  </a:cubicBezTo>
                  <a:cubicBezTo>
                    <a:pt x="557" y="495"/>
                    <a:pt x="626" y="391"/>
                    <a:pt x="707" y="287"/>
                  </a:cubicBezTo>
                  <a:cubicBezTo>
                    <a:pt x="730" y="263"/>
                    <a:pt x="754" y="229"/>
                    <a:pt x="765" y="206"/>
                  </a:cubicBezTo>
                  <a:cubicBezTo>
                    <a:pt x="765" y="171"/>
                    <a:pt x="765" y="136"/>
                    <a:pt x="730" y="101"/>
                  </a:cubicBezTo>
                  <a:cubicBezTo>
                    <a:pt x="656" y="34"/>
                    <a:pt x="558" y="1"/>
                    <a:pt x="45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62;p27">
              <a:extLst>
                <a:ext uri="{FF2B5EF4-FFF2-40B4-BE49-F238E27FC236}">
                  <a16:creationId xmlns:a16="http://schemas.microsoft.com/office/drawing/2014/main" id="{8E223790-0E96-B6A2-EE46-1AA5B0A7AEE2}"/>
                </a:ext>
              </a:extLst>
            </p:cNvPr>
            <p:cNvSpPr/>
            <p:nvPr/>
          </p:nvSpPr>
          <p:spPr>
            <a:xfrm>
              <a:off x="1456236" y="1889953"/>
              <a:ext cx="71694" cy="42499"/>
            </a:xfrm>
            <a:custGeom>
              <a:avLst/>
              <a:gdLst/>
              <a:ahLst/>
              <a:cxnLst/>
              <a:rect l="l" t="t" r="r" b="b"/>
              <a:pathLst>
                <a:path w="997" h="591" extrusionOk="0">
                  <a:moveTo>
                    <a:pt x="38" y="1"/>
                  </a:moveTo>
                  <a:cubicBezTo>
                    <a:pt x="37" y="1"/>
                    <a:pt x="36" y="1"/>
                    <a:pt x="35" y="1"/>
                  </a:cubicBezTo>
                  <a:cubicBezTo>
                    <a:pt x="23" y="1"/>
                    <a:pt x="0" y="71"/>
                    <a:pt x="35" y="198"/>
                  </a:cubicBezTo>
                  <a:cubicBezTo>
                    <a:pt x="81" y="291"/>
                    <a:pt x="162" y="441"/>
                    <a:pt x="336" y="523"/>
                  </a:cubicBezTo>
                  <a:cubicBezTo>
                    <a:pt x="434" y="572"/>
                    <a:pt x="540" y="591"/>
                    <a:pt x="635" y="591"/>
                  </a:cubicBezTo>
                  <a:cubicBezTo>
                    <a:pt x="697" y="591"/>
                    <a:pt x="753" y="583"/>
                    <a:pt x="799" y="569"/>
                  </a:cubicBezTo>
                  <a:cubicBezTo>
                    <a:pt x="915" y="546"/>
                    <a:pt x="996" y="476"/>
                    <a:pt x="973" y="465"/>
                  </a:cubicBezTo>
                  <a:cubicBezTo>
                    <a:pt x="971" y="461"/>
                    <a:pt x="964" y="460"/>
                    <a:pt x="953" y="460"/>
                  </a:cubicBezTo>
                  <a:cubicBezTo>
                    <a:pt x="922" y="460"/>
                    <a:pt x="857" y="469"/>
                    <a:pt x="774" y="469"/>
                  </a:cubicBezTo>
                  <a:cubicBezTo>
                    <a:pt x="672" y="469"/>
                    <a:pt x="543" y="456"/>
                    <a:pt x="417" y="395"/>
                  </a:cubicBezTo>
                  <a:cubicBezTo>
                    <a:pt x="145" y="270"/>
                    <a:pt x="84" y="1"/>
                    <a:pt x="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63;p27">
              <a:extLst>
                <a:ext uri="{FF2B5EF4-FFF2-40B4-BE49-F238E27FC236}">
                  <a16:creationId xmlns:a16="http://schemas.microsoft.com/office/drawing/2014/main" id="{25AD950C-D3C5-6D71-8636-A6D57F4F4E5F}"/>
                </a:ext>
              </a:extLst>
            </p:cNvPr>
            <p:cNvSpPr/>
            <p:nvPr/>
          </p:nvSpPr>
          <p:spPr>
            <a:xfrm>
              <a:off x="1325434" y="1691124"/>
              <a:ext cx="80036" cy="36458"/>
            </a:xfrm>
            <a:custGeom>
              <a:avLst/>
              <a:gdLst/>
              <a:ahLst/>
              <a:cxnLst/>
              <a:rect l="l" t="t" r="r" b="b"/>
              <a:pathLst>
                <a:path w="1113" h="507" extrusionOk="0">
                  <a:moveTo>
                    <a:pt x="842" y="1"/>
                  </a:moveTo>
                  <a:cubicBezTo>
                    <a:pt x="744" y="1"/>
                    <a:pt x="628" y="25"/>
                    <a:pt x="499" y="68"/>
                  </a:cubicBezTo>
                  <a:cubicBezTo>
                    <a:pt x="337" y="126"/>
                    <a:pt x="186" y="218"/>
                    <a:pt x="117" y="311"/>
                  </a:cubicBezTo>
                  <a:cubicBezTo>
                    <a:pt x="35" y="392"/>
                    <a:pt x="1" y="473"/>
                    <a:pt x="35" y="496"/>
                  </a:cubicBezTo>
                  <a:cubicBezTo>
                    <a:pt x="44" y="503"/>
                    <a:pt x="55" y="506"/>
                    <a:pt x="69" y="506"/>
                  </a:cubicBezTo>
                  <a:cubicBezTo>
                    <a:pt x="153" y="506"/>
                    <a:pt x="332" y="400"/>
                    <a:pt x="580" y="311"/>
                  </a:cubicBezTo>
                  <a:cubicBezTo>
                    <a:pt x="858" y="207"/>
                    <a:pt x="1101" y="184"/>
                    <a:pt x="1113" y="103"/>
                  </a:cubicBezTo>
                  <a:cubicBezTo>
                    <a:pt x="1113" y="68"/>
                    <a:pt x="1055" y="33"/>
                    <a:pt x="939" y="10"/>
                  </a:cubicBezTo>
                  <a:cubicBezTo>
                    <a:pt x="909" y="4"/>
                    <a:pt x="877" y="1"/>
                    <a:pt x="842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64;p27">
              <a:extLst>
                <a:ext uri="{FF2B5EF4-FFF2-40B4-BE49-F238E27FC236}">
                  <a16:creationId xmlns:a16="http://schemas.microsoft.com/office/drawing/2014/main" id="{53933EFE-B6AA-3FDE-87D4-4CD34E180E9B}"/>
                </a:ext>
              </a:extLst>
            </p:cNvPr>
            <p:cNvSpPr/>
            <p:nvPr/>
          </p:nvSpPr>
          <p:spPr>
            <a:xfrm>
              <a:off x="1509521" y="1631152"/>
              <a:ext cx="64216" cy="26247"/>
            </a:xfrm>
            <a:custGeom>
              <a:avLst/>
              <a:gdLst/>
              <a:ahLst/>
              <a:cxnLst/>
              <a:rect l="l" t="t" r="r" b="b"/>
              <a:pathLst>
                <a:path w="893" h="365" extrusionOk="0">
                  <a:moveTo>
                    <a:pt x="526" y="1"/>
                  </a:moveTo>
                  <a:cubicBezTo>
                    <a:pt x="488" y="1"/>
                    <a:pt x="448" y="4"/>
                    <a:pt x="406" y="10"/>
                  </a:cubicBezTo>
                  <a:cubicBezTo>
                    <a:pt x="267" y="45"/>
                    <a:pt x="151" y="114"/>
                    <a:pt x="93" y="184"/>
                  </a:cubicBezTo>
                  <a:cubicBezTo>
                    <a:pt x="23" y="265"/>
                    <a:pt x="0" y="311"/>
                    <a:pt x="35" y="346"/>
                  </a:cubicBezTo>
                  <a:cubicBezTo>
                    <a:pt x="48" y="359"/>
                    <a:pt x="67" y="364"/>
                    <a:pt x="90" y="364"/>
                  </a:cubicBezTo>
                  <a:cubicBezTo>
                    <a:pt x="169" y="364"/>
                    <a:pt x="300" y="303"/>
                    <a:pt x="452" y="276"/>
                  </a:cubicBezTo>
                  <a:cubicBezTo>
                    <a:pt x="660" y="230"/>
                    <a:pt x="846" y="265"/>
                    <a:pt x="869" y="184"/>
                  </a:cubicBezTo>
                  <a:cubicBezTo>
                    <a:pt x="892" y="161"/>
                    <a:pt x="846" y="103"/>
                    <a:pt x="776" y="45"/>
                  </a:cubicBezTo>
                  <a:cubicBezTo>
                    <a:pt x="709" y="20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65;p27">
              <a:extLst>
                <a:ext uri="{FF2B5EF4-FFF2-40B4-BE49-F238E27FC236}">
                  <a16:creationId xmlns:a16="http://schemas.microsoft.com/office/drawing/2014/main" id="{67CE0BCE-9402-C62E-A5F9-1A289A45E3A1}"/>
                </a:ext>
              </a:extLst>
            </p:cNvPr>
            <p:cNvSpPr/>
            <p:nvPr/>
          </p:nvSpPr>
          <p:spPr>
            <a:xfrm>
              <a:off x="1140556" y="1527747"/>
              <a:ext cx="267433" cy="484242"/>
            </a:xfrm>
            <a:custGeom>
              <a:avLst/>
              <a:gdLst/>
              <a:ahLst/>
              <a:cxnLst/>
              <a:rect l="l" t="t" r="r" b="b"/>
              <a:pathLst>
                <a:path w="3719" h="6734" extrusionOk="0">
                  <a:moveTo>
                    <a:pt x="3197" y="0"/>
                  </a:moveTo>
                  <a:cubicBezTo>
                    <a:pt x="2236" y="371"/>
                    <a:pt x="1309" y="799"/>
                    <a:pt x="417" y="1297"/>
                  </a:cubicBezTo>
                  <a:cubicBezTo>
                    <a:pt x="267" y="1367"/>
                    <a:pt x="128" y="1448"/>
                    <a:pt x="70" y="1599"/>
                  </a:cubicBezTo>
                  <a:cubicBezTo>
                    <a:pt x="1" y="1738"/>
                    <a:pt x="35" y="1900"/>
                    <a:pt x="82" y="2062"/>
                  </a:cubicBezTo>
                  <a:cubicBezTo>
                    <a:pt x="313" y="2988"/>
                    <a:pt x="475" y="3915"/>
                    <a:pt x="533" y="4853"/>
                  </a:cubicBezTo>
                  <a:cubicBezTo>
                    <a:pt x="545" y="5258"/>
                    <a:pt x="568" y="5687"/>
                    <a:pt x="777" y="6058"/>
                  </a:cubicBezTo>
                  <a:cubicBezTo>
                    <a:pt x="1042" y="6517"/>
                    <a:pt x="1583" y="6734"/>
                    <a:pt x="2123" y="6734"/>
                  </a:cubicBezTo>
                  <a:cubicBezTo>
                    <a:pt x="2291" y="6734"/>
                    <a:pt x="2459" y="6713"/>
                    <a:pt x="2618" y="6671"/>
                  </a:cubicBezTo>
                  <a:cubicBezTo>
                    <a:pt x="2363" y="6521"/>
                    <a:pt x="2155" y="6301"/>
                    <a:pt x="2039" y="6023"/>
                  </a:cubicBezTo>
                  <a:cubicBezTo>
                    <a:pt x="1935" y="5745"/>
                    <a:pt x="1935" y="5432"/>
                    <a:pt x="2074" y="5166"/>
                  </a:cubicBezTo>
                  <a:cubicBezTo>
                    <a:pt x="2190" y="4980"/>
                    <a:pt x="2386" y="4841"/>
                    <a:pt x="2502" y="4645"/>
                  </a:cubicBezTo>
                  <a:cubicBezTo>
                    <a:pt x="2711" y="4332"/>
                    <a:pt x="2699" y="3869"/>
                    <a:pt x="2467" y="3556"/>
                  </a:cubicBezTo>
                  <a:cubicBezTo>
                    <a:pt x="2282" y="3289"/>
                    <a:pt x="1946" y="3069"/>
                    <a:pt x="1993" y="2757"/>
                  </a:cubicBezTo>
                  <a:cubicBezTo>
                    <a:pt x="2016" y="2456"/>
                    <a:pt x="2363" y="2305"/>
                    <a:pt x="2641" y="2166"/>
                  </a:cubicBezTo>
                  <a:cubicBezTo>
                    <a:pt x="3313" y="1795"/>
                    <a:pt x="3718" y="985"/>
                    <a:pt x="3602" y="220"/>
                  </a:cubicBezTo>
                  <a:lnTo>
                    <a:pt x="3197" y="0"/>
                  </a:ln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66;p27">
              <a:extLst>
                <a:ext uri="{FF2B5EF4-FFF2-40B4-BE49-F238E27FC236}">
                  <a16:creationId xmlns:a16="http://schemas.microsoft.com/office/drawing/2014/main" id="{04F14421-AA52-A14B-530D-741B7499E641}"/>
                </a:ext>
              </a:extLst>
            </p:cNvPr>
            <p:cNvSpPr/>
            <p:nvPr/>
          </p:nvSpPr>
          <p:spPr>
            <a:xfrm>
              <a:off x="1367069" y="1503729"/>
              <a:ext cx="282462" cy="140656"/>
            </a:xfrm>
            <a:custGeom>
              <a:avLst/>
              <a:gdLst/>
              <a:ahLst/>
              <a:cxnLst/>
              <a:rect l="l" t="t" r="r" b="b"/>
              <a:pathLst>
                <a:path w="3928" h="1956" extrusionOk="0">
                  <a:moveTo>
                    <a:pt x="970" y="0"/>
                  </a:moveTo>
                  <a:cubicBezTo>
                    <a:pt x="636" y="0"/>
                    <a:pt x="310" y="78"/>
                    <a:pt x="24" y="253"/>
                  </a:cubicBezTo>
                  <a:lnTo>
                    <a:pt x="1" y="369"/>
                  </a:lnTo>
                  <a:cubicBezTo>
                    <a:pt x="267" y="670"/>
                    <a:pt x="522" y="994"/>
                    <a:pt x="858" y="1191"/>
                  </a:cubicBezTo>
                  <a:cubicBezTo>
                    <a:pt x="1081" y="1337"/>
                    <a:pt x="1344" y="1432"/>
                    <a:pt x="1605" y="1432"/>
                  </a:cubicBezTo>
                  <a:cubicBezTo>
                    <a:pt x="1737" y="1432"/>
                    <a:pt x="1868" y="1408"/>
                    <a:pt x="1993" y="1353"/>
                  </a:cubicBezTo>
                  <a:cubicBezTo>
                    <a:pt x="1912" y="1249"/>
                    <a:pt x="1808" y="1145"/>
                    <a:pt x="1726" y="1052"/>
                  </a:cubicBezTo>
                  <a:lnTo>
                    <a:pt x="1726" y="1052"/>
                  </a:lnTo>
                  <a:cubicBezTo>
                    <a:pt x="2387" y="1492"/>
                    <a:pt x="3139" y="1817"/>
                    <a:pt x="3927" y="1956"/>
                  </a:cubicBezTo>
                  <a:cubicBezTo>
                    <a:pt x="3429" y="1353"/>
                    <a:pt x="2931" y="740"/>
                    <a:pt x="2248" y="357"/>
                  </a:cubicBezTo>
                  <a:cubicBezTo>
                    <a:pt x="1860" y="134"/>
                    <a:pt x="1409" y="0"/>
                    <a:pt x="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67;p27">
              <a:extLst>
                <a:ext uri="{FF2B5EF4-FFF2-40B4-BE49-F238E27FC236}">
                  <a16:creationId xmlns:a16="http://schemas.microsoft.com/office/drawing/2014/main" id="{2A100563-89E8-2287-342B-0D31E7FAC833}"/>
                </a:ext>
              </a:extLst>
            </p:cNvPr>
            <p:cNvSpPr/>
            <p:nvPr/>
          </p:nvSpPr>
          <p:spPr>
            <a:xfrm>
              <a:off x="1510312" y="1670990"/>
              <a:ext cx="153312" cy="152881"/>
            </a:xfrm>
            <a:custGeom>
              <a:avLst/>
              <a:gdLst/>
              <a:ahLst/>
              <a:cxnLst/>
              <a:rect l="l" t="t" r="r" b="b"/>
              <a:pathLst>
                <a:path w="2132" h="2126" extrusionOk="0">
                  <a:moveTo>
                    <a:pt x="1028" y="0"/>
                  </a:moveTo>
                  <a:cubicBezTo>
                    <a:pt x="877" y="0"/>
                    <a:pt x="739" y="40"/>
                    <a:pt x="615" y="93"/>
                  </a:cubicBezTo>
                  <a:cubicBezTo>
                    <a:pt x="453" y="174"/>
                    <a:pt x="325" y="290"/>
                    <a:pt x="244" y="406"/>
                  </a:cubicBezTo>
                  <a:cubicBezTo>
                    <a:pt x="47" y="626"/>
                    <a:pt x="1" y="892"/>
                    <a:pt x="1" y="1054"/>
                  </a:cubicBezTo>
                  <a:cubicBezTo>
                    <a:pt x="24" y="1228"/>
                    <a:pt x="47" y="1309"/>
                    <a:pt x="47" y="1309"/>
                  </a:cubicBezTo>
                  <a:cubicBezTo>
                    <a:pt x="47" y="1309"/>
                    <a:pt x="36" y="1228"/>
                    <a:pt x="47" y="1054"/>
                  </a:cubicBezTo>
                  <a:cubicBezTo>
                    <a:pt x="47" y="892"/>
                    <a:pt x="94" y="649"/>
                    <a:pt x="279" y="417"/>
                  </a:cubicBezTo>
                  <a:cubicBezTo>
                    <a:pt x="383" y="301"/>
                    <a:pt x="499" y="197"/>
                    <a:pt x="661" y="128"/>
                  </a:cubicBezTo>
                  <a:cubicBezTo>
                    <a:pt x="772" y="63"/>
                    <a:pt x="912" y="28"/>
                    <a:pt x="1063" y="28"/>
                  </a:cubicBezTo>
                  <a:cubicBezTo>
                    <a:pt x="1102" y="28"/>
                    <a:pt x="1142" y="30"/>
                    <a:pt x="1182" y="35"/>
                  </a:cubicBezTo>
                  <a:cubicBezTo>
                    <a:pt x="1263" y="47"/>
                    <a:pt x="1368" y="70"/>
                    <a:pt x="1449" y="105"/>
                  </a:cubicBezTo>
                  <a:cubicBezTo>
                    <a:pt x="1541" y="151"/>
                    <a:pt x="1645" y="197"/>
                    <a:pt x="1715" y="267"/>
                  </a:cubicBezTo>
                  <a:cubicBezTo>
                    <a:pt x="1877" y="394"/>
                    <a:pt x="1993" y="591"/>
                    <a:pt x="2051" y="799"/>
                  </a:cubicBezTo>
                  <a:cubicBezTo>
                    <a:pt x="2109" y="1008"/>
                    <a:pt x="2097" y="1240"/>
                    <a:pt x="2005" y="1425"/>
                  </a:cubicBezTo>
                  <a:cubicBezTo>
                    <a:pt x="1958" y="1529"/>
                    <a:pt x="1900" y="1610"/>
                    <a:pt x="1842" y="1691"/>
                  </a:cubicBezTo>
                  <a:cubicBezTo>
                    <a:pt x="1784" y="1772"/>
                    <a:pt x="1703" y="1830"/>
                    <a:pt x="1622" y="1888"/>
                  </a:cubicBezTo>
                  <a:cubicBezTo>
                    <a:pt x="1472" y="2004"/>
                    <a:pt x="1298" y="2050"/>
                    <a:pt x="1124" y="2062"/>
                  </a:cubicBezTo>
                  <a:cubicBezTo>
                    <a:pt x="1095" y="2064"/>
                    <a:pt x="1067" y="2065"/>
                    <a:pt x="1039" y="2065"/>
                  </a:cubicBezTo>
                  <a:cubicBezTo>
                    <a:pt x="898" y="2065"/>
                    <a:pt x="767" y="2041"/>
                    <a:pt x="661" y="1992"/>
                  </a:cubicBezTo>
                  <a:cubicBezTo>
                    <a:pt x="383" y="1877"/>
                    <a:pt x="221" y="1691"/>
                    <a:pt x="151" y="1541"/>
                  </a:cubicBezTo>
                  <a:cubicBezTo>
                    <a:pt x="82" y="1402"/>
                    <a:pt x="47" y="1309"/>
                    <a:pt x="47" y="1309"/>
                  </a:cubicBezTo>
                  <a:lnTo>
                    <a:pt x="47" y="1309"/>
                  </a:lnTo>
                  <a:cubicBezTo>
                    <a:pt x="47" y="1309"/>
                    <a:pt x="70" y="1413"/>
                    <a:pt x="105" y="1564"/>
                  </a:cubicBezTo>
                  <a:cubicBezTo>
                    <a:pt x="175" y="1703"/>
                    <a:pt x="337" y="1911"/>
                    <a:pt x="615" y="2039"/>
                  </a:cubicBezTo>
                  <a:cubicBezTo>
                    <a:pt x="719" y="2086"/>
                    <a:pt x="855" y="2126"/>
                    <a:pt x="996" y="2126"/>
                  </a:cubicBezTo>
                  <a:cubicBezTo>
                    <a:pt x="1027" y="2126"/>
                    <a:pt x="1058" y="2124"/>
                    <a:pt x="1090" y="2120"/>
                  </a:cubicBezTo>
                  <a:cubicBezTo>
                    <a:pt x="1263" y="2108"/>
                    <a:pt x="1472" y="2062"/>
                    <a:pt x="1622" y="1946"/>
                  </a:cubicBezTo>
                  <a:cubicBezTo>
                    <a:pt x="1715" y="1888"/>
                    <a:pt x="1784" y="1830"/>
                    <a:pt x="1854" y="1749"/>
                  </a:cubicBezTo>
                  <a:cubicBezTo>
                    <a:pt x="1923" y="1657"/>
                    <a:pt x="1981" y="1575"/>
                    <a:pt x="2016" y="1471"/>
                  </a:cubicBezTo>
                  <a:cubicBezTo>
                    <a:pt x="2109" y="1274"/>
                    <a:pt x="2132" y="1043"/>
                    <a:pt x="2074" y="811"/>
                  </a:cubicBezTo>
                  <a:cubicBezTo>
                    <a:pt x="2016" y="579"/>
                    <a:pt x="1900" y="383"/>
                    <a:pt x="1727" y="244"/>
                  </a:cubicBezTo>
                  <a:cubicBezTo>
                    <a:pt x="1645" y="186"/>
                    <a:pt x="1553" y="128"/>
                    <a:pt x="1460" y="81"/>
                  </a:cubicBezTo>
                  <a:cubicBezTo>
                    <a:pt x="1368" y="35"/>
                    <a:pt x="1263" y="23"/>
                    <a:pt x="1171" y="12"/>
                  </a:cubicBezTo>
                  <a:cubicBezTo>
                    <a:pt x="1122" y="4"/>
                    <a:pt x="1074" y="0"/>
                    <a:pt x="10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68;p27">
              <a:extLst>
                <a:ext uri="{FF2B5EF4-FFF2-40B4-BE49-F238E27FC236}">
                  <a16:creationId xmlns:a16="http://schemas.microsoft.com/office/drawing/2014/main" id="{D539A12A-EC2C-18F1-BD50-08B00B09E513}"/>
                </a:ext>
              </a:extLst>
            </p:cNvPr>
            <p:cNvSpPr/>
            <p:nvPr/>
          </p:nvSpPr>
          <p:spPr>
            <a:xfrm>
              <a:off x="1319609" y="1718881"/>
              <a:ext cx="152521" cy="153024"/>
            </a:xfrm>
            <a:custGeom>
              <a:avLst/>
              <a:gdLst/>
              <a:ahLst/>
              <a:cxnLst/>
              <a:rect l="l" t="t" r="r" b="b"/>
              <a:pathLst>
                <a:path w="2121" h="2128" extrusionOk="0">
                  <a:moveTo>
                    <a:pt x="1050" y="0"/>
                  </a:moveTo>
                  <a:cubicBezTo>
                    <a:pt x="885" y="0"/>
                    <a:pt x="736" y="42"/>
                    <a:pt x="603" y="99"/>
                  </a:cubicBezTo>
                  <a:cubicBezTo>
                    <a:pt x="441" y="168"/>
                    <a:pt x="313" y="284"/>
                    <a:pt x="232" y="400"/>
                  </a:cubicBezTo>
                  <a:cubicBezTo>
                    <a:pt x="35" y="631"/>
                    <a:pt x="1" y="898"/>
                    <a:pt x="1" y="1048"/>
                  </a:cubicBezTo>
                  <a:cubicBezTo>
                    <a:pt x="12" y="1222"/>
                    <a:pt x="35" y="1315"/>
                    <a:pt x="35" y="1315"/>
                  </a:cubicBezTo>
                  <a:cubicBezTo>
                    <a:pt x="35" y="1315"/>
                    <a:pt x="12" y="1222"/>
                    <a:pt x="35" y="1048"/>
                  </a:cubicBezTo>
                  <a:cubicBezTo>
                    <a:pt x="35" y="886"/>
                    <a:pt x="82" y="643"/>
                    <a:pt x="267" y="411"/>
                  </a:cubicBezTo>
                  <a:cubicBezTo>
                    <a:pt x="371" y="296"/>
                    <a:pt x="487" y="191"/>
                    <a:pt x="649" y="122"/>
                  </a:cubicBezTo>
                  <a:cubicBezTo>
                    <a:pt x="756" y="69"/>
                    <a:pt x="896" y="29"/>
                    <a:pt x="1039" y="29"/>
                  </a:cubicBezTo>
                  <a:cubicBezTo>
                    <a:pt x="1083" y="29"/>
                    <a:pt x="1127" y="33"/>
                    <a:pt x="1170" y="41"/>
                  </a:cubicBezTo>
                  <a:cubicBezTo>
                    <a:pt x="1251" y="52"/>
                    <a:pt x="1356" y="64"/>
                    <a:pt x="1448" y="110"/>
                  </a:cubicBezTo>
                  <a:cubicBezTo>
                    <a:pt x="1529" y="157"/>
                    <a:pt x="1634" y="191"/>
                    <a:pt x="1703" y="272"/>
                  </a:cubicBezTo>
                  <a:cubicBezTo>
                    <a:pt x="1865" y="400"/>
                    <a:pt x="1981" y="585"/>
                    <a:pt x="2039" y="805"/>
                  </a:cubicBezTo>
                  <a:cubicBezTo>
                    <a:pt x="2097" y="1002"/>
                    <a:pt x="2085" y="1234"/>
                    <a:pt x="1993" y="1431"/>
                  </a:cubicBezTo>
                  <a:cubicBezTo>
                    <a:pt x="1946" y="1523"/>
                    <a:pt x="1888" y="1616"/>
                    <a:pt x="1831" y="1685"/>
                  </a:cubicBezTo>
                  <a:cubicBezTo>
                    <a:pt x="1773" y="1778"/>
                    <a:pt x="1692" y="1836"/>
                    <a:pt x="1611" y="1894"/>
                  </a:cubicBezTo>
                  <a:cubicBezTo>
                    <a:pt x="1460" y="2010"/>
                    <a:pt x="1286" y="2056"/>
                    <a:pt x="1112" y="2068"/>
                  </a:cubicBezTo>
                  <a:cubicBezTo>
                    <a:pt x="1084" y="2070"/>
                    <a:pt x="1056" y="2070"/>
                    <a:pt x="1029" y="2070"/>
                  </a:cubicBezTo>
                  <a:cubicBezTo>
                    <a:pt x="887" y="2070"/>
                    <a:pt x="756" y="2045"/>
                    <a:pt x="649" y="1987"/>
                  </a:cubicBezTo>
                  <a:cubicBezTo>
                    <a:pt x="371" y="1871"/>
                    <a:pt x="209" y="1685"/>
                    <a:pt x="140" y="1546"/>
                  </a:cubicBezTo>
                  <a:cubicBezTo>
                    <a:pt x="70" y="1396"/>
                    <a:pt x="35" y="1315"/>
                    <a:pt x="35" y="1315"/>
                  </a:cubicBezTo>
                  <a:lnTo>
                    <a:pt x="35" y="1315"/>
                  </a:lnTo>
                  <a:cubicBezTo>
                    <a:pt x="35" y="1315"/>
                    <a:pt x="35" y="1396"/>
                    <a:pt x="93" y="1558"/>
                  </a:cubicBezTo>
                  <a:cubicBezTo>
                    <a:pt x="163" y="1709"/>
                    <a:pt x="325" y="1905"/>
                    <a:pt x="603" y="2033"/>
                  </a:cubicBezTo>
                  <a:cubicBezTo>
                    <a:pt x="717" y="2085"/>
                    <a:pt x="868" y="2127"/>
                    <a:pt x="1023" y="2127"/>
                  </a:cubicBezTo>
                  <a:cubicBezTo>
                    <a:pt x="1041" y="2127"/>
                    <a:pt x="1060" y="2127"/>
                    <a:pt x="1078" y="2126"/>
                  </a:cubicBezTo>
                  <a:cubicBezTo>
                    <a:pt x="1251" y="2114"/>
                    <a:pt x="1460" y="2068"/>
                    <a:pt x="1611" y="1952"/>
                  </a:cubicBezTo>
                  <a:cubicBezTo>
                    <a:pt x="1703" y="1894"/>
                    <a:pt x="1773" y="1836"/>
                    <a:pt x="1854" y="1743"/>
                  </a:cubicBezTo>
                  <a:cubicBezTo>
                    <a:pt x="1912" y="1662"/>
                    <a:pt x="1970" y="1570"/>
                    <a:pt x="2004" y="1477"/>
                  </a:cubicBezTo>
                  <a:cubicBezTo>
                    <a:pt x="2097" y="1268"/>
                    <a:pt x="2120" y="1037"/>
                    <a:pt x="2062" y="805"/>
                  </a:cubicBezTo>
                  <a:cubicBezTo>
                    <a:pt x="2004" y="574"/>
                    <a:pt x="1888" y="388"/>
                    <a:pt x="1715" y="238"/>
                  </a:cubicBezTo>
                  <a:cubicBezTo>
                    <a:pt x="1634" y="180"/>
                    <a:pt x="1541" y="122"/>
                    <a:pt x="1448" y="87"/>
                  </a:cubicBezTo>
                  <a:cubicBezTo>
                    <a:pt x="1356" y="41"/>
                    <a:pt x="1251" y="29"/>
                    <a:pt x="1159" y="6"/>
                  </a:cubicBezTo>
                  <a:cubicBezTo>
                    <a:pt x="1122" y="2"/>
                    <a:pt x="1086" y="0"/>
                    <a:pt x="1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69;p27">
              <a:extLst>
                <a:ext uri="{FF2B5EF4-FFF2-40B4-BE49-F238E27FC236}">
                  <a16:creationId xmlns:a16="http://schemas.microsoft.com/office/drawing/2014/main" id="{64C1DAFF-0183-C555-C2CB-8740E4504F58}"/>
                </a:ext>
              </a:extLst>
            </p:cNvPr>
            <p:cNvSpPr/>
            <p:nvPr/>
          </p:nvSpPr>
          <p:spPr>
            <a:xfrm>
              <a:off x="1462061" y="1742395"/>
              <a:ext cx="52494" cy="19056"/>
            </a:xfrm>
            <a:custGeom>
              <a:avLst/>
              <a:gdLst/>
              <a:ahLst/>
              <a:cxnLst/>
              <a:rect l="l" t="t" r="r" b="b"/>
              <a:pathLst>
                <a:path w="730" h="265" extrusionOk="0">
                  <a:moveTo>
                    <a:pt x="384" y="0"/>
                  </a:moveTo>
                  <a:cubicBezTo>
                    <a:pt x="364" y="0"/>
                    <a:pt x="344" y="1"/>
                    <a:pt x="324" y="3"/>
                  </a:cubicBezTo>
                  <a:cubicBezTo>
                    <a:pt x="197" y="15"/>
                    <a:pt x="116" y="84"/>
                    <a:pt x="58" y="142"/>
                  </a:cubicBezTo>
                  <a:cubicBezTo>
                    <a:pt x="12" y="223"/>
                    <a:pt x="0" y="258"/>
                    <a:pt x="0" y="258"/>
                  </a:cubicBezTo>
                  <a:cubicBezTo>
                    <a:pt x="2" y="262"/>
                    <a:pt x="5" y="264"/>
                    <a:pt x="9" y="264"/>
                  </a:cubicBezTo>
                  <a:cubicBezTo>
                    <a:pt x="25" y="264"/>
                    <a:pt x="55" y="227"/>
                    <a:pt x="93" y="189"/>
                  </a:cubicBezTo>
                  <a:cubicBezTo>
                    <a:pt x="139" y="142"/>
                    <a:pt x="243" y="84"/>
                    <a:pt x="348" y="73"/>
                  </a:cubicBezTo>
                  <a:cubicBezTo>
                    <a:pt x="371" y="70"/>
                    <a:pt x="395" y="69"/>
                    <a:pt x="419" y="69"/>
                  </a:cubicBezTo>
                  <a:cubicBezTo>
                    <a:pt x="490" y="69"/>
                    <a:pt x="562" y="82"/>
                    <a:pt x="614" y="108"/>
                  </a:cubicBezTo>
                  <a:cubicBezTo>
                    <a:pt x="695" y="131"/>
                    <a:pt x="730" y="142"/>
                    <a:pt x="730" y="142"/>
                  </a:cubicBezTo>
                  <a:cubicBezTo>
                    <a:pt x="730" y="131"/>
                    <a:pt x="707" y="108"/>
                    <a:pt x="637" y="61"/>
                  </a:cubicBezTo>
                  <a:cubicBezTo>
                    <a:pt x="570" y="23"/>
                    <a:pt x="479" y="0"/>
                    <a:pt x="3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70;p27">
              <a:extLst>
                <a:ext uri="{FF2B5EF4-FFF2-40B4-BE49-F238E27FC236}">
                  <a16:creationId xmlns:a16="http://schemas.microsoft.com/office/drawing/2014/main" id="{52D94EE0-8ED1-5205-89B8-82DB4AFC8E3C}"/>
                </a:ext>
              </a:extLst>
            </p:cNvPr>
            <p:cNvSpPr/>
            <p:nvPr/>
          </p:nvSpPr>
          <p:spPr>
            <a:xfrm>
              <a:off x="1613645" y="1742611"/>
              <a:ext cx="32503" cy="58607"/>
            </a:xfrm>
            <a:custGeom>
              <a:avLst/>
              <a:gdLst/>
              <a:ahLst/>
              <a:cxnLst/>
              <a:rect l="l" t="t" r="r" b="b"/>
              <a:pathLst>
                <a:path w="452" h="815" extrusionOk="0">
                  <a:moveTo>
                    <a:pt x="440" y="0"/>
                  </a:moveTo>
                  <a:cubicBezTo>
                    <a:pt x="429" y="0"/>
                    <a:pt x="452" y="220"/>
                    <a:pt x="324" y="452"/>
                  </a:cubicBezTo>
                  <a:cubicBezTo>
                    <a:pt x="208" y="672"/>
                    <a:pt x="0" y="800"/>
                    <a:pt x="23" y="811"/>
                  </a:cubicBezTo>
                  <a:cubicBezTo>
                    <a:pt x="23" y="813"/>
                    <a:pt x="25" y="814"/>
                    <a:pt x="28" y="814"/>
                  </a:cubicBezTo>
                  <a:cubicBezTo>
                    <a:pt x="43" y="814"/>
                    <a:pt x="93" y="792"/>
                    <a:pt x="151" y="753"/>
                  </a:cubicBezTo>
                  <a:cubicBezTo>
                    <a:pt x="220" y="695"/>
                    <a:pt x="313" y="591"/>
                    <a:pt x="371" y="475"/>
                  </a:cubicBezTo>
                  <a:cubicBezTo>
                    <a:pt x="429" y="359"/>
                    <a:pt x="452" y="232"/>
                    <a:pt x="452" y="139"/>
                  </a:cubicBezTo>
                  <a:cubicBezTo>
                    <a:pt x="452" y="58"/>
                    <a:pt x="440" y="0"/>
                    <a:pt x="4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71;p27">
              <a:extLst>
                <a:ext uri="{FF2B5EF4-FFF2-40B4-BE49-F238E27FC236}">
                  <a16:creationId xmlns:a16="http://schemas.microsoft.com/office/drawing/2014/main" id="{2103BD15-B2A3-7CD2-BA1A-F0E1CA96676D}"/>
                </a:ext>
              </a:extLst>
            </p:cNvPr>
            <p:cNvSpPr/>
            <p:nvPr/>
          </p:nvSpPr>
          <p:spPr>
            <a:xfrm>
              <a:off x="1423733" y="1793379"/>
              <a:ext cx="31712" cy="58607"/>
            </a:xfrm>
            <a:custGeom>
              <a:avLst/>
              <a:gdLst/>
              <a:ahLst/>
              <a:cxnLst/>
              <a:rect l="l" t="t" r="r" b="b"/>
              <a:pathLst>
                <a:path w="441" h="815" extrusionOk="0">
                  <a:moveTo>
                    <a:pt x="429" y="1"/>
                  </a:moveTo>
                  <a:cubicBezTo>
                    <a:pt x="417" y="1"/>
                    <a:pt x="440" y="221"/>
                    <a:pt x="313" y="453"/>
                  </a:cubicBezTo>
                  <a:cubicBezTo>
                    <a:pt x="197" y="684"/>
                    <a:pt x="0" y="800"/>
                    <a:pt x="12" y="812"/>
                  </a:cubicBezTo>
                  <a:cubicBezTo>
                    <a:pt x="14" y="814"/>
                    <a:pt x="17" y="815"/>
                    <a:pt x="21" y="815"/>
                  </a:cubicBezTo>
                  <a:cubicBezTo>
                    <a:pt x="40" y="815"/>
                    <a:pt x="82" y="792"/>
                    <a:pt x="139" y="754"/>
                  </a:cubicBezTo>
                  <a:cubicBezTo>
                    <a:pt x="209" y="696"/>
                    <a:pt x="301" y="592"/>
                    <a:pt x="359" y="476"/>
                  </a:cubicBezTo>
                  <a:cubicBezTo>
                    <a:pt x="417" y="360"/>
                    <a:pt x="440" y="232"/>
                    <a:pt x="440" y="151"/>
                  </a:cubicBezTo>
                  <a:cubicBezTo>
                    <a:pt x="440" y="59"/>
                    <a:pt x="429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72;p27">
              <a:extLst>
                <a:ext uri="{FF2B5EF4-FFF2-40B4-BE49-F238E27FC236}">
                  <a16:creationId xmlns:a16="http://schemas.microsoft.com/office/drawing/2014/main" id="{67EC3822-AD7C-4BF9-5171-D5E8B83A8186}"/>
                </a:ext>
              </a:extLst>
            </p:cNvPr>
            <p:cNvSpPr/>
            <p:nvPr/>
          </p:nvSpPr>
          <p:spPr>
            <a:xfrm>
              <a:off x="1357073" y="2034921"/>
              <a:ext cx="280018" cy="713851"/>
            </a:xfrm>
            <a:custGeom>
              <a:avLst/>
              <a:gdLst/>
              <a:ahLst/>
              <a:cxnLst/>
              <a:rect l="l" t="t" r="r" b="b"/>
              <a:pathLst>
                <a:path w="3894" h="9927" extrusionOk="0">
                  <a:moveTo>
                    <a:pt x="1839" y="0"/>
                  </a:moveTo>
                  <a:cubicBezTo>
                    <a:pt x="1812" y="0"/>
                    <a:pt x="1786" y="4"/>
                    <a:pt x="1761" y="12"/>
                  </a:cubicBezTo>
                  <a:cubicBezTo>
                    <a:pt x="1657" y="47"/>
                    <a:pt x="1541" y="116"/>
                    <a:pt x="1425" y="186"/>
                  </a:cubicBezTo>
                  <a:cubicBezTo>
                    <a:pt x="1228" y="325"/>
                    <a:pt x="1066" y="533"/>
                    <a:pt x="1020" y="777"/>
                  </a:cubicBezTo>
                  <a:lnTo>
                    <a:pt x="638" y="2688"/>
                  </a:lnTo>
                  <a:cubicBezTo>
                    <a:pt x="638" y="2688"/>
                    <a:pt x="360" y="4622"/>
                    <a:pt x="244" y="5444"/>
                  </a:cubicBezTo>
                  <a:cubicBezTo>
                    <a:pt x="128" y="6266"/>
                    <a:pt x="1" y="8038"/>
                    <a:pt x="1" y="8038"/>
                  </a:cubicBezTo>
                  <a:lnTo>
                    <a:pt x="2896" y="9926"/>
                  </a:lnTo>
                  <a:lnTo>
                    <a:pt x="2201" y="4228"/>
                  </a:lnTo>
                  <a:cubicBezTo>
                    <a:pt x="2201" y="4228"/>
                    <a:pt x="2896" y="3359"/>
                    <a:pt x="3024" y="2884"/>
                  </a:cubicBezTo>
                  <a:cubicBezTo>
                    <a:pt x="3151" y="2398"/>
                    <a:pt x="3221" y="2190"/>
                    <a:pt x="3221" y="2190"/>
                  </a:cubicBezTo>
                  <a:lnTo>
                    <a:pt x="3290" y="1842"/>
                  </a:lnTo>
                  <a:lnTo>
                    <a:pt x="3568" y="1854"/>
                  </a:lnTo>
                  <a:cubicBezTo>
                    <a:pt x="3605" y="1888"/>
                    <a:pt x="3649" y="1903"/>
                    <a:pt x="3692" y="1903"/>
                  </a:cubicBezTo>
                  <a:cubicBezTo>
                    <a:pt x="3797" y="1903"/>
                    <a:pt x="3894" y="1814"/>
                    <a:pt x="3869" y="1692"/>
                  </a:cubicBezTo>
                  <a:cubicBezTo>
                    <a:pt x="3869" y="1680"/>
                    <a:pt x="3858" y="1668"/>
                    <a:pt x="3858" y="1645"/>
                  </a:cubicBezTo>
                  <a:cubicBezTo>
                    <a:pt x="3800" y="1587"/>
                    <a:pt x="3406" y="1275"/>
                    <a:pt x="3406" y="1275"/>
                  </a:cubicBezTo>
                  <a:cubicBezTo>
                    <a:pt x="3406" y="1275"/>
                    <a:pt x="3394" y="916"/>
                    <a:pt x="3232" y="800"/>
                  </a:cubicBezTo>
                  <a:cubicBezTo>
                    <a:pt x="3163" y="753"/>
                    <a:pt x="3082" y="707"/>
                    <a:pt x="2989" y="695"/>
                  </a:cubicBezTo>
                  <a:cubicBezTo>
                    <a:pt x="2946" y="681"/>
                    <a:pt x="2902" y="675"/>
                    <a:pt x="2857" y="675"/>
                  </a:cubicBezTo>
                  <a:cubicBezTo>
                    <a:pt x="2754" y="675"/>
                    <a:pt x="2649" y="709"/>
                    <a:pt x="2560" y="765"/>
                  </a:cubicBezTo>
                  <a:lnTo>
                    <a:pt x="2340" y="916"/>
                  </a:lnTo>
                  <a:lnTo>
                    <a:pt x="2445" y="753"/>
                  </a:lnTo>
                  <a:cubicBezTo>
                    <a:pt x="2537" y="614"/>
                    <a:pt x="2514" y="406"/>
                    <a:pt x="2398" y="290"/>
                  </a:cubicBezTo>
                  <a:cubicBezTo>
                    <a:pt x="2398" y="290"/>
                    <a:pt x="2080" y="0"/>
                    <a:pt x="183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73;p27">
              <a:extLst>
                <a:ext uri="{FF2B5EF4-FFF2-40B4-BE49-F238E27FC236}">
                  <a16:creationId xmlns:a16="http://schemas.microsoft.com/office/drawing/2014/main" id="{C8931657-7653-2E12-46CB-E37AFF48346B}"/>
                </a:ext>
              </a:extLst>
            </p:cNvPr>
            <p:cNvSpPr/>
            <p:nvPr/>
          </p:nvSpPr>
          <p:spPr>
            <a:xfrm>
              <a:off x="1352112" y="2033915"/>
              <a:ext cx="285698" cy="722336"/>
            </a:xfrm>
            <a:custGeom>
              <a:avLst/>
              <a:gdLst/>
              <a:ahLst/>
              <a:cxnLst/>
              <a:rect l="l" t="t" r="r" b="b"/>
              <a:pathLst>
                <a:path w="3973" h="10045" extrusionOk="0">
                  <a:moveTo>
                    <a:pt x="2467" y="304"/>
                  </a:moveTo>
                  <a:lnTo>
                    <a:pt x="2490" y="339"/>
                  </a:lnTo>
                  <a:cubicBezTo>
                    <a:pt x="2496" y="345"/>
                    <a:pt x="2503" y="352"/>
                    <a:pt x="2509" y="360"/>
                  </a:cubicBezTo>
                  <a:lnTo>
                    <a:pt x="2509" y="360"/>
                  </a:lnTo>
                  <a:cubicBezTo>
                    <a:pt x="2488" y="325"/>
                    <a:pt x="2467" y="304"/>
                    <a:pt x="2467" y="304"/>
                  </a:cubicBezTo>
                  <a:close/>
                  <a:moveTo>
                    <a:pt x="1876" y="1"/>
                  </a:moveTo>
                  <a:cubicBezTo>
                    <a:pt x="1861" y="1"/>
                    <a:pt x="1846" y="1"/>
                    <a:pt x="1830" y="3"/>
                  </a:cubicBezTo>
                  <a:cubicBezTo>
                    <a:pt x="1726" y="26"/>
                    <a:pt x="1610" y="84"/>
                    <a:pt x="1494" y="165"/>
                  </a:cubicBezTo>
                  <a:cubicBezTo>
                    <a:pt x="1367" y="223"/>
                    <a:pt x="1251" y="316"/>
                    <a:pt x="1159" y="466"/>
                  </a:cubicBezTo>
                  <a:cubicBezTo>
                    <a:pt x="1124" y="536"/>
                    <a:pt x="1089" y="605"/>
                    <a:pt x="1066" y="698"/>
                  </a:cubicBezTo>
                  <a:cubicBezTo>
                    <a:pt x="1031" y="779"/>
                    <a:pt x="1020" y="872"/>
                    <a:pt x="1008" y="953"/>
                  </a:cubicBezTo>
                  <a:cubicBezTo>
                    <a:pt x="973" y="1126"/>
                    <a:pt x="927" y="1323"/>
                    <a:pt x="892" y="1520"/>
                  </a:cubicBezTo>
                  <a:cubicBezTo>
                    <a:pt x="811" y="1926"/>
                    <a:pt x="718" y="2366"/>
                    <a:pt x="626" y="2841"/>
                  </a:cubicBezTo>
                  <a:cubicBezTo>
                    <a:pt x="568" y="3315"/>
                    <a:pt x="487" y="3837"/>
                    <a:pt x="406" y="4393"/>
                  </a:cubicBezTo>
                  <a:cubicBezTo>
                    <a:pt x="336" y="4937"/>
                    <a:pt x="232" y="5516"/>
                    <a:pt x="174" y="6130"/>
                  </a:cubicBezTo>
                  <a:cubicBezTo>
                    <a:pt x="105" y="6732"/>
                    <a:pt x="58" y="7369"/>
                    <a:pt x="0" y="8041"/>
                  </a:cubicBezTo>
                  <a:lnTo>
                    <a:pt x="0" y="8064"/>
                  </a:lnTo>
                  <a:lnTo>
                    <a:pt x="35" y="8076"/>
                  </a:lnTo>
                  <a:cubicBezTo>
                    <a:pt x="857" y="8631"/>
                    <a:pt x="1738" y="9211"/>
                    <a:pt x="2653" y="9801"/>
                  </a:cubicBezTo>
                  <a:cubicBezTo>
                    <a:pt x="2745" y="9871"/>
                    <a:pt x="2838" y="9929"/>
                    <a:pt x="2931" y="9987"/>
                  </a:cubicBezTo>
                  <a:lnTo>
                    <a:pt x="3012" y="10044"/>
                  </a:lnTo>
                  <a:lnTo>
                    <a:pt x="3012" y="10044"/>
                  </a:lnTo>
                  <a:lnTo>
                    <a:pt x="3000" y="9952"/>
                  </a:lnTo>
                  <a:cubicBezTo>
                    <a:pt x="2746" y="7874"/>
                    <a:pt x="2492" y="5923"/>
                    <a:pt x="2296" y="4259"/>
                  </a:cubicBezTo>
                  <a:lnTo>
                    <a:pt x="2296" y="4259"/>
                  </a:lnTo>
                  <a:cubicBezTo>
                    <a:pt x="2545" y="3929"/>
                    <a:pt x="2772" y="3599"/>
                    <a:pt x="2954" y="3258"/>
                  </a:cubicBezTo>
                  <a:cubicBezTo>
                    <a:pt x="3000" y="3176"/>
                    <a:pt x="3046" y="3084"/>
                    <a:pt x="3070" y="3003"/>
                  </a:cubicBezTo>
                  <a:cubicBezTo>
                    <a:pt x="3116" y="2898"/>
                    <a:pt x="3127" y="2806"/>
                    <a:pt x="3162" y="2725"/>
                  </a:cubicBezTo>
                  <a:cubicBezTo>
                    <a:pt x="3208" y="2551"/>
                    <a:pt x="3266" y="2377"/>
                    <a:pt x="3301" y="2215"/>
                  </a:cubicBezTo>
                  <a:cubicBezTo>
                    <a:pt x="3332" y="2102"/>
                    <a:pt x="3354" y="1998"/>
                    <a:pt x="3375" y="1903"/>
                  </a:cubicBezTo>
                  <a:lnTo>
                    <a:pt x="3375" y="1903"/>
                  </a:lnTo>
                  <a:cubicBezTo>
                    <a:pt x="3458" y="1905"/>
                    <a:pt x="3542" y="1914"/>
                    <a:pt x="3625" y="1914"/>
                  </a:cubicBezTo>
                  <a:lnTo>
                    <a:pt x="3614" y="1902"/>
                  </a:lnTo>
                  <a:lnTo>
                    <a:pt x="3614" y="1902"/>
                  </a:lnTo>
                  <a:cubicBezTo>
                    <a:pt x="3651" y="1935"/>
                    <a:pt x="3704" y="1952"/>
                    <a:pt x="3757" y="1952"/>
                  </a:cubicBezTo>
                  <a:cubicBezTo>
                    <a:pt x="3817" y="1952"/>
                    <a:pt x="3878" y="1929"/>
                    <a:pt x="3915" y="1879"/>
                  </a:cubicBezTo>
                  <a:cubicBezTo>
                    <a:pt x="3961" y="1856"/>
                    <a:pt x="3973" y="1798"/>
                    <a:pt x="3973" y="1740"/>
                  </a:cubicBezTo>
                  <a:cubicBezTo>
                    <a:pt x="3973" y="1706"/>
                    <a:pt x="3973" y="1682"/>
                    <a:pt x="3938" y="1648"/>
                  </a:cubicBezTo>
                  <a:lnTo>
                    <a:pt x="3880" y="1613"/>
                  </a:lnTo>
                  <a:cubicBezTo>
                    <a:pt x="3746" y="1501"/>
                    <a:pt x="3622" y="1389"/>
                    <a:pt x="3510" y="1287"/>
                  </a:cubicBezTo>
                  <a:lnTo>
                    <a:pt x="3510" y="1287"/>
                  </a:lnTo>
                  <a:cubicBezTo>
                    <a:pt x="3498" y="1126"/>
                    <a:pt x="3463" y="987"/>
                    <a:pt x="3382" y="860"/>
                  </a:cubicBezTo>
                  <a:cubicBezTo>
                    <a:pt x="3324" y="802"/>
                    <a:pt x="3243" y="767"/>
                    <a:pt x="3185" y="744"/>
                  </a:cubicBezTo>
                  <a:cubicBezTo>
                    <a:pt x="3127" y="709"/>
                    <a:pt x="3070" y="698"/>
                    <a:pt x="3000" y="686"/>
                  </a:cubicBezTo>
                  <a:cubicBezTo>
                    <a:pt x="2973" y="681"/>
                    <a:pt x="2946" y="679"/>
                    <a:pt x="2920" y="679"/>
                  </a:cubicBezTo>
                  <a:cubicBezTo>
                    <a:pt x="2824" y="679"/>
                    <a:pt x="2735" y="710"/>
                    <a:pt x="2653" y="756"/>
                  </a:cubicBezTo>
                  <a:cubicBezTo>
                    <a:pt x="2596" y="796"/>
                    <a:pt x="2534" y="837"/>
                    <a:pt x="2477" y="877"/>
                  </a:cubicBezTo>
                  <a:lnTo>
                    <a:pt x="2477" y="877"/>
                  </a:lnTo>
                  <a:cubicBezTo>
                    <a:pt x="2522" y="802"/>
                    <a:pt x="2574" y="736"/>
                    <a:pt x="2583" y="663"/>
                  </a:cubicBezTo>
                  <a:cubicBezTo>
                    <a:pt x="2595" y="582"/>
                    <a:pt x="2583" y="513"/>
                    <a:pt x="2571" y="455"/>
                  </a:cubicBezTo>
                  <a:cubicBezTo>
                    <a:pt x="2546" y="412"/>
                    <a:pt x="2526" y="382"/>
                    <a:pt x="2509" y="360"/>
                  </a:cubicBezTo>
                  <a:lnTo>
                    <a:pt x="2509" y="360"/>
                  </a:lnTo>
                  <a:cubicBezTo>
                    <a:pt x="2519" y="377"/>
                    <a:pt x="2529" y="397"/>
                    <a:pt x="2537" y="420"/>
                  </a:cubicBezTo>
                  <a:cubicBezTo>
                    <a:pt x="2560" y="478"/>
                    <a:pt x="2571" y="547"/>
                    <a:pt x="2537" y="640"/>
                  </a:cubicBezTo>
                  <a:cubicBezTo>
                    <a:pt x="2514" y="721"/>
                    <a:pt x="2456" y="791"/>
                    <a:pt x="2398" y="895"/>
                  </a:cubicBezTo>
                  <a:lnTo>
                    <a:pt x="2363" y="953"/>
                  </a:lnTo>
                  <a:lnTo>
                    <a:pt x="2416" y="932"/>
                  </a:lnTo>
                  <a:lnTo>
                    <a:pt x="2416" y="932"/>
                  </a:lnTo>
                  <a:lnTo>
                    <a:pt x="2444" y="941"/>
                  </a:lnTo>
                  <a:cubicBezTo>
                    <a:pt x="2450" y="929"/>
                    <a:pt x="2455" y="917"/>
                    <a:pt x="2462" y="905"/>
                  </a:cubicBezTo>
                  <a:lnTo>
                    <a:pt x="2462" y="905"/>
                  </a:lnTo>
                  <a:cubicBezTo>
                    <a:pt x="2529" y="864"/>
                    <a:pt x="2599" y="816"/>
                    <a:pt x="2676" y="767"/>
                  </a:cubicBezTo>
                  <a:cubicBezTo>
                    <a:pt x="2748" y="723"/>
                    <a:pt x="2833" y="705"/>
                    <a:pt x="2922" y="705"/>
                  </a:cubicBezTo>
                  <a:cubicBezTo>
                    <a:pt x="2948" y="705"/>
                    <a:pt x="2974" y="707"/>
                    <a:pt x="3000" y="709"/>
                  </a:cubicBezTo>
                  <a:cubicBezTo>
                    <a:pt x="3058" y="721"/>
                    <a:pt x="3116" y="733"/>
                    <a:pt x="3174" y="767"/>
                  </a:cubicBezTo>
                  <a:cubicBezTo>
                    <a:pt x="3232" y="779"/>
                    <a:pt x="3290" y="814"/>
                    <a:pt x="3336" y="872"/>
                  </a:cubicBezTo>
                  <a:cubicBezTo>
                    <a:pt x="3405" y="964"/>
                    <a:pt x="3440" y="1126"/>
                    <a:pt x="3452" y="1277"/>
                  </a:cubicBezTo>
                  <a:lnTo>
                    <a:pt x="3452" y="1289"/>
                  </a:lnTo>
                  <a:lnTo>
                    <a:pt x="3463" y="1300"/>
                  </a:lnTo>
                  <a:cubicBezTo>
                    <a:pt x="3602" y="1404"/>
                    <a:pt x="3730" y="1520"/>
                    <a:pt x="3857" y="1636"/>
                  </a:cubicBezTo>
                  <a:lnTo>
                    <a:pt x="3915" y="1682"/>
                  </a:lnTo>
                  <a:cubicBezTo>
                    <a:pt x="3927" y="1682"/>
                    <a:pt x="3927" y="1706"/>
                    <a:pt x="3927" y="1717"/>
                  </a:cubicBezTo>
                  <a:cubicBezTo>
                    <a:pt x="3927" y="1763"/>
                    <a:pt x="3915" y="1798"/>
                    <a:pt x="3892" y="1821"/>
                  </a:cubicBezTo>
                  <a:cubicBezTo>
                    <a:pt x="3860" y="1853"/>
                    <a:pt x="3814" y="1871"/>
                    <a:pt x="3770" y="1871"/>
                  </a:cubicBezTo>
                  <a:cubicBezTo>
                    <a:pt x="3733" y="1871"/>
                    <a:pt x="3698" y="1859"/>
                    <a:pt x="3672" y="1833"/>
                  </a:cubicBezTo>
                  <a:lnTo>
                    <a:pt x="3660" y="1821"/>
                  </a:lnTo>
                  <a:lnTo>
                    <a:pt x="3637" y="1821"/>
                  </a:lnTo>
                  <a:cubicBezTo>
                    <a:pt x="3556" y="1821"/>
                    <a:pt x="3463" y="1810"/>
                    <a:pt x="3371" y="1810"/>
                  </a:cubicBezTo>
                  <a:lnTo>
                    <a:pt x="3336" y="1810"/>
                  </a:lnTo>
                  <a:lnTo>
                    <a:pt x="3336" y="1833"/>
                  </a:lnTo>
                  <a:cubicBezTo>
                    <a:pt x="3313" y="1949"/>
                    <a:pt x="3290" y="2065"/>
                    <a:pt x="3266" y="2180"/>
                  </a:cubicBezTo>
                  <a:cubicBezTo>
                    <a:pt x="3208" y="2343"/>
                    <a:pt x="3162" y="2516"/>
                    <a:pt x="3104" y="2690"/>
                  </a:cubicBezTo>
                  <a:lnTo>
                    <a:pt x="3023" y="2956"/>
                  </a:lnTo>
                  <a:cubicBezTo>
                    <a:pt x="2988" y="3037"/>
                    <a:pt x="2942" y="3130"/>
                    <a:pt x="2896" y="3211"/>
                  </a:cubicBezTo>
                  <a:cubicBezTo>
                    <a:pt x="2722" y="3547"/>
                    <a:pt x="2490" y="3883"/>
                    <a:pt x="2236" y="4207"/>
                  </a:cubicBezTo>
                  <a:lnTo>
                    <a:pt x="2224" y="4230"/>
                  </a:lnTo>
                  <a:lnTo>
                    <a:pt x="2224" y="4242"/>
                  </a:lnTo>
                  <a:cubicBezTo>
                    <a:pt x="2418" y="5885"/>
                    <a:pt x="2646" y="7798"/>
                    <a:pt x="2907" y="9848"/>
                  </a:cubicBezTo>
                  <a:lnTo>
                    <a:pt x="2907" y="9848"/>
                  </a:lnTo>
                  <a:cubicBezTo>
                    <a:pt x="2845" y="9801"/>
                    <a:pt x="2783" y="9749"/>
                    <a:pt x="2710" y="9709"/>
                  </a:cubicBezTo>
                  <a:cubicBezTo>
                    <a:pt x="1801" y="9121"/>
                    <a:pt x="925" y="8545"/>
                    <a:pt x="107" y="8015"/>
                  </a:cubicBezTo>
                  <a:lnTo>
                    <a:pt x="107" y="8015"/>
                  </a:lnTo>
                  <a:cubicBezTo>
                    <a:pt x="153" y="7357"/>
                    <a:pt x="210" y="6733"/>
                    <a:pt x="267" y="6141"/>
                  </a:cubicBezTo>
                  <a:cubicBezTo>
                    <a:pt x="325" y="5528"/>
                    <a:pt x="429" y="4948"/>
                    <a:pt x="498" y="4404"/>
                  </a:cubicBezTo>
                  <a:cubicBezTo>
                    <a:pt x="568" y="3848"/>
                    <a:pt x="649" y="3327"/>
                    <a:pt x="718" y="2852"/>
                  </a:cubicBezTo>
                  <a:cubicBezTo>
                    <a:pt x="788" y="2377"/>
                    <a:pt x="892" y="1937"/>
                    <a:pt x="962" y="1532"/>
                  </a:cubicBezTo>
                  <a:cubicBezTo>
                    <a:pt x="1008" y="1346"/>
                    <a:pt x="1054" y="1138"/>
                    <a:pt x="1077" y="964"/>
                  </a:cubicBezTo>
                  <a:cubicBezTo>
                    <a:pt x="1112" y="883"/>
                    <a:pt x="1112" y="779"/>
                    <a:pt x="1135" y="709"/>
                  </a:cubicBezTo>
                  <a:cubicBezTo>
                    <a:pt x="1159" y="640"/>
                    <a:pt x="1193" y="559"/>
                    <a:pt x="1240" y="489"/>
                  </a:cubicBezTo>
                  <a:cubicBezTo>
                    <a:pt x="1309" y="362"/>
                    <a:pt x="1425" y="258"/>
                    <a:pt x="1541" y="188"/>
                  </a:cubicBezTo>
                  <a:cubicBezTo>
                    <a:pt x="1645" y="130"/>
                    <a:pt x="1761" y="61"/>
                    <a:pt x="1865" y="26"/>
                  </a:cubicBezTo>
                  <a:cubicBezTo>
                    <a:pt x="1875" y="25"/>
                    <a:pt x="1885" y="24"/>
                    <a:pt x="1895" y="24"/>
                  </a:cubicBezTo>
                  <a:cubicBezTo>
                    <a:pt x="1980" y="24"/>
                    <a:pt x="2069" y="63"/>
                    <a:pt x="2131" y="84"/>
                  </a:cubicBezTo>
                  <a:cubicBezTo>
                    <a:pt x="2224" y="130"/>
                    <a:pt x="2282" y="177"/>
                    <a:pt x="2317" y="200"/>
                  </a:cubicBezTo>
                  <a:cubicBezTo>
                    <a:pt x="2363" y="235"/>
                    <a:pt x="2398" y="258"/>
                    <a:pt x="2421" y="281"/>
                  </a:cubicBezTo>
                  <a:cubicBezTo>
                    <a:pt x="2456" y="293"/>
                    <a:pt x="2467" y="304"/>
                    <a:pt x="2467" y="304"/>
                  </a:cubicBezTo>
                  <a:cubicBezTo>
                    <a:pt x="2467" y="304"/>
                    <a:pt x="2456" y="293"/>
                    <a:pt x="2409" y="258"/>
                  </a:cubicBezTo>
                  <a:cubicBezTo>
                    <a:pt x="2398" y="235"/>
                    <a:pt x="2351" y="200"/>
                    <a:pt x="2305" y="177"/>
                  </a:cubicBezTo>
                  <a:cubicBezTo>
                    <a:pt x="2247" y="142"/>
                    <a:pt x="2189" y="107"/>
                    <a:pt x="2120" y="61"/>
                  </a:cubicBezTo>
                  <a:cubicBezTo>
                    <a:pt x="2060" y="31"/>
                    <a:pt x="1973" y="1"/>
                    <a:pt x="1876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74;p27">
              <a:extLst>
                <a:ext uri="{FF2B5EF4-FFF2-40B4-BE49-F238E27FC236}">
                  <a16:creationId xmlns:a16="http://schemas.microsoft.com/office/drawing/2014/main" id="{A4C5AF8E-1CCE-645C-0B14-0F328C52F3E9}"/>
                </a:ext>
              </a:extLst>
            </p:cNvPr>
            <p:cNvSpPr/>
            <p:nvPr/>
          </p:nvSpPr>
          <p:spPr>
            <a:xfrm>
              <a:off x="1542814" y="2116250"/>
              <a:ext cx="61699" cy="33798"/>
            </a:xfrm>
            <a:custGeom>
              <a:avLst/>
              <a:gdLst/>
              <a:ahLst/>
              <a:cxnLst/>
              <a:rect l="l" t="t" r="r" b="b"/>
              <a:pathLst>
                <a:path w="858" h="470" extrusionOk="0">
                  <a:moveTo>
                    <a:pt x="531" y="0"/>
                  </a:moveTo>
                  <a:cubicBezTo>
                    <a:pt x="472" y="0"/>
                    <a:pt x="409" y="11"/>
                    <a:pt x="348" y="39"/>
                  </a:cubicBezTo>
                  <a:cubicBezTo>
                    <a:pt x="209" y="109"/>
                    <a:pt x="116" y="236"/>
                    <a:pt x="82" y="317"/>
                  </a:cubicBezTo>
                  <a:cubicBezTo>
                    <a:pt x="35" y="398"/>
                    <a:pt x="1" y="468"/>
                    <a:pt x="24" y="468"/>
                  </a:cubicBezTo>
                  <a:cubicBezTo>
                    <a:pt x="25" y="469"/>
                    <a:pt x="26" y="470"/>
                    <a:pt x="28" y="470"/>
                  </a:cubicBezTo>
                  <a:cubicBezTo>
                    <a:pt x="45" y="470"/>
                    <a:pt x="86" y="426"/>
                    <a:pt x="128" y="364"/>
                  </a:cubicBezTo>
                  <a:cubicBezTo>
                    <a:pt x="197" y="283"/>
                    <a:pt x="279" y="190"/>
                    <a:pt x="394" y="132"/>
                  </a:cubicBezTo>
                  <a:cubicBezTo>
                    <a:pt x="456" y="97"/>
                    <a:pt x="516" y="84"/>
                    <a:pt x="571" y="84"/>
                  </a:cubicBezTo>
                  <a:cubicBezTo>
                    <a:pt x="714" y="84"/>
                    <a:pt x="824" y="171"/>
                    <a:pt x="851" y="171"/>
                  </a:cubicBezTo>
                  <a:cubicBezTo>
                    <a:pt x="855" y="171"/>
                    <a:pt x="857" y="169"/>
                    <a:pt x="858" y="167"/>
                  </a:cubicBezTo>
                  <a:cubicBezTo>
                    <a:pt x="858" y="167"/>
                    <a:pt x="823" y="109"/>
                    <a:pt x="742" y="51"/>
                  </a:cubicBezTo>
                  <a:cubicBezTo>
                    <a:pt x="694" y="23"/>
                    <a:pt x="617" y="0"/>
                    <a:pt x="531" y="0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75;p27">
              <a:extLst>
                <a:ext uri="{FF2B5EF4-FFF2-40B4-BE49-F238E27FC236}">
                  <a16:creationId xmlns:a16="http://schemas.microsoft.com/office/drawing/2014/main" id="{6DEA523F-DC97-3B82-6180-596192D5C057}"/>
                </a:ext>
              </a:extLst>
            </p:cNvPr>
            <p:cNvSpPr/>
            <p:nvPr/>
          </p:nvSpPr>
          <p:spPr>
            <a:xfrm>
              <a:off x="1511174" y="2092305"/>
              <a:ext cx="26751" cy="27038"/>
            </a:xfrm>
            <a:custGeom>
              <a:avLst/>
              <a:gdLst/>
              <a:ahLst/>
              <a:cxnLst/>
              <a:rect l="l" t="t" r="r" b="b"/>
              <a:pathLst>
                <a:path w="372" h="376" extrusionOk="0">
                  <a:moveTo>
                    <a:pt x="354" y="0"/>
                  </a:moveTo>
                  <a:cubicBezTo>
                    <a:pt x="328" y="0"/>
                    <a:pt x="224" y="56"/>
                    <a:pt x="139" y="141"/>
                  </a:cubicBezTo>
                  <a:cubicBezTo>
                    <a:pt x="58" y="245"/>
                    <a:pt x="0" y="361"/>
                    <a:pt x="24" y="372"/>
                  </a:cubicBezTo>
                  <a:cubicBezTo>
                    <a:pt x="25" y="375"/>
                    <a:pt x="27" y="376"/>
                    <a:pt x="30" y="376"/>
                  </a:cubicBezTo>
                  <a:cubicBezTo>
                    <a:pt x="55" y="376"/>
                    <a:pt x="136" y="292"/>
                    <a:pt x="209" y="199"/>
                  </a:cubicBezTo>
                  <a:cubicBezTo>
                    <a:pt x="302" y="106"/>
                    <a:pt x="371" y="13"/>
                    <a:pt x="359" y="2"/>
                  </a:cubicBezTo>
                  <a:cubicBezTo>
                    <a:pt x="359" y="1"/>
                    <a:pt x="357" y="0"/>
                    <a:pt x="354" y="0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76;p27">
              <a:extLst>
                <a:ext uri="{FF2B5EF4-FFF2-40B4-BE49-F238E27FC236}">
                  <a16:creationId xmlns:a16="http://schemas.microsoft.com/office/drawing/2014/main" id="{AD42410D-9686-8FD9-3910-907A74568A59}"/>
                </a:ext>
              </a:extLst>
            </p:cNvPr>
            <p:cNvSpPr/>
            <p:nvPr/>
          </p:nvSpPr>
          <p:spPr>
            <a:xfrm>
              <a:off x="1462852" y="2047721"/>
              <a:ext cx="65870" cy="52279"/>
            </a:xfrm>
            <a:custGeom>
              <a:avLst/>
              <a:gdLst/>
              <a:ahLst/>
              <a:cxnLst/>
              <a:rect l="l" t="t" r="r" b="b"/>
              <a:pathLst>
                <a:path w="916" h="727" extrusionOk="0">
                  <a:moveTo>
                    <a:pt x="673" y="1"/>
                  </a:moveTo>
                  <a:cubicBezTo>
                    <a:pt x="630" y="1"/>
                    <a:pt x="581" y="9"/>
                    <a:pt x="522" y="31"/>
                  </a:cubicBezTo>
                  <a:cubicBezTo>
                    <a:pt x="464" y="54"/>
                    <a:pt x="371" y="101"/>
                    <a:pt x="325" y="170"/>
                  </a:cubicBezTo>
                  <a:cubicBezTo>
                    <a:pt x="82" y="448"/>
                    <a:pt x="1" y="703"/>
                    <a:pt x="35" y="726"/>
                  </a:cubicBezTo>
                  <a:cubicBezTo>
                    <a:pt x="36" y="726"/>
                    <a:pt x="37" y="726"/>
                    <a:pt x="37" y="726"/>
                  </a:cubicBezTo>
                  <a:cubicBezTo>
                    <a:pt x="65" y="726"/>
                    <a:pt x="191" y="488"/>
                    <a:pt x="394" y="240"/>
                  </a:cubicBezTo>
                  <a:cubicBezTo>
                    <a:pt x="510" y="112"/>
                    <a:pt x="641" y="83"/>
                    <a:pt x="742" y="83"/>
                  </a:cubicBezTo>
                  <a:cubicBezTo>
                    <a:pt x="826" y="83"/>
                    <a:pt x="891" y="103"/>
                    <a:pt x="910" y="103"/>
                  </a:cubicBezTo>
                  <a:cubicBezTo>
                    <a:pt x="914" y="103"/>
                    <a:pt x="916" y="102"/>
                    <a:pt x="916" y="101"/>
                  </a:cubicBezTo>
                  <a:cubicBezTo>
                    <a:pt x="916" y="89"/>
                    <a:pt x="869" y="31"/>
                    <a:pt x="742" y="8"/>
                  </a:cubicBezTo>
                  <a:cubicBezTo>
                    <a:pt x="721" y="4"/>
                    <a:pt x="698" y="1"/>
                    <a:pt x="673" y="1"/>
                  </a:cubicBezTo>
                  <a:close/>
                </a:path>
              </a:pathLst>
            </a:custGeom>
            <a:solidFill>
              <a:srgbClr val="F2C1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77;p27">
              <a:extLst>
                <a:ext uri="{FF2B5EF4-FFF2-40B4-BE49-F238E27FC236}">
                  <a16:creationId xmlns:a16="http://schemas.microsoft.com/office/drawing/2014/main" id="{CEF20B53-B6E7-A2A4-E2F2-220AB9EFAE28}"/>
                </a:ext>
              </a:extLst>
            </p:cNvPr>
            <p:cNvSpPr/>
            <p:nvPr/>
          </p:nvSpPr>
          <p:spPr>
            <a:xfrm>
              <a:off x="1518653" y="2955716"/>
              <a:ext cx="1783224" cy="914839"/>
            </a:xfrm>
            <a:custGeom>
              <a:avLst/>
              <a:gdLst/>
              <a:ahLst/>
              <a:cxnLst/>
              <a:rect l="l" t="t" r="r" b="b"/>
              <a:pathLst>
                <a:path w="24798" h="12722" extrusionOk="0">
                  <a:moveTo>
                    <a:pt x="16900" y="1"/>
                  </a:moveTo>
                  <a:cubicBezTo>
                    <a:pt x="15418" y="1"/>
                    <a:pt x="11244" y="302"/>
                    <a:pt x="7899" y="793"/>
                  </a:cubicBezTo>
                  <a:cubicBezTo>
                    <a:pt x="4992" y="1210"/>
                    <a:pt x="2850" y="1905"/>
                    <a:pt x="2850" y="1905"/>
                  </a:cubicBezTo>
                  <a:lnTo>
                    <a:pt x="1" y="2182"/>
                  </a:lnTo>
                  <a:cubicBezTo>
                    <a:pt x="1" y="2182"/>
                    <a:pt x="163" y="6375"/>
                    <a:pt x="2549" y="8182"/>
                  </a:cubicBezTo>
                  <a:cubicBezTo>
                    <a:pt x="3480" y="8885"/>
                    <a:pt x="4579" y="9117"/>
                    <a:pt x="5653" y="9117"/>
                  </a:cubicBezTo>
                  <a:cubicBezTo>
                    <a:pt x="7357" y="9117"/>
                    <a:pt x="9003" y="8534"/>
                    <a:pt x="9834" y="8321"/>
                  </a:cubicBezTo>
                  <a:cubicBezTo>
                    <a:pt x="11200" y="7973"/>
                    <a:pt x="16470" y="4649"/>
                    <a:pt x="16470" y="4649"/>
                  </a:cubicBezTo>
                  <a:cubicBezTo>
                    <a:pt x="16867" y="4545"/>
                    <a:pt x="17232" y="4500"/>
                    <a:pt x="17566" y="4500"/>
                  </a:cubicBezTo>
                  <a:cubicBezTo>
                    <a:pt x="19715" y="4500"/>
                    <a:pt x="20616" y="6364"/>
                    <a:pt x="20616" y="6364"/>
                  </a:cubicBezTo>
                  <a:lnTo>
                    <a:pt x="20929" y="12722"/>
                  </a:lnTo>
                  <a:lnTo>
                    <a:pt x="24797" y="11170"/>
                  </a:lnTo>
                  <a:cubicBezTo>
                    <a:pt x="24797" y="11170"/>
                    <a:pt x="20755" y="2993"/>
                    <a:pt x="20072" y="2136"/>
                  </a:cubicBezTo>
                  <a:cubicBezTo>
                    <a:pt x="19389" y="1279"/>
                    <a:pt x="18740" y="202"/>
                    <a:pt x="17339" y="17"/>
                  </a:cubicBezTo>
                  <a:cubicBezTo>
                    <a:pt x="17245" y="6"/>
                    <a:pt x="17096" y="1"/>
                    <a:pt x="16900" y="1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78;p27">
              <a:extLst>
                <a:ext uri="{FF2B5EF4-FFF2-40B4-BE49-F238E27FC236}">
                  <a16:creationId xmlns:a16="http://schemas.microsoft.com/office/drawing/2014/main" id="{E8373488-73CB-FC47-FAF6-D601C705141C}"/>
                </a:ext>
              </a:extLst>
            </p:cNvPr>
            <p:cNvSpPr/>
            <p:nvPr/>
          </p:nvSpPr>
          <p:spPr>
            <a:xfrm>
              <a:off x="2295702" y="3265500"/>
              <a:ext cx="741320" cy="1106479"/>
            </a:xfrm>
            <a:custGeom>
              <a:avLst/>
              <a:gdLst/>
              <a:ahLst/>
              <a:cxnLst/>
              <a:rect l="l" t="t" r="r" b="b"/>
              <a:pathLst>
                <a:path w="10309" h="15387" extrusionOk="0">
                  <a:moveTo>
                    <a:pt x="7512" y="1"/>
                  </a:moveTo>
                  <a:cubicBezTo>
                    <a:pt x="7338" y="1"/>
                    <a:pt x="7150" y="13"/>
                    <a:pt x="6950" y="40"/>
                  </a:cubicBezTo>
                  <a:cubicBezTo>
                    <a:pt x="3938" y="446"/>
                    <a:pt x="2236" y="1998"/>
                    <a:pt x="2236" y="1998"/>
                  </a:cubicBezTo>
                  <a:lnTo>
                    <a:pt x="1" y="3561"/>
                  </a:lnTo>
                  <a:lnTo>
                    <a:pt x="4680" y="4082"/>
                  </a:lnTo>
                  <a:cubicBezTo>
                    <a:pt x="4680" y="4082"/>
                    <a:pt x="5131" y="4534"/>
                    <a:pt x="5154" y="5252"/>
                  </a:cubicBezTo>
                  <a:lnTo>
                    <a:pt x="5374" y="15386"/>
                  </a:lnTo>
                  <a:lnTo>
                    <a:pt x="10308" y="15386"/>
                  </a:lnTo>
                  <a:lnTo>
                    <a:pt x="9938" y="2472"/>
                  </a:lnTo>
                  <a:cubicBezTo>
                    <a:pt x="9938" y="2472"/>
                    <a:pt x="9958" y="1"/>
                    <a:pt x="7512" y="1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79;p27">
              <a:extLst>
                <a:ext uri="{FF2B5EF4-FFF2-40B4-BE49-F238E27FC236}">
                  <a16:creationId xmlns:a16="http://schemas.microsoft.com/office/drawing/2014/main" id="{F79387D0-B6C1-50E5-F4CE-675E403A6B68}"/>
                </a:ext>
              </a:extLst>
            </p:cNvPr>
            <p:cNvSpPr/>
            <p:nvPr/>
          </p:nvSpPr>
          <p:spPr>
            <a:xfrm>
              <a:off x="2293185" y="3260754"/>
              <a:ext cx="729671" cy="610660"/>
            </a:xfrm>
            <a:custGeom>
              <a:avLst/>
              <a:gdLst/>
              <a:ahLst/>
              <a:cxnLst/>
              <a:rect l="l" t="t" r="r" b="b"/>
              <a:pathLst>
                <a:path w="10147" h="8492" extrusionOk="0">
                  <a:moveTo>
                    <a:pt x="7111" y="0"/>
                  </a:moveTo>
                  <a:cubicBezTo>
                    <a:pt x="6832" y="0"/>
                    <a:pt x="6562" y="47"/>
                    <a:pt x="6301" y="141"/>
                  </a:cubicBezTo>
                  <a:cubicBezTo>
                    <a:pt x="5734" y="349"/>
                    <a:pt x="5236" y="616"/>
                    <a:pt x="4749" y="859"/>
                  </a:cubicBezTo>
                  <a:cubicBezTo>
                    <a:pt x="3788" y="1369"/>
                    <a:pt x="2943" y="1878"/>
                    <a:pt x="2248" y="2295"/>
                  </a:cubicBezTo>
                  <a:cubicBezTo>
                    <a:pt x="1541" y="2712"/>
                    <a:pt x="985" y="3071"/>
                    <a:pt x="603" y="3326"/>
                  </a:cubicBezTo>
                  <a:cubicBezTo>
                    <a:pt x="429" y="3442"/>
                    <a:pt x="267" y="3534"/>
                    <a:pt x="163" y="3616"/>
                  </a:cubicBezTo>
                  <a:cubicBezTo>
                    <a:pt x="117" y="3639"/>
                    <a:pt x="82" y="3673"/>
                    <a:pt x="47" y="3685"/>
                  </a:cubicBezTo>
                  <a:cubicBezTo>
                    <a:pt x="24" y="3697"/>
                    <a:pt x="1" y="3708"/>
                    <a:pt x="1" y="3708"/>
                  </a:cubicBezTo>
                  <a:cubicBezTo>
                    <a:pt x="1" y="3715"/>
                    <a:pt x="3" y="3718"/>
                    <a:pt x="7" y="3718"/>
                  </a:cubicBezTo>
                  <a:cubicBezTo>
                    <a:pt x="15" y="3718"/>
                    <a:pt x="31" y="3705"/>
                    <a:pt x="47" y="3697"/>
                  </a:cubicBezTo>
                  <a:cubicBezTo>
                    <a:pt x="82" y="3685"/>
                    <a:pt x="117" y="3662"/>
                    <a:pt x="163" y="3627"/>
                  </a:cubicBezTo>
                  <a:cubicBezTo>
                    <a:pt x="267" y="3558"/>
                    <a:pt x="429" y="3465"/>
                    <a:pt x="615" y="3349"/>
                  </a:cubicBezTo>
                  <a:cubicBezTo>
                    <a:pt x="1008" y="3106"/>
                    <a:pt x="1576" y="2759"/>
                    <a:pt x="2282" y="2342"/>
                  </a:cubicBezTo>
                  <a:cubicBezTo>
                    <a:pt x="2989" y="1925"/>
                    <a:pt x="3823" y="1427"/>
                    <a:pt x="4784" y="917"/>
                  </a:cubicBezTo>
                  <a:cubicBezTo>
                    <a:pt x="5259" y="662"/>
                    <a:pt x="5769" y="407"/>
                    <a:pt x="6324" y="199"/>
                  </a:cubicBezTo>
                  <a:cubicBezTo>
                    <a:pt x="6564" y="105"/>
                    <a:pt x="6823" y="58"/>
                    <a:pt x="7100" y="58"/>
                  </a:cubicBezTo>
                  <a:cubicBezTo>
                    <a:pt x="7131" y="58"/>
                    <a:pt x="7162" y="59"/>
                    <a:pt x="7193" y="60"/>
                  </a:cubicBezTo>
                  <a:cubicBezTo>
                    <a:pt x="7494" y="83"/>
                    <a:pt x="7784" y="153"/>
                    <a:pt x="8073" y="268"/>
                  </a:cubicBezTo>
                  <a:cubicBezTo>
                    <a:pt x="8363" y="384"/>
                    <a:pt x="8618" y="546"/>
                    <a:pt x="8849" y="732"/>
                  </a:cubicBezTo>
                  <a:cubicBezTo>
                    <a:pt x="9069" y="929"/>
                    <a:pt x="9289" y="1149"/>
                    <a:pt x="9428" y="1392"/>
                  </a:cubicBezTo>
                  <a:cubicBezTo>
                    <a:pt x="9753" y="1890"/>
                    <a:pt x="9915" y="2434"/>
                    <a:pt x="9938" y="2979"/>
                  </a:cubicBezTo>
                  <a:cubicBezTo>
                    <a:pt x="9973" y="4067"/>
                    <a:pt x="9996" y="5029"/>
                    <a:pt x="10031" y="5862"/>
                  </a:cubicBezTo>
                  <a:cubicBezTo>
                    <a:pt x="10054" y="6673"/>
                    <a:pt x="10089" y="7333"/>
                    <a:pt x="10100" y="7797"/>
                  </a:cubicBezTo>
                  <a:cubicBezTo>
                    <a:pt x="10104" y="7873"/>
                    <a:pt x="10108" y="7944"/>
                    <a:pt x="10112" y="8009"/>
                  </a:cubicBezTo>
                  <a:lnTo>
                    <a:pt x="10112" y="8009"/>
                  </a:lnTo>
                  <a:lnTo>
                    <a:pt x="10112" y="7808"/>
                  </a:lnTo>
                  <a:cubicBezTo>
                    <a:pt x="10112" y="7345"/>
                    <a:pt x="10100" y="6685"/>
                    <a:pt x="10077" y="5874"/>
                  </a:cubicBezTo>
                  <a:cubicBezTo>
                    <a:pt x="10054" y="5040"/>
                    <a:pt x="10042" y="4079"/>
                    <a:pt x="10007" y="2990"/>
                  </a:cubicBezTo>
                  <a:cubicBezTo>
                    <a:pt x="9996" y="2434"/>
                    <a:pt x="9834" y="1878"/>
                    <a:pt x="9498" y="1369"/>
                  </a:cubicBezTo>
                  <a:cubicBezTo>
                    <a:pt x="9359" y="1102"/>
                    <a:pt x="9139" y="894"/>
                    <a:pt x="8907" y="685"/>
                  </a:cubicBezTo>
                  <a:cubicBezTo>
                    <a:pt x="8676" y="500"/>
                    <a:pt x="8398" y="326"/>
                    <a:pt x="8108" y="211"/>
                  </a:cubicBezTo>
                  <a:cubicBezTo>
                    <a:pt x="7819" y="106"/>
                    <a:pt x="7506" y="25"/>
                    <a:pt x="7205" y="2"/>
                  </a:cubicBezTo>
                  <a:cubicBezTo>
                    <a:pt x="7173" y="1"/>
                    <a:pt x="7142" y="0"/>
                    <a:pt x="7111" y="0"/>
                  </a:cubicBezTo>
                  <a:close/>
                  <a:moveTo>
                    <a:pt x="10112" y="8009"/>
                  </a:moveTo>
                  <a:lnTo>
                    <a:pt x="10112" y="8329"/>
                  </a:lnTo>
                  <a:lnTo>
                    <a:pt x="10112" y="8468"/>
                  </a:lnTo>
                  <a:cubicBezTo>
                    <a:pt x="10146" y="8480"/>
                    <a:pt x="10146" y="8492"/>
                    <a:pt x="10146" y="8492"/>
                  </a:cubicBezTo>
                  <a:lnTo>
                    <a:pt x="10146" y="8445"/>
                  </a:lnTo>
                  <a:cubicBezTo>
                    <a:pt x="10146" y="8410"/>
                    <a:pt x="10146" y="8364"/>
                    <a:pt x="10123" y="8318"/>
                  </a:cubicBezTo>
                  <a:cubicBezTo>
                    <a:pt x="10123" y="8235"/>
                    <a:pt x="10118" y="8132"/>
                    <a:pt x="10112" y="80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80;p27">
              <a:extLst>
                <a:ext uri="{FF2B5EF4-FFF2-40B4-BE49-F238E27FC236}">
                  <a16:creationId xmlns:a16="http://schemas.microsoft.com/office/drawing/2014/main" id="{2714182F-CE9F-5EE4-2FF9-E8B2FA47ACA8}"/>
                </a:ext>
              </a:extLst>
            </p:cNvPr>
            <p:cNvSpPr/>
            <p:nvPr/>
          </p:nvSpPr>
          <p:spPr>
            <a:xfrm>
              <a:off x="1254675" y="2985199"/>
              <a:ext cx="1154371" cy="753329"/>
            </a:xfrm>
            <a:custGeom>
              <a:avLst/>
              <a:gdLst/>
              <a:ahLst/>
              <a:cxnLst/>
              <a:rect l="l" t="t" r="r" b="b"/>
              <a:pathLst>
                <a:path w="16053" h="10476" extrusionOk="0">
                  <a:moveTo>
                    <a:pt x="0" y="0"/>
                  </a:moveTo>
                  <a:cubicBezTo>
                    <a:pt x="0" y="1"/>
                    <a:pt x="394" y="916"/>
                    <a:pt x="1425" y="3533"/>
                  </a:cubicBezTo>
                  <a:cubicBezTo>
                    <a:pt x="2317" y="5826"/>
                    <a:pt x="3510" y="8154"/>
                    <a:pt x="6081" y="9741"/>
                  </a:cubicBezTo>
                  <a:cubicBezTo>
                    <a:pt x="6976" y="10295"/>
                    <a:pt x="8450" y="10476"/>
                    <a:pt x="9992" y="10476"/>
                  </a:cubicBezTo>
                  <a:cubicBezTo>
                    <a:pt x="12899" y="10476"/>
                    <a:pt x="16053" y="9833"/>
                    <a:pt x="16053" y="9833"/>
                  </a:cubicBezTo>
                  <a:cubicBezTo>
                    <a:pt x="16053" y="9833"/>
                    <a:pt x="15647" y="4575"/>
                    <a:pt x="15288" y="3568"/>
                  </a:cubicBezTo>
                  <a:cubicBezTo>
                    <a:pt x="14813" y="2236"/>
                    <a:pt x="12520" y="2745"/>
                    <a:pt x="8003" y="2108"/>
                  </a:cubicBezTo>
                  <a:cubicBezTo>
                    <a:pt x="3487" y="1460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81;p27">
              <a:extLst>
                <a:ext uri="{FF2B5EF4-FFF2-40B4-BE49-F238E27FC236}">
                  <a16:creationId xmlns:a16="http://schemas.microsoft.com/office/drawing/2014/main" id="{E617528F-DA7A-D556-6ACB-E07BB84E9A8A}"/>
                </a:ext>
              </a:extLst>
            </p:cNvPr>
            <p:cNvSpPr/>
            <p:nvPr/>
          </p:nvSpPr>
          <p:spPr>
            <a:xfrm>
              <a:off x="1283798" y="3016839"/>
              <a:ext cx="1100295" cy="643019"/>
            </a:xfrm>
            <a:custGeom>
              <a:avLst/>
              <a:gdLst/>
              <a:ahLst/>
              <a:cxnLst/>
              <a:rect l="l" t="t" r="r" b="b"/>
              <a:pathLst>
                <a:path w="15301" h="8942" extrusionOk="0">
                  <a:moveTo>
                    <a:pt x="1" y="1"/>
                  </a:moveTo>
                  <a:cubicBezTo>
                    <a:pt x="1" y="12"/>
                    <a:pt x="12" y="12"/>
                    <a:pt x="47" y="24"/>
                  </a:cubicBezTo>
                  <a:cubicBezTo>
                    <a:pt x="70" y="35"/>
                    <a:pt x="128" y="58"/>
                    <a:pt x="186" y="82"/>
                  </a:cubicBezTo>
                  <a:cubicBezTo>
                    <a:pt x="336" y="128"/>
                    <a:pt x="522" y="197"/>
                    <a:pt x="765" y="290"/>
                  </a:cubicBezTo>
                  <a:cubicBezTo>
                    <a:pt x="1263" y="464"/>
                    <a:pt x="1981" y="695"/>
                    <a:pt x="2896" y="939"/>
                  </a:cubicBezTo>
                  <a:cubicBezTo>
                    <a:pt x="4714" y="1448"/>
                    <a:pt x="7262" y="1993"/>
                    <a:pt x="10135" y="2259"/>
                  </a:cubicBezTo>
                  <a:cubicBezTo>
                    <a:pt x="10563" y="2294"/>
                    <a:pt x="11003" y="2329"/>
                    <a:pt x="11420" y="2352"/>
                  </a:cubicBezTo>
                  <a:cubicBezTo>
                    <a:pt x="11837" y="2386"/>
                    <a:pt x="12266" y="2398"/>
                    <a:pt x="12671" y="2433"/>
                  </a:cubicBezTo>
                  <a:cubicBezTo>
                    <a:pt x="13076" y="2456"/>
                    <a:pt x="13459" y="2525"/>
                    <a:pt x="13795" y="2699"/>
                  </a:cubicBezTo>
                  <a:cubicBezTo>
                    <a:pt x="14130" y="2873"/>
                    <a:pt x="14408" y="3139"/>
                    <a:pt x="14524" y="3475"/>
                  </a:cubicBezTo>
                  <a:lnTo>
                    <a:pt x="14524" y="3452"/>
                  </a:lnTo>
                  <a:cubicBezTo>
                    <a:pt x="14756" y="5097"/>
                    <a:pt x="14941" y="6463"/>
                    <a:pt x="15069" y="7436"/>
                  </a:cubicBezTo>
                  <a:cubicBezTo>
                    <a:pt x="15138" y="7899"/>
                    <a:pt x="15184" y="8293"/>
                    <a:pt x="15231" y="8548"/>
                  </a:cubicBezTo>
                  <a:cubicBezTo>
                    <a:pt x="15242" y="8664"/>
                    <a:pt x="15254" y="8768"/>
                    <a:pt x="15277" y="8837"/>
                  </a:cubicBezTo>
                  <a:cubicBezTo>
                    <a:pt x="15277" y="8919"/>
                    <a:pt x="15289" y="8942"/>
                    <a:pt x="15289" y="8942"/>
                  </a:cubicBezTo>
                  <a:cubicBezTo>
                    <a:pt x="15289" y="8942"/>
                    <a:pt x="15289" y="8907"/>
                    <a:pt x="15300" y="8837"/>
                  </a:cubicBezTo>
                  <a:cubicBezTo>
                    <a:pt x="15300" y="8756"/>
                    <a:pt x="15289" y="8664"/>
                    <a:pt x="15277" y="8536"/>
                  </a:cubicBezTo>
                  <a:cubicBezTo>
                    <a:pt x="15231" y="8258"/>
                    <a:pt x="15184" y="7888"/>
                    <a:pt x="15126" y="7413"/>
                  </a:cubicBezTo>
                  <a:cubicBezTo>
                    <a:pt x="14999" y="6440"/>
                    <a:pt x="14825" y="5062"/>
                    <a:pt x="14605" y="3429"/>
                  </a:cubicBezTo>
                  <a:cubicBezTo>
                    <a:pt x="14478" y="3081"/>
                    <a:pt x="14188" y="2792"/>
                    <a:pt x="13841" y="2618"/>
                  </a:cubicBezTo>
                  <a:cubicBezTo>
                    <a:pt x="13493" y="2433"/>
                    <a:pt x="13088" y="2352"/>
                    <a:pt x="12683" y="2329"/>
                  </a:cubicBezTo>
                  <a:cubicBezTo>
                    <a:pt x="12277" y="2294"/>
                    <a:pt x="11860" y="2282"/>
                    <a:pt x="11432" y="2259"/>
                  </a:cubicBezTo>
                  <a:cubicBezTo>
                    <a:pt x="11015" y="2224"/>
                    <a:pt x="10586" y="2201"/>
                    <a:pt x="10146" y="2155"/>
                  </a:cubicBezTo>
                  <a:cubicBezTo>
                    <a:pt x="7297" y="1888"/>
                    <a:pt x="4738" y="1344"/>
                    <a:pt x="2919" y="869"/>
                  </a:cubicBezTo>
                  <a:cubicBezTo>
                    <a:pt x="2016" y="614"/>
                    <a:pt x="1286" y="406"/>
                    <a:pt x="777" y="244"/>
                  </a:cubicBezTo>
                  <a:cubicBezTo>
                    <a:pt x="533" y="151"/>
                    <a:pt x="348" y="93"/>
                    <a:pt x="198" y="58"/>
                  </a:cubicBezTo>
                  <a:cubicBezTo>
                    <a:pt x="140" y="35"/>
                    <a:pt x="105" y="24"/>
                    <a:pt x="59" y="12"/>
                  </a:cubicBezTo>
                  <a:cubicBezTo>
                    <a:pt x="1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82;p27">
              <a:extLst>
                <a:ext uri="{FF2B5EF4-FFF2-40B4-BE49-F238E27FC236}">
                  <a16:creationId xmlns:a16="http://schemas.microsoft.com/office/drawing/2014/main" id="{7FFACBEB-6B8C-53A4-98B9-5E120C7D55B6}"/>
                </a:ext>
              </a:extLst>
            </p:cNvPr>
            <p:cNvSpPr/>
            <p:nvPr/>
          </p:nvSpPr>
          <p:spPr>
            <a:xfrm>
              <a:off x="1752717" y="2976857"/>
              <a:ext cx="929509" cy="94202"/>
            </a:xfrm>
            <a:custGeom>
              <a:avLst/>
              <a:gdLst/>
              <a:ahLst/>
              <a:cxnLst/>
              <a:rect l="l" t="t" r="r" b="b"/>
              <a:pathLst>
                <a:path w="12926" h="1310" extrusionOk="0">
                  <a:moveTo>
                    <a:pt x="6567" y="1"/>
                  </a:moveTo>
                  <a:lnTo>
                    <a:pt x="0" y="1066"/>
                  </a:lnTo>
                  <a:lnTo>
                    <a:pt x="7737" y="1309"/>
                  </a:lnTo>
                  <a:lnTo>
                    <a:pt x="12925" y="255"/>
                  </a:lnTo>
                  <a:lnTo>
                    <a:pt x="65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83;p27">
              <a:extLst>
                <a:ext uri="{FF2B5EF4-FFF2-40B4-BE49-F238E27FC236}">
                  <a16:creationId xmlns:a16="http://schemas.microsoft.com/office/drawing/2014/main" id="{79E28E8C-1190-864C-01E3-7D5992E22351}"/>
                </a:ext>
              </a:extLst>
            </p:cNvPr>
            <p:cNvSpPr/>
            <p:nvPr/>
          </p:nvSpPr>
          <p:spPr>
            <a:xfrm>
              <a:off x="1753508" y="2972687"/>
              <a:ext cx="928718" cy="101681"/>
            </a:xfrm>
            <a:custGeom>
              <a:avLst/>
              <a:gdLst/>
              <a:ahLst/>
              <a:cxnLst/>
              <a:rect l="l" t="t" r="r" b="b"/>
              <a:pathLst>
                <a:path w="12915" h="1414" extrusionOk="0">
                  <a:moveTo>
                    <a:pt x="6556" y="1"/>
                  </a:moveTo>
                  <a:cubicBezTo>
                    <a:pt x="4657" y="302"/>
                    <a:pt x="2398" y="672"/>
                    <a:pt x="1" y="1055"/>
                  </a:cubicBezTo>
                  <a:lnTo>
                    <a:pt x="1" y="1159"/>
                  </a:lnTo>
                  <a:lnTo>
                    <a:pt x="1" y="1182"/>
                  </a:lnTo>
                  <a:cubicBezTo>
                    <a:pt x="41" y="1176"/>
                    <a:pt x="81" y="1169"/>
                    <a:pt x="121" y="1162"/>
                  </a:cubicBezTo>
                  <a:lnTo>
                    <a:pt x="121" y="1162"/>
                  </a:lnTo>
                  <a:cubicBezTo>
                    <a:pt x="2974" y="1254"/>
                    <a:pt x="5610" y="1334"/>
                    <a:pt x="7726" y="1414"/>
                  </a:cubicBezTo>
                  <a:cubicBezTo>
                    <a:pt x="10830" y="754"/>
                    <a:pt x="12613" y="371"/>
                    <a:pt x="12914" y="313"/>
                  </a:cubicBezTo>
                  <a:lnTo>
                    <a:pt x="12914" y="313"/>
                  </a:lnTo>
                  <a:cubicBezTo>
                    <a:pt x="12613" y="360"/>
                    <a:pt x="10819" y="719"/>
                    <a:pt x="7716" y="1332"/>
                  </a:cubicBezTo>
                  <a:lnTo>
                    <a:pt x="7716" y="1332"/>
                  </a:lnTo>
                  <a:cubicBezTo>
                    <a:pt x="5723" y="1267"/>
                    <a:pt x="3220" y="1191"/>
                    <a:pt x="523" y="1096"/>
                  </a:cubicBezTo>
                  <a:lnTo>
                    <a:pt x="523" y="1096"/>
                  </a:lnTo>
                  <a:cubicBezTo>
                    <a:pt x="2725" y="733"/>
                    <a:pt x="4794" y="384"/>
                    <a:pt x="6554" y="105"/>
                  </a:cubicBezTo>
                  <a:lnTo>
                    <a:pt x="6554" y="105"/>
                  </a:lnTo>
                  <a:cubicBezTo>
                    <a:pt x="10312" y="221"/>
                    <a:pt x="12567" y="290"/>
                    <a:pt x="12914" y="313"/>
                  </a:cubicBezTo>
                  <a:cubicBezTo>
                    <a:pt x="12567" y="290"/>
                    <a:pt x="10309" y="198"/>
                    <a:pt x="6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84;p27">
              <a:extLst>
                <a:ext uri="{FF2B5EF4-FFF2-40B4-BE49-F238E27FC236}">
                  <a16:creationId xmlns:a16="http://schemas.microsoft.com/office/drawing/2014/main" id="{8799C83B-F48B-1D29-2152-387518AD4517}"/>
                </a:ext>
              </a:extLst>
            </p:cNvPr>
            <p:cNvSpPr/>
            <p:nvPr/>
          </p:nvSpPr>
          <p:spPr>
            <a:xfrm>
              <a:off x="1752717" y="2467166"/>
              <a:ext cx="1112735" cy="623891"/>
            </a:xfrm>
            <a:custGeom>
              <a:avLst/>
              <a:gdLst/>
              <a:ahLst/>
              <a:cxnLst/>
              <a:rect l="l" t="t" r="r" b="b"/>
              <a:pathLst>
                <a:path w="15474" h="8676" extrusionOk="0">
                  <a:moveTo>
                    <a:pt x="9822" y="1"/>
                  </a:moveTo>
                  <a:lnTo>
                    <a:pt x="7772" y="8154"/>
                  </a:lnTo>
                  <a:lnTo>
                    <a:pt x="0" y="8154"/>
                  </a:lnTo>
                  <a:lnTo>
                    <a:pt x="0" y="8478"/>
                  </a:lnTo>
                  <a:lnTo>
                    <a:pt x="7737" y="8675"/>
                  </a:lnTo>
                  <a:lnTo>
                    <a:pt x="13412" y="7540"/>
                  </a:lnTo>
                  <a:lnTo>
                    <a:pt x="1547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85;p27">
              <a:extLst>
                <a:ext uri="{FF2B5EF4-FFF2-40B4-BE49-F238E27FC236}">
                  <a16:creationId xmlns:a16="http://schemas.microsoft.com/office/drawing/2014/main" id="{A6BBD8A4-D848-CD70-37D8-2BED8B98E67C}"/>
                </a:ext>
              </a:extLst>
            </p:cNvPr>
            <p:cNvSpPr/>
            <p:nvPr/>
          </p:nvSpPr>
          <p:spPr>
            <a:xfrm>
              <a:off x="1751063" y="2464650"/>
              <a:ext cx="1119351" cy="628925"/>
            </a:xfrm>
            <a:custGeom>
              <a:avLst/>
              <a:gdLst/>
              <a:ahLst/>
              <a:cxnLst/>
              <a:rect l="l" t="t" r="r" b="b"/>
              <a:pathLst>
                <a:path w="15566" h="8746" extrusionOk="0">
                  <a:moveTo>
                    <a:pt x="9821" y="1"/>
                  </a:moveTo>
                  <a:lnTo>
                    <a:pt x="9810" y="36"/>
                  </a:lnTo>
                  <a:cubicBezTo>
                    <a:pt x="9038" y="3089"/>
                    <a:pt x="8346" y="5845"/>
                    <a:pt x="7769" y="8154"/>
                  </a:cubicBezTo>
                  <a:lnTo>
                    <a:pt x="7768" y="8154"/>
                  </a:lnTo>
                  <a:cubicBezTo>
                    <a:pt x="5394" y="8155"/>
                    <a:pt x="3446" y="8166"/>
                    <a:pt x="2108" y="8166"/>
                  </a:cubicBezTo>
                  <a:cubicBezTo>
                    <a:pt x="1436" y="8189"/>
                    <a:pt x="915" y="8189"/>
                    <a:pt x="556" y="8189"/>
                  </a:cubicBezTo>
                  <a:cubicBezTo>
                    <a:pt x="903" y="8201"/>
                    <a:pt x="1436" y="8201"/>
                    <a:pt x="2108" y="8201"/>
                  </a:cubicBezTo>
                  <a:cubicBezTo>
                    <a:pt x="3451" y="8201"/>
                    <a:pt x="5386" y="8201"/>
                    <a:pt x="7760" y="8212"/>
                  </a:cubicBezTo>
                  <a:lnTo>
                    <a:pt x="7795" y="8212"/>
                  </a:lnTo>
                  <a:lnTo>
                    <a:pt x="7795" y="8189"/>
                  </a:lnTo>
                  <a:cubicBezTo>
                    <a:pt x="8384" y="5879"/>
                    <a:pt x="9077" y="3096"/>
                    <a:pt x="9862" y="59"/>
                  </a:cubicBezTo>
                  <a:lnTo>
                    <a:pt x="15411" y="59"/>
                  </a:lnTo>
                  <a:cubicBezTo>
                    <a:pt x="14689" y="2718"/>
                    <a:pt x="14013" y="5228"/>
                    <a:pt x="13382" y="7523"/>
                  </a:cubicBezTo>
                  <a:lnTo>
                    <a:pt x="13382" y="7523"/>
                  </a:lnTo>
                  <a:cubicBezTo>
                    <a:pt x="11310" y="7938"/>
                    <a:pt x="9410" y="8329"/>
                    <a:pt x="7716" y="8664"/>
                  </a:cubicBezTo>
                  <a:lnTo>
                    <a:pt x="7716" y="8664"/>
                  </a:lnTo>
                  <a:cubicBezTo>
                    <a:pt x="3685" y="8571"/>
                    <a:pt x="867" y="8513"/>
                    <a:pt x="0" y="8502"/>
                  </a:cubicBezTo>
                  <a:lnTo>
                    <a:pt x="0" y="8502"/>
                  </a:lnTo>
                  <a:lnTo>
                    <a:pt x="23" y="8513"/>
                  </a:lnTo>
                  <a:lnTo>
                    <a:pt x="23" y="8537"/>
                  </a:lnTo>
                  <a:lnTo>
                    <a:pt x="35" y="8537"/>
                  </a:lnTo>
                  <a:cubicBezTo>
                    <a:pt x="892" y="8571"/>
                    <a:pt x="3729" y="8652"/>
                    <a:pt x="7760" y="8745"/>
                  </a:cubicBezTo>
                  <a:cubicBezTo>
                    <a:pt x="9462" y="8421"/>
                    <a:pt x="11373" y="8027"/>
                    <a:pt x="13458" y="7622"/>
                  </a:cubicBezTo>
                  <a:lnTo>
                    <a:pt x="13481" y="7622"/>
                  </a:lnTo>
                  <a:lnTo>
                    <a:pt x="13493" y="7587"/>
                  </a:lnTo>
                  <a:cubicBezTo>
                    <a:pt x="14130" y="5271"/>
                    <a:pt x="14825" y="2723"/>
                    <a:pt x="15554" y="59"/>
                  </a:cubicBezTo>
                  <a:lnTo>
                    <a:pt x="155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86;p27">
              <a:extLst>
                <a:ext uri="{FF2B5EF4-FFF2-40B4-BE49-F238E27FC236}">
                  <a16:creationId xmlns:a16="http://schemas.microsoft.com/office/drawing/2014/main" id="{BA25EA95-FA98-5C87-C10D-77B14E585A48}"/>
                </a:ext>
              </a:extLst>
            </p:cNvPr>
            <p:cNvSpPr/>
            <p:nvPr/>
          </p:nvSpPr>
          <p:spPr>
            <a:xfrm>
              <a:off x="2582187" y="2701949"/>
              <a:ext cx="63353" cy="88018"/>
            </a:xfrm>
            <a:custGeom>
              <a:avLst/>
              <a:gdLst/>
              <a:ahLst/>
              <a:cxnLst/>
              <a:rect l="l" t="t" r="r" b="b"/>
              <a:pathLst>
                <a:path w="881" h="1224" extrusionOk="0">
                  <a:moveTo>
                    <a:pt x="539" y="0"/>
                  </a:moveTo>
                  <a:cubicBezTo>
                    <a:pt x="340" y="0"/>
                    <a:pt x="136" y="226"/>
                    <a:pt x="70" y="546"/>
                  </a:cubicBezTo>
                  <a:cubicBezTo>
                    <a:pt x="1" y="870"/>
                    <a:pt x="116" y="1183"/>
                    <a:pt x="337" y="1218"/>
                  </a:cubicBezTo>
                  <a:cubicBezTo>
                    <a:pt x="353" y="1222"/>
                    <a:pt x="369" y="1223"/>
                    <a:pt x="386" y="1223"/>
                  </a:cubicBezTo>
                  <a:cubicBezTo>
                    <a:pt x="570" y="1223"/>
                    <a:pt x="770" y="993"/>
                    <a:pt x="823" y="685"/>
                  </a:cubicBezTo>
                  <a:cubicBezTo>
                    <a:pt x="881" y="349"/>
                    <a:pt x="777" y="48"/>
                    <a:pt x="568" y="2"/>
                  </a:cubicBezTo>
                  <a:cubicBezTo>
                    <a:pt x="559" y="1"/>
                    <a:pt x="549" y="0"/>
                    <a:pt x="5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387;p27">
            <a:extLst>
              <a:ext uri="{FF2B5EF4-FFF2-40B4-BE49-F238E27FC236}">
                <a16:creationId xmlns:a16="http://schemas.microsoft.com/office/drawing/2014/main" id="{A367D4C0-5D6E-81AC-45A2-E2A1E3C0C2C1}"/>
              </a:ext>
            </a:extLst>
          </p:cNvPr>
          <p:cNvSpPr txBox="1"/>
          <p:nvPr/>
        </p:nvSpPr>
        <p:spPr>
          <a:xfrm>
            <a:off x="-12573909" y="562998"/>
            <a:ext cx="8023439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Brief  Idea on the Program:</a:t>
            </a:r>
            <a:endParaRPr sz="50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sp>
        <p:nvSpPr>
          <p:cNvPr id="208" name="Google Shape;388;p27">
            <a:extLst>
              <a:ext uri="{FF2B5EF4-FFF2-40B4-BE49-F238E27FC236}">
                <a16:creationId xmlns:a16="http://schemas.microsoft.com/office/drawing/2014/main" id="{18F49C66-A710-1C0A-AB9B-856B74B02C0C}"/>
              </a:ext>
            </a:extLst>
          </p:cNvPr>
          <p:cNvSpPr txBox="1"/>
          <p:nvPr/>
        </p:nvSpPr>
        <p:spPr>
          <a:xfrm>
            <a:off x="-12491096" y="1630645"/>
            <a:ext cx="7297039" cy="153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u="sng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Definition of Palindrome :</a:t>
            </a:r>
            <a:br>
              <a:rPr lang="en-IN" sz="3200" u="sng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r>
              <a:rPr lang="en-US" sz="2800" i="0" dirty="0">
                <a:solidFill>
                  <a:srgbClr val="202122"/>
                </a:solidFill>
                <a:effectLst/>
                <a:latin typeface="Fira Sans Extra Condensed" panose="020B0503050000020004" pitchFamily="34" charset="0"/>
                <a:ea typeface="Yu Gothic UI Semibold" panose="020B0700000000000000" pitchFamily="34" charset="-128"/>
              </a:rPr>
              <a:t>A palindromic number is a number that remains the same when its digits are reversed.</a:t>
            </a:r>
            <a:endParaRPr sz="3200" dirty="0"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  <p:sp>
        <p:nvSpPr>
          <p:cNvPr id="210" name="Google Shape;388;p27">
            <a:extLst>
              <a:ext uri="{FF2B5EF4-FFF2-40B4-BE49-F238E27FC236}">
                <a16:creationId xmlns:a16="http://schemas.microsoft.com/office/drawing/2014/main" id="{283833CE-D8DD-1771-109A-A0B3075F5DD5}"/>
              </a:ext>
            </a:extLst>
          </p:cNvPr>
          <p:cNvSpPr txBox="1"/>
          <p:nvPr/>
        </p:nvSpPr>
        <p:spPr>
          <a:xfrm>
            <a:off x="-12459016" y="3433254"/>
            <a:ext cx="7342014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Extra Condensed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The C++ Program must be able to identify whether the given number is a Palindrome Number or Not !</a:t>
            </a:r>
            <a:endParaRPr sz="2800" dirty="0">
              <a:latin typeface="Fira Sans Extra Condensed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2" name="Frame 211">
            <a:extLst>
              <a:ext uri="{FF2B5EF4-FFF2-40B4-BE49-F238E27FC236}">
                <a16:creationId xmlns:a16="http://schemas.microsoft.com/office/drawing/2014/main" id="{282C990A-D8AA-BF50-51FA-776EF32489DB}"/>
              </a:ext>
            </a:extLst>
          </p:cNvPr>
          <p:cNvSpPr/>
          <p:nvPr/>
        </p:nvSpPr>
        <p:spPr>
          <a:xfrm>
            <a:off x="-9029700" y="-7476765"/>
            <a:ext cx="30556200" cy="21869400"/>
          </a:xfrm>
          <a:prstGeom prst="frame">
            <a:avLst>
              <a:gd name="adj1" fmla="val 39531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EB8906-C79A-B547-5F80-B5D06954CC70}"/>
              </a:ext>
            </a:extLst>
          </p:cNvPr>
          <p:cNvSpPr txBox="1"/>
          <p:nvPr/>
        </p:nvSpPr>
        <p:spPr>
          <a:xfrm>
            <a:off x="3115519" y="-11747269"/>
            <a:ext cx="59609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P R O G R A 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0CB9A-BA1A-D220-707D-D3EEEF927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0" y="1906785"/>
            <a:ext cx="2697480" cy="327381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019A8CF-CF4E-A67A-154F-AA765C8AC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540" y="1785990"/>
            <a:ext cx="1929496" cy="74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8880B4-13DA-3289-477A-D662ED386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540" y="2581200"/>
            <a:ext cx="6430272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041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CD74DD-BBD6-5424-70C2-C390AE870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3616" y="-15531189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2344094B-BF0A-7EFA-BFEB-C984AF11ACCD}"/>
              </a:ext>
            </a:extLst>
          </p:cNvPr>
          <p:cNvSpPr txBox="1"/>
          <p:nvPr/>
        </p:nvSpPr>
        <p:spPr>
          <a:xfrm>
            <a:off x="24023616" y="-16208267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Circle: Hollow 1">
            <a:extLst>
              <a:ext uri="{FF2B5EF4-FFF2-40B4-BE49-F238E27FC236}">
                <a16:creationId xmlns:a16="http://schemas.microsoft.com/office/drawing/2014/main" id="{7B747CB5-2CD9-EAA7-827F-C3307EFF8B33}"/>
              </a:ext>
            </a:extLst>
          </p:cNvPr>
          <p:cNvSpPr/>
          <p:nvPr/>
        </p:nvSpPr>
        <p:spPr>
          <a:xfrm>
            <a:off x="-4398070" y="-10014225"/>
            <a:ext cx="26845260" cy="26822400"/>
          </a:xfrm>
          <a:prstGeom prst="donut">
            <a:avLst>
              <a:gd name="adj" fmla="val 11276"/>
            </a:avLst>
          </a:prstGeom>
          <a:solidFill>
            <a:srgbClr val="3A3839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0F237F72-50C9-EC69-66C2-A0E112F0EECF}"/>
              </a:ext>
            </a:extLst>
          </p:cNvPr>
          <p:cNvSpPr/>
          <p:nvPr/>
        </p:nvSpPr>
        <p:spPr>
          <a:xfrm>
            <a:off x="-10289672" y="-9953265"/>
            <a:ext cx="34313288" cy="26822400"/>
          </a:xfrm>
          <a:prstGeom prst="frame">
            <a:avLst>
              <a:gd name="adj1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9182100" y="-7057665"/>
            <a:ext cx="30556200" cy="21031200"/>
          </a:xfrm>
          <a:prstGeom prst="frame">
            <a:avLst>
              <a:gd name="adj1" fmla="val 1242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2" name="Frame 211">
            <a:extLst>
              <a:ext uri="{FF2B5EF4-FFF2-40B4-BE49-F238E27FC236}">
                <a16:creationId xmlns:a16="http://schemas.microsoft.com/office/drawing/2014/main" id="{282C990A-D8AA-BF50-51FA-776EF32489DB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2740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39DB35-3960-69FF-6798-23DC75E394D9}"/>
              </a:ext>
            </a:extLst>
          </p:cNvPr>
          <p:cNvSpPr txBox="1"/>
          <p:nvPr/>
        </p:nvSpPr>
        <p:spPr>
          <a:xfrm>
            <a:off x="3252888" y="3611495"/>
            <a:ext cx="812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UNDERSTANDING THE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77D78B-7E69-BF9B-78A5-A4439776C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360" y="11214917"/>
            <a:ext cx="2697480" cy="3273814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6DA1523-BD22-456F-621A-80D67DA7D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540" y="11094122"/>
            <a:ext cx="1929496" cy="74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2F10D-A9CD-D6F4-4735-E2551040A8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540" y="11889332"/>
            <a:ext cx="6430272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32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7613E-23C2-852C-2BDC-462A88BB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608" y="2354897"/>
            <a:ext cx="8540040" cy="3192388"/>
          </a:xfrm>
          <a:prstGeom prst="rect">
            <a:avLst/>
          </a:prstGeom>
        </p:spPr>
      </p:pic>
      <p:sp>
        <p:nvSpPr>
          <p:cNvPr id="4" name="Google Shape;387;p27">
            <a:extLst>
              <a:ext uri="{FF2B5EF4-FFF2-40B4-BE49-F238E27FC236}">
                <a16:creationId xmlns:a16="http://schemas.microsoft.com/office/drawing/2014/main" id="{40A18AE1-6BEF-EF04-333B-40933330EFA8}"/>
              </a:ext>
            </a:extLst>
          </p:cNvPr>
          <p:cNvSpPr txBox="1"/>
          <p:nvPr/>
        </p:nvSpPr>
        <p:spPr>
          <a:xfrm>
            <a:off x="3447049" y="1545839"/>
            <a:ext cx="8023439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Fira Sans Extra Condensed SemiBold"/>
                <a:sym typeface="Fira Sans Extra Condensed SemiBold"/>
              </a:rPr>
              <a:t>Fields:</a:t>
            </a:r>
            <a:endParaRPr sz="3200" dirty="0">
              <a:solidFill>
                <a:schemeClr val="dk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" name="Google Shape;434;p32">
            <a:extLst>
              <a:ext uri="{FF2B5EF4-FFF2-40B4-BE49-F238E27FC236}">
                <a16:creationId xmlns:a16="http://schemas.microsoft.com/office/drawing/2014/main" id="{5F9133D3-9926-DD22-81E2-0BA809B8E3C4}"/>
              </a:ext>
            </a:extLst>
          </p:cNvPr>
          <p:cNvGrpSpPr/>
          <p:nvPr/>
        </p:nvGrpSpPr>
        <p:grpSpPr>
          <a:xfrm>
            <a:off x="-290025" y="1154633"/>
            <a:ext cx="3892926" cy="4248778"/>
            <a:chOff x="-2327075" y="1525833"/>
            <a:chExt cx="2958222" cy="3136617"/>
          </a:xfrm>
        </p:grpSpPr>
        <p:sp>
          <p:nvSpPr>
            <p:cNvPr id="16" name="Google Shape;435;p32">
              <a:extLst>
                <a:ext uri="{FF2B5EF4-FFF2-40B4-BE49-F238E27FC236}">
                  <a16:creationId xmlns:a16="http://schemas.microsoft.com/office/drawing/2014/main" id="{D4079A91-EC8D-54D5-6188-7BFC4403E5E7}"/>
                </a:ext>
              </a:extLst>
            </p:cNvPr>
            <p:cNvSpPr/>
            <p:nvPr/>
          </p:nvSpPr>
          <p:spPr>
            <a:xfrm>
              <a:off x="-2327075" y="4651628"/>
              <a:ext cx="2871782" cy="3414"/>
            </a:xfrm>
            <a:custGeom>
              <a:avLst/>
              <a:gdLst/>
              <a:ahLst/>
              <a:cxnLst/>
              <a:rect l="l" t="t" r="r" b="b"/>
              <a:pathLst>
                <a:path w="49629" h="59" extrusionOk="0">
                  <a:moveTo>
                    <a:pt x="24820" y="0"/>
                  </a:moveTo>
                  <a:cubicBezTo>
                    <a:pt x="11107" y="0"/>
                    <a:pt x="0" y="12"/>
                    <a:pt x="0" y="24"/>
                  </a:cubicBezTo>
                  <a:cubicBezTo>
                    <a:pt x="0" y="35"/>
                    <a:pt x="11107" y="58"/>
                    <a:pt x="24820" y="58"/>
                  </a:cubicBezTo>
                  <a:cubicBezTo>
                    <a:pt x="38510" y="58"/>
                    <a:pt x="49629" y="35"/>
                    <a:pt x="49629" y="24"/>
                  </a:cubicBezTo>
                  <a:cubicBezTo>
                    <a:pt x="49629" y="12"/>
                    <a:pt x="38510" y="0"/>
                    <a:pt x="24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6;p32">
              <a:extLst>
                <a:ext uri="{FF2B5EF4-FFF2-40B4-BE49-F238E27FC236}">
                  <a16:creationId xmlns:a16="http://schemas.microsoft.com/office/drawing/2014/main" id="{17C75999-6AE7-C53D-FEB2-12F93DBD9BD5}"/>
                </a:ext>
              </a:extLst>
            </p:cNvPr>
            <p:cNvSpPr/>
            <p:nvPr/>
          </p:nvSpPr>
          <p:spPr>
            <a:xfrm>
              <a:off x="-1144899" y="4517613"/>
              <a:ext cx="357259" cy="144836"/>
            </a:xfrm>
            <a:custGeom>
              <a:avLst/>
              <a:gdLst/>
              <a:ahLst/>
              <a:cxnLst/>
              <a:rect l="l" t="t" r="r" b="b"/>
              <a:pathLst>
                <a:path w="6174" h="2503" extrusionOk="0">
                  <a:moveTo>
                    <a:pt x="3070" y="0"/>
                  </a:moveTo>
                  <a:lnTo>
                    <a:pt x="2699" y="1587"/>
                  </a:lnTo>
                  <a:cubicBezTo>
                    <a:pt x="2699" y="1587"/>
                    <a:pt x="1" y="2224"/>
                    <a:pt x="638" y="2432"/>
                  </a:cubicBezTo>
                  <a:cubicBezTo>
                    <a:pt x="811" y="2483"/>
                    <a:pt x="1243" y="2502"/>
                    <a:pt x="1790" y="2502"/>
                  </a:cubicBezTo>
                  <a:cubicBezTo>
                    <a:pt x="3104" y="2502"/>
                    <a:pt x="5081" y="2392"/>
                    <a:pt x="5711" y="2351"/>
                  </a:cubicBezTo>
                  <a:lnTo>
                    <a:pt x="5908" y="2340"/>
                  </a:lnTo>
                  <a:lnTo>
                    <a:pt x="6174" y="70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;p32">
              <a:extLst>
                <a:ext uri="{FF2B5EF4-FFF2-40B4-BE49-F238E27FC236}">
                  <a16:creationId xmlns:a16="http://schemas.microsoft.com/office/drawing/2014/main" id="{3B859A6D-BDE4-CB42-ACC8-68BF74DF0B72}"/>
                </a:ext>
              </a:extLst>
            </p:cNvPr>
            <p:cNvSpPr/>
            <p:nvPr/>
          </p:nvSpPr>
          <p:spPr>
            <a:xfrm>
              <a:off x="-870099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1097" y="0"/>
                  </a:moveTo>
                  <a:cubicBezTo>
                    <a:pt x="849" y="0"/>
                    <a:pt x="612" y="82"/>
                    <a:pt x="406" y="245"/>
                  </a:cubicBezTo>
                  <a:cubicBezTo>
                    <a:pt x="186" y="407"/>
                    <a:pt x="47" y="662"/>
                    <a:pt x="0" y="928"/>
                  </a:cubicBezTo>
                  <a:lnTo>
                    <a:pt x="1159" y="882"/>
                  </a:lnTo>
                  <a:lnTo>
                    <a:pt x="1147" y="2"/>
                  </a:lnTo>
                  <a:cubicBezTo>
                    <a:pt x="1130" y="1"/>
                    <a:pt x="1114" y="0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38;p32">
              <a:extLst>
                <a:ext uri="{FF2B5EF4-FFF2-40B4-BE49-F238E27FC236}">
                  <a16:creationId xmlns:a16="http://schemas.microsoft.com/office/drawing/2014/main" id="{15FEA60E-171E-20BE-59F6-890DA46A6A24}"/>
                </a:ext>
              </a:extLst>
            </p:cNvPr>
            <p:cNvSpPr/>
            <p:nvPr/>
          </p:nvSpPr>
          <p:spPr>
            <a:xfrm>
              <a:off x="-1120075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950" y="1"/>
                  </a:moveTo>
                  <a:cubicBezTo>
                    <a:pt x="950" y="1"/>
                    <a:pt x="0" y="290"/>
                    <a:pt x="128" y="441"/>
                  </a:cubicBezTo>
                  <a:cubicBezTo>
                    <a:pt x="176" y="508"/>
                    <a:pt x="827" y="537"/>
                    <a:pt x="1687" y="537"/>
                  </a:cubicBezTo>
                  <a:cubicBezTo>
                    <a:pt x="2908" y="537"/>
                    <a:pt x="4548" y="478"/>
                    <a:pt x="5479" y="383"/>
                  </a:cubicBezTo>
                  <a:lnTo>
                    <a:pt x="5479" y="314"/>
                  </a:lnTo>
                  <a:lnTo>
                    <a:pt x="1240" y="395"/>
                  </a:lnTo>
                  <a:cubicBezTo>
                    <a:pt x="1240" y="395"/>
                    <a:pt x="1240" y="395"/>
                    <a:pt x="1240" y="395"/>
                  </a:cubicBezTo>
                  <a:cubicBezTo>
                    <a:pt x="1237" y="395"/>
                    <a:pt x="1133" y="1"/>
                    <a:pt x="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9;p32">
              <a:extLst>
                <a:ext uri="{FF2B5EF4-FFF2-40B4-BE49-F238E27FC236}">
                  <a16:creationId xmlns:a16="http://schemas.microsoft.com/office/drawing/2014/main" id="{9775EE0F-5A4B-9515-62A3-6BA4B4065D9C}"/>
                </a:ext>
              </a:extLst>
            </p:cNvPr>
            <p:cNvSpPr/>
            <p:nvPr/>
          </p:nvSpPr>
          <p:spPr>
            <a:xfrm>
              <a:off x="-1110701" y="4648272"/>
              <a:ext cx="310330" cy="6018"/>
            </a:xfrm>
            <a:custGeom>
              <a:avLst/>
              <a:gdLst/>
              <a:ahLst/>
              <a:cxnLst/>
              <a:rect l="l" t="t" r="r" b="b"/>
              <a:pathLst>
                <a:path w="5363" h="104" extrusionOk="0">
                  <a:moveTo>
                    <a:pt x="5305" y="1"/>
                  </a:moveTo>
                  <a:cubicBezTo>
                    <a:pt x="5259" y="1"/>
                    <a:pt x="5201" y="1"/>
                    <a:pt x="5143" y="12"/>
                  </a:cubicBezTo>
                  <a:lnTo>
                    <a:pt x="5305" y="12"/>
                  </a:lnTo>
                  <a:cubicBezTo>
                    <a:pt x="5351" y="1"/>
                    <a:pt x="5363" y="1"/>
                    <a:pt x="5363" y="1"/>
                  </a:cubicBezTo>
                  <a:close/>
                  <a:moveTo>
                    <a:pt x="5143" y="12"/>
                  </a:moveTo>
                  <a:cubicBezTo>
                    <a:pt x="4981" y="12"/>
                    <a:pt x="4795" y="12"/>
                    <a:pt x="4564" y="24"/>
                  </a:cubicBezTo>
                  <a:cubicBezTo>
                    <a:pt x="4077" y="35"/>
                    <a:pt x="3406" y="58"/>
                    <a:pt x="2653" y="70"/>
                  </a:cubicBezTo>
                  <a:lnTo>
                    <a:pt x="0" y="70"/>
                  </a:lnTo>
                  <a:cubicBezTo>
                    <a:pt x="47" y="82"/>
                    <a:pt x="105" y="82"/>
                    <a:pt x="163" y="82"/>
                  </a:cubicBezTo>
                  <a:cubicBezTo>
                    <a:pt x="325" y="82"/>
                    <a:pt x="510" y="93"/>
                    <a:pt x="742" y="93"/>
                  </a:cubicBezTo>
                  <a:cubicBezTo>
                    <a:pt x="1074" y="93"/>
                    <a:pt x="1478" y="104"/>
                    <a:pt x="1933" y="104"/>
                  </a:cubicBezTo>
                  <a:cubicBezTo>
                    <a:pt x="2161" y="104"/>
                    <a:pt x="2402" y="101"/>
                    <a:pt x="2653" y="93"/>
                  </a:cubicBezTo>
                  <a:cubicBezTo>
                    <a:pt x="3406" y="82"/>
                    <a:pt x="4077" y="70"/>
                    <a:pt x="4564" y="35"/>
                  </a:cubicBezTo>
                  <a:cubicBezTo>
                    <a:pt x="4795" y="24"/>
                    <a:pt x="4981" y="24"/>
                    <a:pt x="5143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40;p32">
              <a:extLst>
                <a:ext uri="{FF2B5EF4-FFF2-40B4-BE49-F238E27FC236}">
                  <a16:creationId xmlns:a16="http://schemas.microsoft.com/office/drawing/2014/main" id="{B3A97F95-A5CE-54B1-12FC-B5CC94B68508}"/>
                </a:ext>
              </a:extLst>
            </p:cNvPr>
            <p:cNvSpPr/>
            <p:nvPr/>
          </p:nvSpPr>
          <p:spPr>
            <a:xfrm>
              <a:off x="-1067128" y="4627903"/>
              <a:ext cx="19501" cy="28470"/>
            </a:xfrm>
            <a:custGeom>
              <a:avLst/>
              <a:gdLst/>
              <a:ahLst/>
              <a:cxnLst/>
              <a:rect l="l" t="t" r="r" b="b"/>
              <a:pathLst>
                <a:path w="337" h="492" extrusionOk="0">
                  <a:moveTo>
                    <a:pt x="9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7"/>
                    <a:pt x="116" y="75"/>
                    <a:pt x="209" y="214"/>
                  </a:cubicBezTo>
                  <a:cubicBezTo>
                    <a:pt x="290" y="364"/>
                    <a:pt x="301" y="492"/>
                    <a:pt x="325" y="492"/>
                  </a:cubicBezTo>
                  <a:cubicBezTo>
                    <a:pt x="325" y="492"/>
                    <a:pt x="336" y="353"/>
                    <a:pt x="232" y="202"/>
                  </a:cubicBezTo>
                  <a:cubicBezTo>
                    <a:pt x="162" y="63"/>
                    <a:pt x="41" y="0"/>
                    <a:pt x="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41;p32">
              <a:extLst>
                <a:ext uri="{FF2B5EF4-FFF2-40B4-BE49-F238E27FC236}">
                  <a16:creationId xmlns:a16="http://schemas.microsoft.com/office/drawing/2014/main" id="{48540C74-86EB-0B70-A5A2-DA941876472F}"/>
                </a:ext>
              </a:extLst>
            </p:cNvPr>
            <p:cNvSpPr/>
            <p:nvPr/>
          </p:nvSpPr>
          <p:spPr>
            <a:xfrm>
              <a:off x="-1004808" y="4612743"/>
              <a:ext cx="10763" cy="15508"/>
            </a:xfrm>
            <a:custGeom>
              <a:avLst/>
              <a:gdLst/>
              <a:ahLst/>
              <a:cxnLst/>
              <a:rect l="l" t="t" r="r" b="b"/>
              <a:pathLst>
                <a:path w="186" h="268" extrusionOk="0">
                  <a:moveTo>
                    <a:pt x="0" y="1"/>
                  </a:moveTo>
                  <a:cubicBezTo>
                    <a:pt x="0" y="12"/>
                    <a:pt x="24" y="70"/>
                    <a:pt x="70" y="151"/>
                  </a:cubicBezTo>
                  <a:cubicBezTo>
                    <a:pt x="116" y="221"/>
                    <a:pt x="163" y="267"/>
                    <a:pt x="174" y="267"/>
                  </a:cubicBezTo>
                  <a:cubicBezTo>
                    <a:pt x="186" y="267"/>
                    <a:pt x="163" y="209"/>
                    <a:pt x="105" y="117"/>
                  </a:cubicBezTo>
                  <a:cubicBezTo>
                    <a:pt x="58" y="47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42;p32">
              <a:extLst>
                <a:ext uri="{FF2B5EF4-FFF2-40B4-BE49-F238E27FC236}">
                  <a16:creationId xmlns:a16="http://schemas.microsoft.com/office/drawing/2014/main" id="{214BB81A-DE2D-128D-7D6A-0462A41BCDE8}"/>
                </a:ext>
              </a:extLst>
            </p:cNvPr>
            <p:cNvSpPr/>
            <p:nvPr/>
          </p:nvSpPr>
          <p:spPr>
            <a:xfrm>
              <a:off x="-992078" y="4609965"/>
              <a:ext cx="12094" cy="10589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4" y="1"/>
                  </a:moveTo>
                  <a:cubicBezTo>
                    <a:pt x="13" y="1"/>
                    <a:pt x="12" y="1"/>
                    <a:pt x="12" y="2"/>
                  </a:cubicBezTo>
                  <a:cubicBezTo>
                    <a:pt x="0" y="2"/>
                    <a:pt x="35" y="60"/>
                    <a:pt x="93" y="107"/>
                  </a:cubicBezTo>
                  <a:cubicBezTo>
                    <a:pt x="140" y="144"/>
                    <a:pt x="188" y="182"/>
                    <a:pt x="203" y="182"/>
                  </a:cubicBezTo>
                  <a:cubicBezTo>
                    <a:pt x="207" y="182"/>
                    <a:pt x="209" y="180"/>
                    <a:pt x="209" y="176"/>
                  </a:cubicBezTo>
                  <a:cubicBezTo>
                    <a:pt x="209" y="165"/>
                    <a:pt x="186" y="118"/>
                    <a:pt x="128" y="83"/>
                  </a:cubicBezTo>
                  <a:cubicBezTo>
                    <a:pt x="76" y="42"/>
                    <a:pt x="24" y="1"/>
                    <a:pt x="1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43;p32">
              <a:extLst>
                <a:ext uri="{FF2B5EF4-FFF2-40B4-BE49-F238E27FC236}">
                  <a16:creationId xmlns:a16="http://schemas.microsoft.com/office/drawing/2014/main" id="{F8B08C4C-7BB4-D3D1-19DE-E5C8982FF14A}"/>
                </a:ext>
              </a:extLst>
            </p:cNvPr>
            <p:cNvSpPr/>
            <p:nvPr/>
          </p:nvSpPr>
          <p:spPr>
            <a:xfrm>
              <a:off x="-99005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62" y="0"/>
                  </a:moveTo>
                  <a:cubicBezTo>
                    <a:pt x="70" y="12"/>
                    <a:pt x="0" y="12"/>
                    <a:pt x="0" y="24"/>
                  </a:cubicBezTo>
                  <a:cubicBezTo>
                    <a:pt x="0" y="47"/>
                    <a:pt x="93" y="47"/>
                    <a:pt x="174" y="47"/>
                  </a:cubicBezTo>
                  <a:cubicBezTo>
                    <a:pt x="267" y="24"/>
                    <a:pt x="336" y="24"/>
                    <a:pt x="336" y="12"/>
                  </a:cubicBezTo>
                  <a:cubicBezTo>
                    <a:pt x="336" y="0"/>
                    <a:pt x="267" y="0"/>
                    <a:pt x="16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44;p32">
              <a:extLst>
                <a:ext uri="{FF2B5EF4-FFF2-40B4-BE49-F238E27FC236}">
                  <a16:creationId xmlns:a16="http://schemas.microsoft.com/office/drawing/2014/main" id="{A22832AF-4DB8-8BA7-69BA-22515691E23F}"/>
                </a:ext>
              </a:extLst>
            </p:cNvPr>
            <p:cNvSpPr/>
            <p:nvPr/>
          </p:nvSpPr>
          <p:spPr>
            <a:xfrm>
              <a:off x="-988722" y="4589828"/>
              <a:ext cx="21468" cy="3993"/>
            </a:xfrm>
            <a:custGeom>
              <a:avLst/>
              <a:gdLst/>
              <a:ahLst/>
              <a:cxnLst/>
              <a:rect l="l" t="t" r="r" b="b"/>
              <a:pathLst>
                <a:path w="371" h="69" extrusionOk="0">
                  <a:moveTo>
                    <a:pt x="362" y="1"/>
                  </a:moveTo>
                  <a:cubicBezTo>
                    <a:pt x="342" y="1"/>
                    <a:pt x="295" y="17"/>
                    <a:pt x="229" y="17"/>
                  </a:cubicBezTo>
                  <a:cubicBezTo>
                    <a:pt x="215" y="17"/>
                    <a:pt x="201" y="16"/>
                    <a:pt x="186" y="15"/>
                  </a:cubicBezTo>
                  <a:cubicBezTo>
                    <a:pt x="134" y="26"/>
                    <a:pt x="87" y="26"/>
                    <a:pt x="54" y="26"/>
                  </a:cubicBezTo>
                  <a:cubicBezTo>
                    <a:pt x="21" y="26"/>
                    <a:pt x="0" y="26"/>
                    <a:pt x="0" y="38"/>
                  </a:cubicBezTo>
                  <a:cubicBezTo>
                    <a:pt x="0" y="47"/>
                    <a:pt x="47" y="69"/>
                    <a:pt x="115" y="69"/>
                  </a:cubicBezTo>
                  <a:cubicBezTo>
                    <a:pt x="137" y="69"/>
                    <a:pt x="161" y="66"/>
                    <a:pt x="186" y="61"/>
                  </a:cubicBezTo>
                  <a:cubicBezTo>
                    <a:pt x="301" y="49"/>
                    <a:pt x="371" y="26"/>
                    <a:pt x="371" y="3"/>
                  </a:cubicBezTo>
                  <a:cubicBezTo>
                    <a:pt x="369" y="1"/>
                    <a:pt x="366" y="1"/>
                    <a:pt x="36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45;p32">
              <a:extLst>
                <a:ext uri="{FF2B5EF4-FFF2-40B4-BE49-F238E27FC236}">
                  <a16:creationId xmlns:a16="http://schemas.microsoft.com/office/drawing/2014/main" id="{7CED771F-0AEF-2681-B705-E9839486107A}"/>
                </a:ext>
              </a:extLst>
            </p:cNvPr>
            <p:cNvSpPr/>
            <p:nvPr/>
          </p:nvSpPr>
          <p:spPr>
            <a:xfrm>
              <a:off x="-1036981" y="4596193"/>
              <a:ext cx="36223" cy="19327"/>
            </a:xfrm>
            <a:custGeom>
              <a:avLst/>
              <a:gdLst/>
              <a:ahLst/>
              <a:cxnLst/>
              <a:rect l="l" t="t" r="r" b="b"/>
              <a:pathLst>
                <a:path w="626" h="334" extrusionOk="0">
                  <a:moveTo>
                    <a:pt x="174" y="27"/>
                  </a:moveTo>
                  <a:cubicBezTo>
                    <a:pt x="221" y="27"/>
                    <a:pt x="269" y="37"/>
                    <a:pt x="313" y="44"/>
                  </a:cubicBezTo>
                  <a:cubicBezTo>
                    <a:pt x="383" y="67"/>
                    <a:pt x="441" y="113"/>
                    <a:pt x="487" y="159"/>
                  </a:cubicBezTo>
                  <a:cubicBezTo>
                    <a:pt x="525" y="197"/>
                    <a:pt x="548" y="238"/>
                    <a:pt x="561" y="270"/>
                  </a:cubicBezTo>
                  <a:lnTo>
                    <a:pt x="561" y="270"/>
                  </a:lnTo>
                  <a:cubicBezTo>
                    <a:pt x="524" y="265"/>
                    <a:pt x="471" y="257"/>
                    <a:pt x="406" y="240"/>
                  </a:cubicBezTo>
                  <a:cubicBezTo>
                    <a:pt x="336" y="229"/>
                    <a:pt x="267" y="217"/>
                    <a:pt x="197" y="183"/>
                  </a:cubicBezTo>
                  <a:cubicBezTo>
                    <a:pt x="151" y="171"/>
                    <a:pt x="105" y="159"/>
                    <a:pt x="82" y="148"/>
                  </a:cubicBezTo>
                  <a:cubicBezTo>
                    <a:pt x="47" y="113"/>
                    <a:pt x="35" y="90"/>
                    <a:pt x="58" y="55"/>
                  </a:cubicBezTo>
                  <a:cubicBezTo>
                    <a:pt x="95" y="34"/>
                    <a:pt x="134" y="27"/>
                    <a:pt x="174" y="27"/>
                  </a:cubicBezTo>
                  <a:close/>
                  <a:moveTo>
                    <a:pt x="212" y="0"/>
                  </a:moveTo>
                  <a:cubicBezTo>
                    <a:pt x="157" y="0"/>
                    <a:pt x="101" y="13"/>
                    <a:pt x="47" y="44"/>
                  </a:cubicBezTo>
                  <a:cubicBezTo>
                    <a:pt x="24" y="55"/>
                    <a:pt x="0" y="101"/>
                    <a:pt x="24" y="125"/>
                  </a:cubicBezTo>
                  <a:cubicBezTo>
                    <a:pt x="35" y="159"/>
                    <a:pt x="58" y="171"/>
                    <a:pt x="82" y="183"/>
                  </a:cubicBezTo>
                  <a:lnTo>
                    <a:pt x="209" y="229"/>
                  </a:lnTo>
                  <a:cubicBezTo>
                    <a:pt x="278" y="264"/>
                    <a:pt x="371" y="275"/>
                    <a:pt x="429" y="275"/>
                  </a:cubicBezTo>
                  <a:cubicBezTo>
                    <a:pt x="471" y="279"/>
                    <a:pt x="507" y="280"/>
                    <a:pt x="537" y="280"/>
                  </a:cubicBezTo>
                  <a:cubicBezTo>
                    <a:pt x="547" y="280"/>
                    <a:pt x="556" y="280"/>
                    <a:pt x="565" y="280"/>
                  </a:cubicBezTo>
                  <a:lnTo>
                    <a:pt x="565" y="280"/>
                  </a:lnTo>
                  <a:cubicBezTo>
                    <a:pt x="577" y="311"/>
                    <a:pt x="580" y="333"/>
                    <a:pt x="580" y="333"/>
                  </a:cubicBezTo>
                  <a:cubicBezTo>
                    <a:pt x="601" y="333"/>
                    <a:pt x="603" y="302"/>
                    <a:pt x="583" y="279"/>
                  </a:cubicBezTo>
                  <a:lnTo>
                    <a:pt x="583" y="279"/>
                  </a:lnTo>
                  <a:cubicBezTo>
                    <a:pt x="611" y="278"/>
                    <a:pt x="626" y="275"/>
                    <a:pt x="626" y="275"/>
                  </a:cubicBezTo>
                  <a:cubicBezTo>
                    <a:pt x="626" y="275"/>
                    <a:pt x="609" y="275"/>
                    <a:pt x="578" y="272"/>
                  </a:cubicBezTo>
                  <a:lnTo>
                    <a:pt x="578" y="272"/>
                  </a:lnTo>
                  <a:cubicBezTo>
                    <a:pt x="567" y="238"/>
                    <a:pt x="555" y="204"/>
                    <a:pt x="510" y="148"/>
                  </a:cubicBezTo>
                  <a:cubicBezTo>
                    <a:pt x="461" y="74"/>
                    <a:pt x="342" y="0"/>
                    <a:pt x="2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46;p32">
              <a:extLst>
                <a:ext uri="{FF2B5EF4-FFF2-40B4-BE49-F238E27FC236}">
                  <a16:creationId xmlns:a16="http://schemas.microsoft.com/office/drawing/2014/main" id="{D1295157-E853-39CA-709F-1D2DAD99A4D4}"/>
                </a:ext>
              </a:extLst>
            </p:cNvPr>
            <p:cNvSpPr/>
            <p:nvPr/>
          </p:nvSpPr>
          <p:spPr>
            <a:xfrm>
              <a:off x="-1005503" y="4589886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203" y="1"/>
                  </a:moveTo>
                  <a:cubicBezTo>
                    <a:pt x="131" y="1"/>
                    <a:pt x="79" y="63"/>
                    <a:pt x="47" y="106"/>
                  </a:cubicBezTo>
                  <a:cubicBezTo>
                    <a:pt x="12" y="153"/>
                    <a:pt x="1" y="210"/>
                    <a:pt x="1" y="257"/>
                  </a:cubicBezTo>
                  <a:cubicBezTo>
                    <a:pt x="1" y="349"/>
                    <a:pt x="24" y="396"/>
                    <a:pt x="24" y="396"/>
                  </a:cubicBezTo>
                  <a:cubicBezTo>
                    <a:pt x="24" y="396"/>
                    <a:pt x="12" y="338"/>
                    <a:pt x="36" y="257"/>
                  </a:cubicBezTo>
                  <a:cubicBezTo>
                    <a:pt x="47" y="210"/>
                    <a:pt x="70" y="164"/>
                    <a:pt x="93" y="118"/>
                  </a:cubicBezTo>
                  <a:cubicBezTo>
                    <a:pt x="128" y="83"/>
                    <a:pt x="175" y="37"/>
                    <a:pt x="221" y="37"/>
                  </a:cubicBezTo>
                  <a:cubicBezTo>
                    <a:pt x="267" y="48"/>
                    <a:pt x="256" y="118"/>
                    <a:pt x="221" y="164"/>
                  </a:cubicBezTo>
                  <a:cubicBezTo>
                    <a:pt x="198" y="222"/>
                    <a:pt x="163" y="268"/>
                    <a:pt x="140" y="292"/>
                  </a:cubicBezTo>
                  <a:lnTo>
                    <a:pt x="36" y="396"/>
                  </a:lnTo>
                  <a:cubicBezTo>
                    <a:pt x="36" y="396"/>
                    <a:pt x="93" y="373"/>
                    <a:pt x="151" y="315"/>
                  </a:cubicBezTo>
                  <a:cubicBezTo>
                    <a:pt x="198" y="268"/>
                    <a:pt x="221" y="234"/>
                    <a:pt x="256" y="176"/>
                  </a:cubicBezTo>
                  <a:cubicBezTo>
                    <a:pt x="267" y="164"/>
                    <a:pt x="279" y="118"/>
                    <a:pt x="279" y="95"/>
                  </a:cubicBezTo>
                  <a:cubicBezTo>
                    <a:pt x="302" y="60"/>
                    <a:pt x="267" y="2"/>
                    <a:pt x="221" y="2"/>
                  </a:cubicBezTo>
                  <a:cubicBezTo>
                    <a:pt x="215" y="1"/>
                    <a:pt x="209" y="1"/>
                    <a:pt x="203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47;p32">
              <a:extLst>
                <a:ext uri="{FF2B5EF4-FFF2-40B4-BE49-F238E27FC236}">
                  <a16:creationId xmlns:a16="http://schemas.microsoft.com/office/drawing/2014/main" id="{DCF46104-55E1-A3B0-A98C-4041E7FD7987}"/>
                </a:ext>
              </a:extLst>
            </p:cNvPr>
            <p:cNvSpPr/>
            <p:nvPr/>
          </p:nvSpPr>
          <p:spPr>
            <a:xfrm>
              <a:off x="-869463" y="4597582"/>
              <a:ext cx="65098" cy="54104"/>
            </a:xfrm>
            <a:custGeom>
              <a:avLst/>
              <a:gdLst/>
              <a:ahLst/>
              <a:cxnLst/>
              <a:rect l="l" t="t" r="r" b="b"/>
              <a:pathLst>
                <a:path w="1125" h="935" extrusionOk="0">
                  <a:moveTo>
                    <a:pt x="1042" y="0"/>
                  </a:moveTo>
                  <a:cubicBezTo>
                    <a:pt x="1016" y="0"/>
                    <a:pt x="985" y="2"/>
                    <a:pt x="949" y="8"/>
                  </a:cubicBezTo>
                  <a:lnTo>
                    <a:pt x="1124" y="8"/>
                  </a:lnTo>
                  <a:cubicBezTo>
                    <a:pt x="1124" y="8"/>
                    <a:pt x="1094" y="0"/>
                    <a:pt x="1042" y="0"/>
                  </a:cubicBezTo>
                  <a:close/>
                  <a:moveTo>
                    <a:pt x="893" y="8"/>
                  </a:moveTo>
                  <a:cubicBezTo>
                    <a:pt x="742" y="20"/>
                    <a:pt x="522" y="77"/>
                    <a:pt x="348" y="216"/>
                  </a:cubicBezTo>
                  <a:cubicBezTo>
                    <a:pt x="175" y="367"/>
                    <a:pt x="82" y="552"/>
                    <a:pt x="36" y="703"/>
                  </a:cubicBezTo>
                  <a:cubicBezTo>
                    <a:pt x="24" y="772"/>
                    <a:pt x="1" y="830"/>
                    <a:pt x="1" y="877"/>
                  </a:cubicBezTo>
                  <a:lnTo>
                    <a:pt x="1" y="934"/>
                  </a:lnTo>
                  <a:cubicBezTo>
                    <a:pt x="24" y="934"/>
                    <a:pt x="24" y="830"/>
                    <a:pt x="59" y="703"/>
                  </a:cubicBezTo>
                  <a:cubicBezTo>
                    <a:pt x="105" y="552"/>
                    <a:pt x="209" y="379"/>
                    <a:pt x="383" y="240"/>
                  </a:cubicBezTo>
                  <a:cubicBezTo>
                    <a:pt x="557" y="89"/>
                    <a:pt x="742" y="31"/>
                    <a:pt x="893" y="20"/>
                  </a:cubicBezTo>
                  <a:cubicBezTo>
                    <a:pt x="913" y="15"/>
                    <a:pt x="931" y="11"/>
                    <a:pt x="949" y="8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48;p32">
              <a:extLst>
                <a:ext uri="{FF2B5EF4-FFF2-40B4-BE49-F238E27FC236}">
                  <a16:creationId xmlns:a16="http://schemas.microsoft.com/office/drawing/2014/main" id="{247DFBF6-B713-5601-F98F-0F5B2262F856}"/>
                </a:ext>
              </a:extLst>
            </p:cNvPr>
            <p:cNvSpPr/>
            <p:nvPr/>
          </p:nvSpPr>
          <p:spPr>
            <a:xfrm>
              <a:off x="-825890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24" y="1"/>
                  </a:moveTo>
                  <a:cubicBezTo>
                    <a:pt x="1" y="1"/>
                    <a:pt x="1" y="290"/>
                    <a:pt x="24" y="649"/>
                  </a:cubicBezTo>
                  <a:cubicBezTo>
                    <a:pt x="24" y="1008"/>
                    <a:pt x="35" y="1298"/>
                    <a:pt x="47" y="1298"/>
                  </a:cubicBezTo>
                  <a:cubicBezTo>
                    <a:pt x="59" y="1298"/>
                    <a:pt x="59" y="1008"/>
                    <a:pt x="47" y="649"/>
                  </a:cubicBezTo>
                  <a:cubicBezTo>
                    <a:pt x="47" y="290"/>
                    <a:pt x="35" y="1"/>
                    <a:pt x="24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49;p32">
              <a:extLst>
                <a:ext uri="{FF2B5EF4-FFF2-40B4-BE49-F238E27FC236}">
                  <a16:creationId xmlns:a16="http://schemas.microsoft.com/office/drawing/2014/main" id="{7AABFE59-A8EF-E063-5333-774BA37EC771}"/>
                </a:ext>
              </a:extLst>
            </p:cNvPr>
            <p:cNvSpPr/>
            <p:nvPr/>
          </p:nvSpPr>
          <p:spPr>
            <a:xfrm>
              <a:off x="-947175" y="4634326"/>
              <a:ext cx="53641" cy="3935"/>
            </a:xfrm>
            <a:custGeom>
              <a:avLst/>
              <a:gdLst/>
              <a:ahLst/>
              <a:cxnLst/>
              <a:rect l="l" t="t" r="r" b="b"/>
              <a:pathLst>
                <a:path w="927" h="68" extrusionOk="0">
                  <a:moveTo>
                    <a:pt x="880" y="0"/>
                  </a:moveTo>
                  <a:cubicBezTo>
                    <a:pt x="806" y="0"/>
                    <a:pt x="652" y="17"/>
                    <a:pt x="464" y="33"/>
                  </a:cubicBezTo>
                  <a:cubicBezTo>
                    <a:pt x="294" y="33"/>
                    <a:pt x="145" y="28"/>
                    <a:pt x="64" y="28"/>
                  </a:cubicBezTo>
                  <a:cubicBezTo>
                    <a:pt x="24" y="28"/>
                    <a:pt x="0" y="29"/>
                    <a:pt x="0" y="33"/>
                  </a:cubicBezTo>
                  <a:cubicBezTo>
                    <a:pt x="0" y="45"/>
                    <a:pt x="209" y="68"/>
                    <a:pt x="464" y="68"/>
                  </a:cubicBezTo>
                  <a:cubicBezTo>
                    <a:pt x="730" y="45"/>
                    <a:pt x="927" y="22"/>
                    <a:pt x="927" y="10"/>
                  </a:cubicBezTo>
                  <a:cubicBezTo>
                    <a:pt x="927" y="3"/>
                    <a:pt x="910" y="0"/>
                    <a:pt x="880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0;p32">
              <a:extLst>
                <a:ext uri="{FF2B5EF4-FFF2-40B4-BE49-F238E27FC236}">
                  <a16:creationId xmlns:a16="http://schemas.microsoft.com/office/drawing/2014/main" id="{9F7DA0EF-E9F3-4AB8-C609-C132262122C4}"/>
                </a:ext>
              </a:extLst>
            </p:cNvPr>
            <p:cNvSpPr/>
            <p:nvPr/>
          </p:nvSpPr>
          <p:spPr>
            <a:xfrm>
              <a:off x="-863387" y="4633400"/>
              <a:ext cx="6712" cy="10242"/>
            </a:xfrm>
            <a:custGeom>
              <a:avLst/>
              <a:gdLst/>
              <a:ahLst/>
              <a:cxnLst/>
              <a:rect l="l" t="t" r="r" b="b"/>
              <a:pathLst>
                <a:path w="116" h="177" extrusionOk="0">
                  <a:moveTo>
                    <a:pt x="102" y="1"/>
                  </a:moveTo>
                  <a:cubicBezTo>
                    <a:pt x="93" y="1"/>
                    <a:pt x="55" y="33"/>
                    <a:pt x="35" y="84"/>
                  </a:cubicBezTo>
                  <a:cubicBezTo>
                    <a:pt x="0" y="142"/>
                    <a:pt x="0" y="177"/>
                    <a:pt x="12" y="177"/>
                  </a:cubicBezTo>
                  <a:cubicBezTo>
                    <a:pt x="35" y="177"/>
                    <a:pt x="46" y="142"/>
                    <a:pt x="58" y="95"/>
                  </a:cubicBezTo>
                  <a:cubicBezTo>
                    <a:pt x="93" y="49"/>
                    <a:pt x="116" y="26"/>
                    <a:pt x="104" y="3"/>
                  </a:cubicBezTo>
                  <a:cubicBezTo>
                    <a:pt x="104" y="1"/>
                    <a:pt x="104" y="1"/>
                    <a:pt x="10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1;p32">
              <a:extLst>
                <a:ext uri="{FF2B5EF4-FFF2-40B4-BE49-F238E27FC236}">
                  <a16:creationId xmlns:a16="http://schemas.microsoft.com/office/drawing/2014/main" id="{69F610BA-3815-D740-BE08-D27B985CE0E7}"/>
                </a:ext>
              </a:extLst>
            </p:cNvPr>
            <p:cNvSpPr/>
            <p:nvPr/>
          </p:nvSpPr>
          <p:spPr>
            <a:xfrm>
              <a:off x="-851351" y="4616562"/>
              <a:ext cx="8101" cy="7407"/>
            </a:xfrm>
            <a:custGeom>
              <a:avLst/>
              <a:gdLst/>
              <a:ahLst/>
              <a:cxnLst/>
              <a:rect l="l" t="t" r="r" b="b"/>
              <a:pathLst>
                <a:path w="140" h="128" extrusionOk="0">
                  <a:moveTo>
                    <a:pt x="123" y="0"/>
                  </a:moveTo>
                  <a:cubicBezTo>
                    <a:pt x="112" y="0"/>
                    <a:pt x="85" y="15"/>
                    <a:pt x="59" y="51"/>
                  </a:cubicBezTo>
                  <a:cubicBezTo>
                    <a:pt x="24" y="85"/>
                    <a:pt x="1" y="108"/>
                    <a:pt x="12" y="120"/>
                  </a:cubicBezTo>
                  <a:cubicBezTo>
                    <a:pt x="15" y="125"/>
                    <a:pt x="19" y="128"/>
                    <a:pt x="24" y="128"/>
                  </a:cubicBezTo>
                  <a:cubicBezTo>
                    <a:pt x="39" y="128"/>
                    <a:pt x="64" y="103"/>
                    <a:pt x="82" y="85"/>
                  </a:cubicBezTo>
                  <a:cubicBezTo>
                    <a:pt x="116" y="51"/>
                    <a:pt x="140" y="27"/>
                    <a:pt x="128" y="4"/>
                  </a:cubicBezTo>
                  <a:cubicBezTo>
                    <a:pt x="128" y="2"/>
                    <a:pt x="126" y="0"/>
                    <a:pt x="123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2;p32">
              <a:extLst>
                <a:ext uri="{FF2B5EF4-FFF2-40B4-BE49-F238E27FC236}">
                  <a16:creationId xmlns:a16="http://schemas.microsoft.com/office/drawing/2014/main" id="{61DF6551-19D2-A42B-470D-4A6DE28A6E05}"/>
                </a:ext>
              </a:extLst>
            </p:cNvPr>
            <p:cNvSpPr/>
            <p:nvPr/>
          </p:nvSpPr>
          <p:spPr>
            <a:xfrm>
              <a:off x="-835265" y="4607477"/>
              <a:ext cx="11457" cy="4861"/>
            </a:xfrm>
            <a:custGeom>
              <a:avLst/>
              <a:gdLst/>
              <a:ahLst/>
              <a:cxnLst/>
              <a:rect l="l" t="t" r="r" b="b"/>
              <a:pathLst>
                <a:path w="198" h="84" extrusionOk="0">
                  <a:moveTo>
                    <a:pt x="138" y="1"/>
                  </a:moveTo>
                  <a:cubicBezTo>
                    <a:pt x="123" y="1"/>
                    <a:pt x="108" y="3"/>
                    <a:pt x="93" y="11"/>
                  </a:cubicBezTo>
                  <a:cubicBezTo>
                    <a:pt x="35" y="22"/>
                    <a:pt x="1" y="80"/>
                    <a:pt x="24" y="80"/>
                  </a:cubicBezTo>
                  <a:cubicBezTo>
                    <a:pt x="24" y="82"/>
                    <a:pt x="25" y="83"/>
                    <a:pt x="27" y="83"/>
                  </a:cubicBezTo>
                  <a:cubicBezTo>
                    <a:pt x="37" y="83"/>
                    <a:pt x="67" y="64"/>
                    <a:pt x="105" y="45"/>
                  </a:cubicBezTo>
                  <a:cubicBezTo>
                    <a:pt x="151" y="34"/>
                    <a:pt x="197" y="34"/>
                    <a:pt x="197" y="22"/>
                  </a:cubicBezTo>
                  <a:cubicBezTo>
                    <a:pt x="197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3;p32">
              <a:extLst>
                <a:ext uri="{FF2B5EF4-FFF2-40B4-BE49-F238E27FC236}">
                  <a16:creationId xmlns:a16="http://schemas.microsoft.com/office/drawing/2014/main" id="{0BDD6D81-2C0E-B27C-DEBC-CDBD87C15FA6}"/>
                </a:ext>
              </a:extLst>
            </p:cNvPr>
            <p:cNvSpPr/>
            <p:nvPr/>
          </p:nvSpPr>
          <p:spPr>
            <a:xfrm>
              <a:off x="-816516" y="4604700"/>
              <a:ext cx="6134" cy="3067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47" y="1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1" y="47"/>
                    <a:pt x="10" y="53"/>
                    <a:pt x="21" y="53"/>
                  </a:cubicBezTo>
                  <a:cubicBezTo>
                    <a:pt x="33" y="53"/>
                    <a:pt x="47" y="47"/>
                    <a:pt x="59" y="36"/>
                  </a:cubicBezTo>
                  <a:cubicBezTo>
                    <a:pt x="94" y="24"/>
                    <a:pt x="105" y="12"/>
                    <a:pt x="10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;p32">
              <a:extLst>
                <a:ext uri="{FF2B5EF4-FFF2-40B4-BE49-F238E27FC236}">
                  <a16:creationId xmlns:a16="http://schemas.microsoft.com/office/drawing/2014/main" id="{E1081055-7B55-0732-AAC6-3D51E83D30FF}"/>
                </a:ext>
              </a:extLst>
            </p:cNvPr>
            <p:cNvSpPr/>
            <p:nvPr/>
          </p:nvSpPr>
          <p:spPr>
            <a:xfrm>
              <a:off x="-440511" y="4508876"/>
              <a:ext cx="341866" cy="153574"/>
            </a:xfrm>
            <a:custGeom>
              <a:avLst/>
              <a:gdLst/>
              <a:ahLst/>
              <a:cxnLst/>
              <a:rect l="l" t="t" r="r" b="b"/>
              <a:pathLst>
                <a:path w="5908" h="2654" extrusionOk="0">
                  <a:moveTo>
                    <a:pt x="47" y="1"/>
                  </a:moveTo>
                  <a:lnTo>
                    <a:pt x="0" y="2491"/>
                  </a:lnTo>
                  <a:lnTo>
                    <a:pt x="209" y="2502"/>
                  </a:lnTo>
                  <a:cubicBezTo>
                    <a:pt x="830" y="2543"/>
                    <a:pt x="2804" y="2653"/>
                    <a:pt x="4118" y="2653"/>
                  </a:cubicBezTo>
                  <a:cubicBezTo>
                    <a:pt x="4664" y="2653"/>
                    <a:pt x="5097" y="2634"/>
                    <a:pt x="5270" y="2583"/>
                  </a:cubicBezTo>
                  <a:cubicBezTo>
                    <a:pt x="5907" y="2386"/>
                    <a:pt x="3220" y="1738"/>
                    <a:pt x="3220" y="1738"/>
                  </a:cubicBezTo>
                  <a:lnTo>
                    <a:pt x="3232" y="4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;p32">
              <a:extLst>
                <a:ext uri="{FF2B5EF4-FFF2-40B4-BE49-F238E27FC236}">
                  <a16:creationId xmlns:a16="http://schemas.microsoft.com/office/drawing/2014/main" id="{49F4017B-126E-DBD6-1F86-0DC4EFE2BA69}"/>
                </a:ext>
              </a:extLst>
            </p:cNvPr>
            <p:cNvSpPr/>
            <p:nvPr/>
          </p:nvSpPr>
          <p:spPr>
            <a:xfrm>
              <a:off x="-441206" y="4598624"/>
              <a:ext cx="67066" cy="53757"/>
            </a:xfrm>
            <a:custGeom>
              <a:avLst/>
              <a:gdLst/>
              <a:ahLst/>
              <a:cxnLst/>
              <a:rect l="l" t="t" r="r" b="b"/>
              <a:pathLst>
                <a:path w="1159" h="929" extrusionOk="0">
                  <a:moveTo>
                    <a:pt x="62" y="0"/>
                  </a:moveTo>
                  <a:cubicBezTo>
                    <a:pt x="46" y="0"/>
                    <a:pt x="29" y="1"/>
                    <a:pt x="12" y="2"/>
                  </a:cubicBezTo>
                  <a:lnTo>
                    <a:pt x="1" y="882"/>
                  </a:lnTo>
                  <a:lnTo>
                    <a:pt x="1159" y="928"/>
                  </a:lnTo>
                  <a:cubicBezTo>
                    <a:pt x="1113" y="662"/>
                    <a:pt x="974" y="407"/>
                    <a:pt x="754" y="245"/>
                  </a:cubicBezTo>
                  <a:cubicBezTo>
                    <a:pt x="547" y="82"/>
                    <a:pt x="310" y="0"/>
                    <a:pt x="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6;p32">
              <a:extLst>
                <a:ext uri="{FF2B5EF4-FFF2-40B4-BE49-F238E27FC236}">
                  <a16:creationId xmlns:a16="http://schemas.microsoft.com/office/drawing/2014/main" id="{1B646122-24F7-02CC-ADFF-15D39D0C8A4E}"/>
                </a:ext>
              </a:extLst>
            </p:cNvPr>
            <p:cNvSpPr/>
            <p:nvPr/>
          </p:nvSpPr>
          <p:spPr>
            <a:xfrm>
              <a:off x="-440511" y="4630160"/>
              <a:ext cx="317042" cy="31131"/>
            </a:xfrm>
            <a:custGeom>
              <a:avLst/>
              <a:gdLst/>
              <a:ahLst/>
              <a:cxnLst/>
              <a:rect l="l" t="t" r="r" b="b"/>
              <a:pathLst>
                <a:path w="5479" h="538" extrusionOk="0">
                  <a:moveTo>
                    <a:pt x="4540" y="1"/>
                  </a:moveTo>
                  <a:cubicBezTo>
                    <a:pt x="4346" y="24"/>
                    <a:pt x="4254" y="395"/>
                    <a:pt x="4251" y="395"/>
                  </a:cubicBezTo>
                  <a:cubicBezTo>
                    <a:pt x="4251" y="395"/>
                    <a:pt x="4251" y="395"/>
                    <a:pt x="4251" y="395"/>
                  </a:cubicBezTo>
                  <a:lnTo>
                    <a:pt x="0" y="314"/>
                  </a:lnTo>
                  <a:lnTo>
                    <a:pt x="0" y="383"/>
                  </a:lnTo>
                  <a:cubicBezTo>
                    <a:pt x="938" y="478"/>
                    <a:pt x="2581" y="537"/>
                    <a:pt x="3802" y="537"/>
                  </a:cubicBezTo>
                  <a:cubicBezTo>
                    <a:pt x="4663" y="537"/>
                    <a:pt x="5315" y="508"/>
                    <a:pt x="5363" y="441"/>
                  </a:cubicBezTo>
                  <a:cubicBezTo>
                    <a:pt x="5478" y="290"/>
                    <a:pt x="4540" y="1"/>
                    <a:pt x="45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7;p32">
              <a:extLst>
                <a:ext uri="{FF2B5EF4-FFF2-40B4-BE49-F238E27FC236}">
                  <a16:creationId xmlns:a16="http://schemas.microsoft.com/office/drawing/2014/main" id="{FEF98394-8599-DFAE-DC5D-57F3FFAE0A02}"/>
                </a:ext>
              </a:extLst>
            </p:cNvPr>
            <p:cNvSpPr/>
            <p:nvPr/>
          </p:nvSpPr>
          <p:spPr>
            <a:xfrm>
              <a:off x="-442537" y="4648966"/>
              <a:ext cx="309693" cy="6365"/>
            </a:xfrm>
            <a:custGeom>
              <a:avLst/>
              <a:gdLst/>
              <a:ahLst/>
              <a:cxnLst/>
              <a:rect l="l" t="t" r="r" b="b"/>
              <a:pathLst>
                <a:path w="5352" h="110" extrusionOk="0">
                  <a:moveTo>
                    <a:pt x="1" y="0"/>
                  </a:moveTo>
                  <a:cubicBezTo>
                    <a:pt x="1" y="0"/>
                    <a:pt x="12" y="0"/>
                    <a:pt x="58" y="12"/>
                  </a:cubicBezTo>
                  <a:lnTo>
                    <a:pt x="209" y="12"/>
                  </a:lnTo>
                  <a:cubicBezTo>
                    <a:pt x="151" y="12"/>
                    <a:pt x="93" y="0"/>
                    <a:pt x="58" y="0"/>
                  </a:cubicBezTo>
                  <a:close/>
                  <a:moveTo>
                    <a:pt x="209" y="12"/>
                  </a:moveTo>
                  <a:cubicBezTo>
                    <a:pt x="371" y="23"/>
                    <a:pt x="556" y="23"/>
                    <a:pt x="788" y="46"/>
                  </a:cubicBezTo>
                  <a:cubicBezTo>
                    <a:pt x="1286" y="70"/>
                    <a:pt x="1946" y="81"/>
                    <a:pt x="2699" y="104"/>
                  </a:cubicBezTo>
                  <a:cubicBezTo>
                    <a:pt x="2950" y="108"/>
                    <a:pt x="3192" y="110"/>
                    <a:pt x="3421" y="110"/>
                  </a:cubicBezTo>
                  <a:cubicBezTo>
                    <a:pt x="3879" y="110"/>
                    <a:pt x="4286" y="104"/>
                    <a:pt x="4610" y="104"/>
                  </a:cubicBezTo>
                  <a:cubicBezTo>
                    <a:pt x="4842" y="104"/>
                    <a:pt x="5027" y="81"/>
                    <a:pt x="5189" y="81"/>
                  </a:cubicBezTo>
                  <a:cubicBezTo>
                    <a:pt x="5247" y="81"/>
                    <a:pt x="5305" y="81"/>
                    <a:pt x="5351" y="70"/>
                  </a:cubicBezTo>
                  <a:lnTo>
                    <a:pt x="2699" y="70"/>
                  </a:lnTo>
                  <a:cubicBezTo>
                    <a:pt x="1946" y="58"/>
                    <a:pt x="1286" y="46"/>
                    <a:pt x="788" y="23"/>
                  </a:cubicBezTo>
                  <a:cubicBezTo>
                    <a:pt x="556" y="12"/>
                    <a:pt x="371" y="12"/>
                    <a:pt x="209" y="12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8;p32">
              <a:extLst>
                <a:ext uri="{FF2B5EF4-FFF2-40B4-BE49-F238E27FC236}">
                  <a16:creationId xmlns:a16="http://schemas.microsoft.com/office/drawing/2014/main" id="{8A9E3148-FF5F-98E4-2C27-1FB277F6D9BF}"/>
                </a:ext>
              </a:extLst>
            </p:cNvPr>
            <p:cNvSpPr/>
            <p:nvPr/>
          </p:nvSpPr>
          <p:spPr>
            <a:xfrm>
              <a:off x="-195917" y="4628771"/>
              <a:ext cx="19501" cy="28296"/>
            </a:xfrm>
            <a:custGeom>
              <a:avLst/>
              <a:gdLst/>
              <a:ahLst/>
              <a:cxnLst/>
              <a:rect l="l" t="t" r="r" b="b"/>
              <a:pathLst>
                <a:path w="337" h="489" extrusionOk="0">
                  <a:moveTo>
                    <a:pt x="334" y="0"/>
                  </a:moveTo>
                  <a:cubicBezTo>
                    <a:pt x="314" y="0"/>
                    <a:pt x="190" y="60"/>
                    <a:pt x="105" y="199"/>
                  </a:cubicBezTo>
                  <a:cubicBezTo>
                    <a:pt x="1" y="349"/>
                    <a:pt x="1" y="488"/>
                    <a:pt x="24" y="488"/>
                  </a:cubicBezTo>
                  <a:cubicBezTo>
                    <a:pt x="35" y="488"/>
                    <a:pt x="47" y="361"/>
                    <a:pt x="140" y="222"/>
                  </a:cubicBezTo>
                  <a:cubicBezTo>
                    <a:pt x="221" y="71"/>
                    <a:pt x="337" y="13"/>
                    <a:pt x="337" y="2"/>
                  </a:cubicBezTo>
                  <a:cubicBezTo>
                    <a:pt x="337" y="1"/>
                    <a:pt x="336" y="0"/>
                    <a:pt x="33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9;p32">
              <a:extLst>
                <a:ext uri="{FF2B5EF4-FFF2-40B4-BE49-F238E27FC236}">
                  <a16:creationId xmlns:a16="http://schemas.microsoft.com/office/drawing/2014/main" id="{7E4DDDE3-BDE5-BB56-EFD1-01F702315D82}"/>
                </a:ext>
              </a:extLst>
            </p:cNvPr>
            <p:cNvSpPr/>
            <p:nvPr/>
          </p:nvSpPr>
          <p:spPr>
            <a:xfrm>
              <a:off x="-249500" y="4613437"/>
              <a:ext cx="10069" cy="15450"/>
            </a:xfrm>
            <a:custGeom>
              <a:avLst/>
              <a:gdLst/>
              <a:ahLst/>
              <a:cxnLst/>
              <a:rect l="l" t="t" r="r" b="b"/>
              <a:pathLst>
                <a:path w="174" h="267" extrusionOk="0">
                  <a:moveTo>
                    <a:pt x="174" y="0"/>
                  </a:moveTo>
                  <a:cubicBezTo>
                    <a:pt x="162" y="0"/>
                    <a:pt x="116" y="47"/>
                    <a:pt x="81" y="116"/>
                  </a:cubicBezTo>
                  <a:cubicBezTo>
                    <a:pt x="35" y="197"/>
                    <a:pt x="0" y="267"/>
                    <a:pt x="0" y="267"/>
                  </a:cubicBezTo>
                  <a:cubicBezTo>
                    <a:pt x="23" y="267"/>
                    <a:pt x="58" y="220"/>
                    <a:pt x="104" y="151"/>
                  </a:cubicBezTo>
                  <a:cubicBezTo>
                    <a:pt x="151" y="81"/>
                    <a:pt x="174" y="23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60;p32">
              <a:extLst>
                <a:ext uri="{FF2B5EF4-FFF2-40B4-BE49-F238E27FC236}">
                  <a16:creationId xmlns:a16="http://schemas.microsoft.com/office/drawing/2014/main" id="{AC18FB97-01B3-5716-D6BF-DB62282288E1}"/>
                </a:ext>
              </a:extLst>
            </p:cNvPr>
            <p:cNvSpPr/>
            <p:nvPr/>
          </p:nvSpPr>
          <p:spPr>
            <a:xfrm>
              <a:off x="-264255" y="4609965"/>
              <a:ext cx="13425" cy="10589"/>
            </a:xfrm>
            <a:custGeom>
              <a:avLst/>
              <a:gdLst/>
              <a:ahLst/>
              <a:cxnLst/>
              <a:rect l="l" t="t" r="r" b="b"/>
              <a:pathLst>
                <a:path w="232" h="183" extrusionOk="0">
                  <a:moveTo>
                    <a:pt x="218" y="1"/>
                  </a:moveTo>
                  <a:cubicBezTo>
                    <a:pt x="208" y="1"/>
                    <a:pt x="156" y="42"/>
                    <a:pt x="105" y="83"/>
                  </a:cubicBezTo>
                  <a:cubicBezTo>
                    <a:pt x="47" y="141"/>
                    <a:pt x="0" y="176"/>
                    <a:pt x="12" y="176"/>
                  </a:cubicBezTo>
                  <a:cubicBezTo>
                    <a:pt x="12" y="180"/>
                    <a:pt x="14" y="182"/>
                    <a:pt x="17" y="182"/>
                  </a:cubicBezTo>
                  <a:cubicBezTo>
                    <a:pt x="33" y="182"/>
                    <a:pt x="80" y="144"/>
                    <a:pt x="128" y="107"/>
                  </a:cubicBezTo>
                  <a:cubicBezTo>
                    <a:pt x="186" y="60"/>
                    <a:pt x="232" y="2"/>
                    <a:pt x="220" y="2"/>
                  </a:cubicBezTo>
                  <a:cubicBezTo>
                    <a:pt x="220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61;p32">
              <a:extLst>
                <a:ext uri="{FF2B5EF4-FFF2-40B4-BE49-F238E27FC236}">
                  <a16:creationId xmlns:a16="http://schemas.microsoft.com/office/drawing/2014/main" id="{BFC89118-0EA1-1318-5B2A-ECC81AFCA943}"/>
                </a:ext>
              </a:extLst>
            </p:cNvPr>
            <p:cNvSpPr/>
            <p:nvPr/>
          </p:nvSpPr>
          <p:spPr>
            <a:xfrm>
              <a:off x="-272993" y="4602038"/>
              <a:ext cx="19501" cy="2720"/>
            </a:xfrm>
            <a:custGeom>
              <a:avLst/>
              <a:gdLst/>
              <a:ahLst/>
              <a:cxnLst/>
              <a:rect l="l" t="t" r="r" b="b"/>
              <a:pathLst>
                <a:path w="337" h="47" extrusionOk="0">
                  <a:moveTo>
                    <a:pt x="174" y="0"/>
                  </a:moveTo>
                  <a:cubicBezTo>
                    <a:pt x="82" y="0"/>
                    <a:pt x="1" y="12"/>
                    <a:pt x="1" y="12"/>
                  </a:cubicBezTo>
                  <a:cubicBezTo>
                    <a:pt x="1" y="24"/>
                    <a:pt x="82" y="24"/>
                    <a:pt x="163" y="47"/>
                  </a:cubicBezTo>
                  <a:cubicBezTo>
                    <a:pt x="256" y="47"/>
                    <a:pt x="337" y="47"/>
                    <a:pt x="337" y="24"/>
                  </a:cubicBezTo>
                  <a:cubicBezTo>
                    <a:pt x="337" y="12"/>
                    <a:pt x="267" y="12"/>
                    <a:pt x="174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62;p32">
              <a:extLst>
                <a:ext uri="{FF2B5EF4-FFF2-40B4-BE49-F238E27FC236}">
                  <a16:creationId xmlns:a16="http://schemas.microsoft.com/office/drawing/2014/main" id="{7DDEFBB1-8D8F-6763-01C8-A5879ADC30A7}"/>
                </a:ext>
              </a:extLst>
            </p:cNvPr>
            <p:cNvSpPr/>
            <p:nvPr/>
          </p:nvSpPr>
          <p:spPr>
            <a:xfrm>
              <a:off x="-276349" y="4590754"/>
              <a:ext cx="22220" cy="4108"/>
            </a:xfrm>
            <a:custGeom>
              <a:avLst/>
              <a:gdLst/>
              <a:ahLst/>
              <a:cxnLst/>
              <a:rect l="l" t="t" r="r" b="b"/>
              <a:pathLst>
                <a:path w="384" h="71" extrusionOk="0">
                  <a:moveTo>
                    <a:pt x="25" y="0"/>
                  </a:moveTo>
                  <a:cubicBezTo>
                    <a:pt x="10" y="0"/>
                    <a:pt x="1" y="3"/>
                    <a:pt x="1" y="10"/>
                  </a:cubicBezTo>
                  <a:cubicBezTo>
                    <a:pt x="1" y="22"/>
                    <a:pt x="82" y="45"/>
                    <a:pt x="198" y="68"/>
                  </a:cubicBezTo>
                  <a:cubicBezTo>
                    <a:pt x="211" y="70"/>
                    <a:pt x="224" y="70"/>
                    <a:pt x="236" y="70"/>
                  </a:cubicBezTo>
                  <a:cubicBezTo>
                    <a:pt x="314" y="70"/>
                    <a:pt x="383" y="43"/>
                    <a:pt x="383" y="33"/>
                  </a:cubicBezTo>
                  <a:cubicBezTo>
                    <a:pt x="383" y="28"/>
                    <a:pt x="360" y="28"/>
                    <a:pt x="325" y="28"/>
                  </a:cubicBezTo>
                  <a:cubicBezTo>
                    <a:pt x="290" y="28"/>
                    <a:pt x="244" y="28"/>
                    <a:pt x="198" y="22"/>
                  </a:cubicBezTo>
                  <a:cubicBezTo>
                    <a:pt x="126" y="14"/>
                    <a:pt x="59" y="0"/>
                    <a:pt x="25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63;p32">
              <a:extLst>
                <a:ext uri="{FF2B5EF4-FFF2-40B4-BE49-F238E27FC236}">
                  <a16:creationId xmlns:a16="http://schemas.microsoft.com/office/drawing/2014/main" id="{25BA8A91-93AA-91D8-5DEC-CA5404654F8B}"/>
                </a:ext>
              </a:extLst>
            </p:cNvPr>
            <p:cNvSpPr/>
            <p:nvPr/>
          </p:nvSpPr>
          <p:spPr>
            <a:xfrm>
              <a:off x="-242845" y="4596830"/>
              <a:ext cx="36281" cy="19327"/>
            </a:xfrm>
            <a:custGeom>
              <a:avLst/>
              <a:gdLst/>
              <a:ahLst/>
              <a:cxnLst/>
              <a:rect l="l" t="t" r="r" b="b"/>
              <a:pathLst>
                <a:path w="627" h="334" extrusionOk="0">
                  <a:moveTo>
                    <a:pt x="447" y="33"/>
                  </a:moveTo>
                  <a:cubicBezTo>
                    <a:pt x="490" y="33"/>
                    <a:pt x="534" y="38"/>
                    <a:pt x="568" y="56"/>
                  </a:cubicBezTo>
                  <a:cubicBezTo>
                    <a:pt x="592" y="90"/>
                    <a:pt x="580" y="114"/>
                    <a:pt x="557" y="148"/>
                  </a:cubicBezTo>
                  <a:cubicBezTo>
                    <a:pt x="522" y="160"/>
                    <a:pt x="476" y="172"/>
                    <a:pt x="441" y="195"/>
                  </a:cubicBezTo>
                  <a:cubicBezTo>
                    <a:pt x="360" y="218"/>
                    <a:pt x="290" y="229"/>
                    <a:pt x="221" y="253"/>
                  </a:cubicBezTo>
                  <a:cubicBezTo>
                    <a:pt x="163" y="258"/>
                    <a:pt x="112" y="261"/>
                    <a:pt x="74" y="263"/>
                  </a:cubicBezTo>
                  <a:lnTo>
                    <a:pt x="74" y="263"/>
                  </a:lnTo>
                  <a:cubicBezTo>
                    <a:pt x="89" y="234"/>
                    <a:pt x="113" y="198"/>
                    <a:pt x="151" y="160"/>
                  </a:cubicBezTo>
                  <a:cubicBezTo>
                    <a:pt x="198" y="114"/>
                    <a:pt x="244" y="79"/>
                    <a:pt x="325" y="44"/>
                  </a:cubicBezTo>
                  <a:cubicBezTo>
                    <a:pt x="360" y="38"/>
                    <a:pt x="403" y="33"/>
                    <a:pt x="447" y="33"/>
                  </a:cubicBezTo>
                  <a:close/>
                  <a:moveTo>
                    <a:pt x="417" y="1"/>
                  </a:moveTo>
                  <a:cubicBezTo>
                    <a:pt x="289" y="1"/>
                    <a:pt x="174" y="75"/>
                    <a:pt x="117" y="148"/>
                  </a:cubicBezTo>
                  <a:cubicBezTo>
                    <a:pt x="87" y="198"/>
                    <a:pt x="65" y="240"/>
                    <a:pt x="53" y="265"/>
                  </a:cubicBezTo>
                  <a:lnTo>
                    <a:pt x="53" y="265"/>
                  </a:lnTo>
                  <a:cubicBezTo>
                    <a:pt x="20" y="268"/>
                    <a:pt x="1" y="271"/>
                    <a:pt x="1" y="276"/>
                  </a:cubicBezTo>
                  <a:cubicBezTo>
                    <a:pt x="1" y="276"/>
                    <a:pt x="17" y="278"/>
                    <a:pt x="46" y="280"/>
                  </a:cubicBezTo>
                  <a:lnTo>
                    <a:pt x="46" y="280"/>
                  </a:lnTo>
                  <a:cubicBezTo>
                    <a:pt x="36" y="312"/>
                    <a:pt x="36" y="334"/>
                    <a:pt x="47" y="334"/>
                  </a:cubicBezTo>
                  <a:cubicBezTo>
                    <a:pt x="47" y="334"/>
                    <a:pt x="50" y="313"/>
                    <a:pt x="65" y="280"/>
                  </a:cubicBezTo>
                  <a:lnTo>
                    <a:pt x="65" y="280"/>
                  </a:lnTo>
                  <a:cubicBezTo>
                    <a:pt x="75" y="281"/>
                    <a:pt x="86" y="281"/>
                    <a:pt x="99" y="281"/>
                  </a:cubicBezTo>
                  <a:cubicBezTo>
                    <a:pt x="130" y="281"/>
                    <a:pt x="167" y="280"/>
                    <a:pt x="209" y="276"/>
                  </a:cubicBezTo>
                  <a:cubicBezTo>
                    <a:pt x="267" y="276"/>
                    <a:pt x="348" y="264"/>
                    <a:pt x="429" y="229"/>
                  </a:cubicBezTo>
                  <a:lnTo>
                    <a:pt x="557" y="195"/>
                  </a:lnTo>
                  <a:cubicBezTo>
                    <a:pt x="568" y="172"/>
                    <a:pt x="603" y="160"/>
                    <a:pt x="615" y="137"/>
                  </a:cubicBezTo>
                  <a:cubicBezTo>
                    <a:pt x="626" y="102"/>
                    <a:pt x="615" y="56"/>
                    <a:pt x="580" y="44"/>
                  </a:cubicBezTo>
                  <a:cubicBezTo>
                    <a:pt x="526" y="14"/>
                    <a:pt x="470" y="1"/>
                    <a:pt x="41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4;p32">
              <a:extLst>
                <a:ext uri="{FF2B5EF4-FFF2-40B4-BE49-F238E27FC236}">
                  <a16:creationId xmlns:a16="http://schemas.microsoft.com/office/drawing/2014/main" id="{9ED09763-CA40-27C2-AABD-6A3D12D99226}"/>
                </a:ext>
              </a:extLst>
            </p:cNvPr>
            <p:cNvSpPr/>
            <p:nvPr/>
          </p:nvSpPr>
          <p:spPr>
            <a:xfrm>
              <a:off x="-254881" y="4590581"/>
              <a:ext cx="17475" cy="22915"/>
            </a:xfrm>
            <a:custGeom>
              <a:avLst/>
              <a:gdLst/>
              <a:ahLst/>
              <a:cxnLst/>
              <a:rect l="l" t="t" r="r" b="b"/>
              <a:pathLst>
                <a:path w="302" h="396" extrusionOk="0">
                  <a:moveTo>
                    <a:pt x="86" y="0"/>
                  </a:moveTo>
                  <a:cubicBezTo>
                    <a:pt x="80" y="0"/>
                    <a:pt x="75" y="1"/>
                    <a:pt x="70" y="2"/>
                  </a:cubicBezTo>
                  <a:cubicBezTo>
                    <a:pt x="24" y="2"/>
                    <a:pt x="0" y="59"/>
                    <a:pt x="12" y="94"/>
                  </a:cubicBezTo>
                  <a:cubicBezTo>
                    <a:pt x="12" y="129"/>
                    <a:pt x="24" y="164"/>
                    <a:pt x="35" y="187"/>
                  </a:cubicBezTo>
                  <a:cubicBezTo>
                    <a:pt x="70" y="245"/>
                    <a:pt x="93" y="268"/>
                    <a:pt x="139" y="314"/>
                  </a:cubicBezTo>
                  <a:cubicBezTo>
                    <a:pt x="197" y="372"/>
                    <a:pt x="255" y="395"/>
                    <a:pt x="255" y="395"/>
                  </a:cubicBezTo>
                  <a:lnTo>
                    <a:pt x="151" y="291"/>
                  </a:lnTo>
                  <a:cubicBezTo>
                    <a:pt x="128" y="268"/>
                    <a:pt x="93" y="222"/>
                    <a:pt x="70" y="164"/>
                  </a:cubicBezTo>
                  <a:cubicBezTo>
                    <a:pt x="35" y="129"/>
                    <a:pt x="24" y="48"/>
                    <a:pt x="70" y="36"/>
                  </a:cubicBezTo>
                  <a:cubicBezTo>
                    <a:pt x="128" y="36"/>
                    <a:pt x="174" y="83"/>
                    <a:pt x="197" y="129"/>
                  </a:cubicBezTo>
                  <a:cubicBezTo>
                    <a:pt x="232" y="164"/>
                    <a:pt x="244" y="210"/>
                    <a:pt x="255" y="256"/>
                  </a:cubicBezTo>
                  <a:cubicBezTo>
                    <a:pt x="290" y="337"/>
                    <a:pt x="255" y="384"/>
                    <a:pt x="267" y="395"/>
                  </a:cubicBezTo>
                  <a:cubicBezTo>
                    <a:pt x="267" y="395"/>
                    <a:pt x="302" y="361"/>
                    <a:pt x="302" y="256"/>
                  </a:cubicBezTo>
                  <a:cubicBezTo>
                    <a:pt x="302" y="210"/>
                    <a:pt x="290" y="152"/>
                    <a:pt x="244" y="106"/>
                  </a:cubicBezTo>
                  <a:cubicBezTo>
                    <a:pt x="211" y="73"/>
                    <a:pt x="159" y="0"/>
                    <a:pt x="86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5;p32">
              <a:extLst>
                <a:ext uri="{FF2B5EF4-FFF2-40B4-BE49-F238E27FC236}">
                  <a16:creationId xmlns:a16="http://schemas.microsoft.com/office/drawing/2014/main" id="{504EA353-0BBC-48D7-EB67-04DBDAD76937}"/>
                </a:ext>
              </a:extLst>
            </p:cNvPr>
            <p:cNvSpPr/>
            <p:nvPr/>
          </p:nvSpPr>
          <p:spPr>
            <a:xfrm>
              <a:off x="-438486" y="4598392"/>
              <a:ext cx="64346" cy="53988"/>
            </a:xfrm>
            <a:custGeom>
              <a:avLst/>
              <a:gdLst/>
              <a:ahLst/>
              <a:cxnLst/>
              <a:rect l="l" t="t" r="r" b="b"/>
              <a:pathLst>
                <a:path w="1112" h="933" extrusionOk="0">
                  <a:moveTo>
                    <a:pt x="22" y="0"/>
                  </a:moveTo>
                  <a:cubicBezTo>
                    <a:pt x="5" y="0"/>
                    <a:pt x="0" y="6"/>
                    <a:pt x="0" y="6"/>
                  </a:cubicBezTo>
                  <a:cubicBezTo>
                    <a:pt x="0" y="6"/>
                    <a:pt x="15" y="3"/>
                    <a:pt x="45" y="3"/>
                  </a:cubicBezTo>
                  <a:lnTo>
                    <a:pt x="45" y="3"/>
                  </a:lnTo>
                  <a:cubicBezTo>
                    <a:pt x="49" y="3"/>
                    <a:pt x="53" y="4"/>
                    <a:pt x="58" y="6"/>
                  </a:cubicBezTo>
                  <a:lnTo>
                    <a:pt x="132" y="6"/>
                  </a:lnTo>
                  <a:cubicBezTo>
                    <a:pt x="103" y="3"/>
                    <a:pt x="79" y="3"/>
                    <a:pt x="59" y="3"/>
                  </a:cubicBezTo>
                  <a:cubicBezTo>
                    <a:pt x="54" y="3"/>
                    <a:pt x="50" y="3"/>
                    <a:pt x="45" y="3"/>
                  </a:cubicBezTo>
                  <a:lnTo>
                    <a:pt x="45" y="3"/>
                  </a:lnTo>
                  <a:cubicBezTo>
                    <a:pt x="36" y="1"/>
                    <a:pt x="28" y="0"/>
                    <a:pt x="22" y="0"/>
                  </a:cubicBezTo>
                  <a:close/>
                  <a:moveTo>
                    <a:pt x="132" y="6"/>
                  </a:moveTo>
                  <a:cubicBezTo>
                    <a:pt x="161" y="8"/>
                    <a:pt x="194" y="11"/>
                    <a:pt x="232" y="17"/>
                  </a:cubicBezTo>
                  <a:cubicBezTo>
                    <a:pt x="371" y="29"/>
                    <a:pt x="568" y="87"/>
                    <a:pt x="741" y="237"/>
                  </a:cubicBezTo>
                  <a:cubicBezTo>
                    <a:pt x="915" y="376"/>
                    <a:pt x="1008" y="550"/>
                    <a:pt x="1054" y="700"/>
                  </a:cubicBezTo>
                  <a:cubicBezTo>
                    <a:pt x="1100" y="828"/>
                    <a:pt x="1100" y="932"/>
                    <a:pt x="1112" y="932"/>
                  </a:cubicBezTo>
                  <a:lnTo>
                    <a:pt x="1112" y="874"/>
                  </a:lnTo>
                  <a:cubicBezTo>
                    <a:pt x="1112" y="828"/>
                    <a:pt x="1100" y="770"/>
                    <a:pt x="1089" y="700"/>
                  </a:cubicBezTo>
                  <a:cubicBezTo>
                    <a:pt x="1042" y="550"/>
                    <a:pt x="938" y="365"/>
                    <a:pt x="764" y="226"/>
                  </a:cubicBezTo>
                  <a:cubicBezTo>
                    <a:pt x="591" y="75"/>
                    <a:pt x="371" y="17"/>
                    <a:pt x="232" y="6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6;p32">
              <a:extLst>
                <a:ext uri="{FF2B5EF4-FFF2-40B4-BE49-F238E27FC236}">
                  <a16:creationId xmlns:a16="http://schemas.microsoft.com/office/drawing/2014/main" id="{935528A5-B2B0-1D32-FB71-1D10CE9709C4}"/>
                </a:ext>
              </a:extLst>
            </p:cNvPr>
            <p:cNvSpPr/>
            <p:nvPr/>
          </p:nvSpPr>
          <p:spPr>
            <a:xfrm>
              <a:off x="-421069" y="4521606"/>
              <a:ext cx="3414" cy="75109"/>
            </a:xfrm>
            <a:custGeom>
              <a:avLst/>
              <a:gdLst/>
              <a:ahLst/>
              <a:cxnLst/>
              <a:rect l="l" t="t" r="r" b="b"/>
              <a:pathLst>
                <a:path w="59" h="1298" extrusionOk="0">
                  <a:moveTo>
                    <a:pt x="46" y="1"/>
                  </a:moveTo>
                  <a:cubicBezTo>
                    <a:pt x="35" y="1"/>
                    <a:pt x="12" y="290"/>
                    <a:pt x="12" y="649"/>
                  </a:cubicBezTo>
                  <a:cubicBezTo>
                    <a:pt x="0" y="1008"/>
                    <a:pt x="0" y="1298"/>
                    <a:pt x="12" y="1298"/>
                  </a:cubicBezTo>
                  <a:cubicBezTo>
                    <a:pt x="35" y="1298"/>
                    <a:pt x="46" y="1008"/>
                    <a:pt x="46" y="649"/>
                  </a:cubicBezTo>
                  <a:cubicBezTo>
                    <a:pt x="58" y="302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67;p32">
              <a:extLst>
                <a:ext uri="{FF2B5EF4-FFF2-40B4-BE49-F238E27FC236}">
                  <a16:creationId xmlns:a16="http://schemas.microsoft.com/office/drawing/2014/main" id="{BAF5C513-8529-2175-BC1D-E8CA718F6F8D}"/>
                </a:ext>
              </a:extLst>
            </p:cNvPr>
            <p:cNvSpPr/>
            <p:nvPr/>
          </p:nvSpPr>
          <p:spPr>
            <a:xfrm>
              <a:off x="-350705" y="4634442"/>
              <a:ext cx="53641" cy="3819"/>
            </a:xfrm>
            <a:custGeom>
              <a:avLst/>
              <a:gdLst/>
              <a:ahLst/>
              <a:cxnLst/>
              <a:rect l="l" t="t" r="r" b="b"/>
              <a:pathLst>
                <a:path w="927" h="66" extrusionOk="0">
                  <a:moveTo>
                    <a:pt x="41" y="0"/>
                  </a:moveTo>
                  <a:cubicBezTo>
                    <a:pt x="17" y="0"/>
                    <a:pt x="3" y="2"/>
                    <a:pt x="0" y="8"/>
                  </a:cubicBezTo>
                  <a:cubicBezTo>
                    <a:pt x="0" y="20"/>
                    <a:pt x="209" y="43"/>
                    <a:pt x="464" y="66"/>
                  </a:cubicBezTo>
                  <a:cubicBezTo>
                    <a:pt x="730" y="66"/>
                    <a:pt x="927" y="43"/>
                    <a:pt x="927" y="31"/>
                  </a:cubicBezTo>
                  <a:cubicBezTo>
                    <a:pt x="927" y="27"/>
                    <a:pt x="905" y="26"/>
                    <a:pt x="866" y="26"/>
                  </a:cubicBezTo>
                  <a:cubicBezTo>
                    <a:pt x="788" y="26"/>
                    <a:pt x="641" y="31"/>
                    <a:pt x="464" y="31"/>
                  </a:cubicBezTo>
                  <a:cubicBezTo>
                    <a:pt x="279" y="22"/>
                    <a:pt x="114" y="0"/>
                    <a:pt x="41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68;p32">
              <a:extLst>
                <a:ext uri="{FF2B5EF4-FFF2-40B4-BE49-F238E27FC236}">
                  <a16:creationId xmlns:a16="http://schemas.microsoft.com/office/drawing/2014/main" id="{9F683200-5FEE-4837-EF49-831E0FD9B3E5}"/>
                </a:ext>
              </a:extLst>
            </p:cNvPr>
            <p:cNvSpPr/>
            <p:nvPr/>
          </p:nvSpPr>
          <p:spPr>
            <a:xfrm>
              <a:off x="-387565" y="4633516"/>
              <a:ext cx="6770" cy="10126"/>
            </a:xfrm>
            <a:custGeom>
              <a:avLst/>
              <a:gdLst/>
              <a:ahLst/>
              <a:cxnLst/>
              <a:rect l="l" t="t" r="r" b="b"/>
              <a:pathLst>
                <a:path w="117" h="175" extrusionOk="0">
                  <a:moveTo>
                    <a:pt x="12" y="1"/>
                  </a:moveTo>
                  <a:cubicBezTo>
                    <a:pt x="0" y="24"/>
                    <a:pt x="35" y="47"/>
                    <a:pt x="58" y="93"/>
                  </a:cubicBezTo>
                  <a:cubicBezTo>
                    <a:pt x="70" y="140"/>
                    <a:pt x="93" y="175"/>
                    <a:pt x="104" y="175"/>
                  </a:cubicBezTo>
                  <a:cubicBezTo>
                    <a:pt x="116" y="175"/>
                    <a:pt x="116" y="140"/>
                    <a:pt x="93" y="82"/>
                  </a:cubicBezTo>
                  <a:cubicBezTo>
                    <a:pt x="70" y="36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69;p32">
              <a:extLst>
                <a:ext uri="{FF2B5EF4-FFF2-40B4-BE49-F238E27FC236}">
                  <a16:creationId xmlns:a16="http://schemas.microsoft.com/office/drawing/2014/main" id="{603BDE5C-6F66-ED82-DCCE-DB1B4202292C}"/>
                </a:ext>
              </a:extLst>
            </p:cNvPr>
            <p:cNvSpPr/>
            <p:nvPr/>
          </p:nvSpPr>
          <p:spPr>
            <a:xfrm>
              <a:off x="-400990" y="4616793"/>
              <a:ext cx="8795" cy="7175"/>
            </a:xfrm>
            <a:custGeom>
              <a:avLst/>
              <a:gdLst/>
              <a:ahLst/>
              <a:cxnLst/>
              <a:rect l="l" t="t" r="r" b="b"/>
              <a:pathLst>
                <a:path w="152" h="124" extrusionOk="0">
                  <a:moveTo>
                    <a:pt x="12" y="0"/>
                  </a:moveTo>
                  <a:cubicBezTo>
                    <a:pt x="1" y="23"/>
                    <a:pt x="35" y="47"/>
                    <a:pt x="59" y="81"/>
                  </a:cubicBezTo>
                  <a:cubicBezTo>
                    <a:pt x="85" y="99"/>
                    <a:pt x="105" y="124"/>
                    <a:pt x="118" y="124"/>
                  </a:cubicBezTo>
                  <a:cubicBezTo>
                    <a:pt x="122" y="124"/>
                    <a:pt x="125" y="121"/>
                    <a:pt x="128" y="116"/>
                  </a:cubicBezTo>
                  <a:cubicBezTo>
                    <a:pt x="151" y="104"/>
                    <a:pt x="116" y="81"/>
                    <a:pt x="93" y="47"/>
                  </a:cubicBezTo>
                  <a:cubicBezTo>
                    <a:pt x="59" y="23"/>
                    <a:pt x="35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70;p32">
              <a:extLst>
                <a:ext uri="{FF2B5EF4-FFF2-40B4-BE49-F238E27FC236}">
                  <a16:creationId xmlns:a16="http://schemas.microsoft.com/office/drawing/2014/main" id="{9EEBAAF8-EC03-B0EA-A069-E721F89ECC3E}"/>
                </a:ext>
              </a:extLst>
            </p:cNvPr>
            <p:cNvSpPr/>
            <p:nvPr/>
          </p:nvSpPr>
          <p:spPr>
            <a:xfrm>
              <a:off x="-419101" y="4608461"/>
              <a:ext cx="10821" cy="4513"/>
            </a:xfrm>
            <a:custGeom>
              <a:avLst/>
              <a:gdLst/>
              <a:ahLst/>
              <a:cxnLst/>
              <a:rect l="l" t="t" r="r" b="b"/>
              <a:pathLst>
                <a:path w="187" h="78" extrusionOk="0">
                  <a:moveTo>
                    <a:pt x="49" y="0"/>
                  </a:moveTo>
                  <a:cubicBezTo>
                    <a:pt x="18" y="0"/>
                    <a:pt x="1" y="9"/>
                    <a:pt x="1" y="17"/>
                  </a:cubicBezTo>
                  <a:cubicBezTo>
                    <a:pt x="1" y="28"/>
                    <a:pt x="36" y="28"/>
                    <a:pt x="82" y="52"/>
                  </a:cubicBezTo>
                  <a:cubicBezTo>
                    <a:pt x="119" y="61"/>
                    <a:pt x="157" y="78"/>
                    <a:pt x="170" y="78"/>
                  </a:cubicBezTo>
                  <a:cubicBezTo>
                    <a:pt x="173" y="78"/>
                    <a:pt x="175" y="77"/>
                    <a:pt x="175" y="75"/>
                  </a:cubicBezTo>
                  <a:cubicBezTo>
                    <a:pt x="186" y="75"/>
                    <a:pt x="151" y="17"/>
                    <a:pt x="94" y="5"/>
                  </a:cubicBezTo>
                  <a:cubicBezTo>
                    <a:pt x="77" y="2"/>
                    <a:pt x="62" y="0"/>
                    <a:pt x="49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71;p32">
              <a:extLst>
                <a:ext uri="{FF2B5EF4-FFF2-40B4-BE49-F238E27FC236}">
                  <a16:creationId xmlns:a16="http://schemas.microsoft.com/office/drawing/2014/main" id="{F4FA0076-DBFC-C82D-2457-B00FFFB41280}"/>
                </a:ext>
              </a:extLst>
            </p:cNvPr>
            <p:cNvSpPr/>
            <p:nvPr/>
          </p:nvSpPr>
          <p:spPr>
            <a:xfrm>
              <a:off x="-432468" y="4604873"/>
              <a:ext cx="5381" cy="3588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5" y="1"/>
                  </a:moveTo>
                  <a:cubicBezTo>
                    <a:pt x="6" y="1"/>
                    <a:pt x="0" y="4"/>
                    <a:pt x="0" y="9"/>
                  </a:cubicBezTo>
                  <a:cubicBezTo>
                    <a:pt x="0" y="21"/>
                    <a:pt x="12" y="33"/>
                    <a:pt x="35" y="44"/>
                  </a:cubicBezTo>
                  <a:cubicBezTo>
                    <a:pt x="52" y="56"/>
                    <a:pt x="67" y="61"/>
                    <a:pt x="77" y="61"/>
                  </a:cubicBezTo>
                  <a:cubicBezTo>
                    <a:pt x="87" y="61"/>
                    <a:pt x="93" y="56"/>
                    <a:pt x="93" y="44"/>
                  </a:cubicBezTo>
                  <a:cubicBezTo>
                    <a:pt x="93" y="33"/>
                    <a:pt x="81" y="21"/>
                    <a:pt x="47" y="9"/>
                  </a:cubicBezTo>
                  <a:cubicBezTo>
                    <a:pt x="35" y="4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2;p32">
              <a:extLst>
                <a:ext uri="{FF2B5EF4-FFF2-40B4-BE49-F238E27FC236}">
                  <a16:creationId xmlns:a16="http://schemas.microsoft.com/office/drawing/2014/main" id="{3C696D9C-8117-07E1-7E47-650EAE36FB2C}"/>
                </a:ext>
              </a:extLst>
            </p:cNvPr>
            <p:cNvSpPr/>
            <p:nvPr/>
          </p:nvSpPr>
          <p:spPr>
            <a:xfrm>
              <a:off x="-986060" y="2813324"/>
              <a:ext cx="836439" cy="1781432"/>
            </a:xfrm>
            <a:custGeom>
              <a:avLst/>
              <a:gdLst/>
              <a:ahLst/>
              <a:cxnLst/>
              <a:rect l="l" t="t" r="r" b="b"/>
              <a:pathLst>
                <a:path w="14455" h="30786" extrusionOk="0">
                  <a:moveTo>
                    <a:pt x="14455" y="1"/>
                  </a:moveTo>
                  <a:lnTo>
                    <a:pt x="5317" y="58"/>
                  </a:lnTo>
                  <a:lnTo>
                    <a:pt x="1" y="30634"/>
                  </a:lnTo>
                  <a:lnTo>
                    <a:pt x="3394" y="30785"/>
                  </a:lnTo>
                  <a:lnTo>
                    <a:pt x="9347" y="4170"/>
                  </a:lnTo>
                  <a:lnTo>
                    <a:pt x="9023" y="30739"/>
                  </a:lnTo>
                  <a:lnTo>
                    <a:pt x="9023" y="30739"/>
                  </a:lnTo>
                  <a:lnTo>
                    <a:pt x="13007" y="30634"/>
                  </a:lnTo>
                  <a:lnTo>
                    <a:pt x="14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3;p32">
              <a:extLst>
                <a:ext uri="{FF2B5EF4-FFF2-40B4-BE49-F238E27FC236}">
                  <a16:creationId xmlns:a16="http://schemas.microsoft.com/office/drawing/2014/main" id="{28514495-ACB3-9C24-38A2-BCC624C15174}"/>
                </a:ext>
              </a:extLst>
            </p:cNvPr>
            <p:cNvSpPr/>
            <p:nvPr/>
          </p:nvSpPr>
          <p:spPr>
            <a:xfrm>
              <a:off x="-450580" y="2836759"/>
              <a:ext cx="62378" cy="174810"/>
            </a:xfrm>
            <a:custGeom>
              <a:avLst/>
              <a:gdLst/>
              <a:ahLst/>
              <a:cxnLst/>
              <a:rect l="l" t="t" r="r" b="b"/>
              <a:pathLst>
                <a:path w="1078" h="3021" extrusionOk="0">
                  <a:moveTo>
                    <a:pt x="1066" y="1"/>
                  </a:moveTo>
                  <a:cubicBezTo>
                    <a:pt x="1043" y="1"/>
                    <a:pt x="1020" y="186"/>
                    <a:pt x="973" y="499"/>
                  </a:cubicBezTo>
                  <a:cubicBezTo>
                    <a:pt x="916" y="800"/>
                    <a:pt x="858" y="1217"/>
                    <a:pt x="800" y="1692"/>
                  </a:cubicBezTo>
                  <a:cubicBezTo>
                    <a:pt x="777" y="1923"/>
                    <a:pt x="753" y="2155"/>
                    <a:pt x="695" y="2352"/>
                  </a:cubicBezTo>
                  <a:cubicBezTo>
                    <a:pt x="638" y="2537"/>
                    <a:pt x="556" y="2699"/>
                    <a:pt x="441" y="2792"/>
                  </a:cubicBezTo>
                  <a:cubicBezTo>
                    <a:pt x="209" y="3012"/>
                    <a:pt x="1" y="3001"/>
                    <a:pt x="1" y="3012"/>
                  </a:cubicBezTo>
                  <a:cubicBezTo>
                    <a:pt x="1" y="3018"/>
                    <a:pt x="15" y="3021"/>
                    <a:pt x="41" y="3021"/>
                  </a:cubicBezTo>
                  <a:cubicBezTo>
                    <a:pt x="67" y="3021"/>
                    <a:pt x="105" y="3018"/>
                    <a:pt x="151" y="3012"/>
                  </a:cubicBezTo>
                  <a:cubicBezTo>
                    <a:pt x="232" y="3001"/>
                    <a:pt x="348" y="2954"/>
                    <a:pt x="487" y="2850"/>
                  </a:cubicBezTo>
                  <a:cubicBezTo>
                    <a:pt x="614" y="2757"/>
                    <a:pt x="719" y="2584"/>
                    <a:pt x="777" y="2375"/>
                  </a:cubicBezTo>
                  <a:cubicBezTo>
                    <a:pt x="834" y="2178"/>
                    <a:pt x="858" y="1947"/>
                    <a:pt x="892" y="1715"/>
                  </a:cubicBezTo>
                  <a:cubicBezTo>
                    <a:pt x="950" y="1252"/>
                    <a:pt x="1008" y="812"/>
                    <a:pt x="1031" y="511"/>
                  </a:cubicBezTo>
                  <a:cubicBezTo>
                    <a:pt x="1066" y="186"/>
                    <a:pt x="1078" y="1"/>
                    <a:pt x="1066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4;p32">
              <a:extLst>
                <a:ext uri="{FF2B5EF4-FFF2-40B4-BE49-F238E27FC236}">
                  <a16:creationId xmlns:a16="http://schemas.microsoft.com/office/drawing/2014/main" id="{B3256471-EB15-97F0-1C4E-AF015E7BFFF5}"/>
                </a:ext>
              </a:extLst>
            </p:cNvPr>
            <p:cNvSpPr/>
            <p:nvPr/>
          </p:nvSpPr>
          <p:spPr>
            <a:xfrm>
              <a:off x="-450348" y="2843182"/>
              <a:ext cx="26618" cy="24361"/>
            </a:xfrm>
            <a:custGeom>
              <a:avLst/>
              <a:gdLst/>
              <a:ahLst/>
              <a:cxnLst/>
              <a:rect l="l" t="t" r="r" b="b"/>
              <a:pathLst>
                <a:path w="460" h="421" extrusionOk="0">
                  <a:moveTo>
                    <a:pt x="240" y="1"/>
                  </a:moveTo>
                  <a:cubicBezTo>
                    <a:pt x="155" y="1"/>
                    <a:pt x="116" y="52"/>
                    <a:pt x="136" y="52"/>
                  </a:cubicBezTo>
                  <a:cubicBezTo>
                    <a:pt x="136" y="52"/>
                    <a:pt x="161" y="37"/>
                    <a:pt x="199" y="37"/>
                  </a:cubicBezTo>
                  <a:cubicBezTo>
                    <a:pt x="218" y="37"/>
                    <a:pt x="240" y="40"/>
                    <a:pt x="263" y="52"/>
                  </a:cubicBezTo>
                  <a:cubicBezTo>
                    <a:pt x="286" y="64"/>
                    <a:pt x="332" y="98"/>
                    <a:pt x="344" y="133"/>
                  </a:cubicBezTo>
                  <a:cubicBezTo>
                    <a:pt x="367" y="179"/>
                    <a:pt x="344" y="237"/>
                    <a:pt x="309" y="284"/>
                  </a:cubicBezTo>
                  <a:cubicBezTo>
                    <a:pt x="277" y="300"/>
                    <a:pt x="238" y="316"/>
                    <a:pt x="202" y="316"/>
                  </a:cubicBezTo>
                  <a:cubicBezTo>
                    <a:pt x="187" y="316"/>
                    <a:pt x="172" y="314"/>
                    <a:pt x="159" y="307"/>
                  </a:cubicBezTo>
                  <a:cubicBezTo>
                    <a:pt x="112" y="295"/>
                    <a:pt x="89" y="249"/>
                    <a:pt x="78" y="214"/>
                  </a:cubicBezTo>
                  <a:cubicBezTo>
                    <a:pt x="43" y="133"/>
                    <a:pt x="89" y="75"/>
                    <a:pt x="78" y="75"/>
                  </a:cubicBezTo>
                  <a:cubicBezTo>
                    <a:pt x="78" y="74"/>
                    <a:pt x="77" y="74"/>
                    <a:pt x="76" y="74"/>
                  </a:cubicBezTo>
                  <a:cubicBezTo>
                    <a:pt x="65" y="74"/>
                    <a:pt x="0" y="131"/>
                    <a:pt x="43" y="237"/>
                  </a:cubicBezTo>
                  <a:cubicBezTo>
                    <a:pt x="43" y="295"/>
                    <a:pt x="78" y="353"/>
                    <a:pt x="147" y="400"/>
                  </a:cubicBezTo>
                  <a:cubicBezTo>
                    <a:pt x="170" y="414"/>
                    <a:pt x="196" y="421"/>
                    <a:pt x="223" y="421"/>
                  </a:cubicBezTo>
                  <a:cubicBezTo>
                    <a:pt x="279" y="421"/>
                    <a:pt x="340" y="392"/>
                    <a:pt x="379" y="353"/>
                  </a:cubicBezTo>
                  <a:cubicBezTo>
                    <a:pt x="448" y="295"/>
                    <a:pt x="460" y="191"/>
                    <a:pt x="437" y="122"/>
                  </a:cubicBezTo>
                  <a:cubicBezTo>
                    <a:pt x="402" y="52"/>
                    <a:pt x="344" y="17"/>
                    <a:pt x="286" y="6"/>
                  </a:cubicBezTo>
                  <a:cubicBezTo>
                    <a:pt x="270" y="2"/>
                    <a:pt x="254" y="1"/>
                    <a:pt x="240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5;p32">
              <a:extLst>
                <a:ext uri="{FF2B5EF4-FFF2-40B4-BE49-F238E27FC236}">
                  <a16:creationId xmlns:a16="http://schemas.microsoft.com/office/drawing/2014/main" id="{5DC54ACE-1903-CBF0-E616-CBC167504762}"/>
                </a:ext>
              </a:extLst>
            </p:cNvPr>
            <p:cNvSpPr/>
            <p:nvPr/>
          </p:nvSpPr>
          <p:spPr>
            <a:xfrm>
              <a:off x="-597903" y="2828716"/>
              <a:ext cx="10647" cy="49127"/>
            </a:xfrm>
            <a:custGeom>
              <a:avLst/>
              <a:gdLst/>
              <a:ahLst/>
              <a:cxnLst/>
              <a:rect l="l" t="t" r="r" b="b"/>
              <a:pathLst>
                <a:path w="184" h="849" extrusionOk="0">
                  <a:moveTo>
                    <a:pt x="161" y="1"/>
                  </a:moveTo>
                  <a:cubicBezTo>
                    <a:pt x="149" y="1"/>
                    <a:pt x="45" y="175"/>
                    <a:pt x="33" y="418"/>
                  </a:cubicBezTo>
                  <a:cubicBezTo>
                    <a:pt x="0" y="649"/>
                    <a:pt x="82" y="848"/>
                    <a:pt x="100" y="848"/>
                  </a:cubicBezTo>
                  <a:cubicBezTo>
                    <a:pt x="101" y="848"/>
                    <a:pt x="102" y="848"/>
                    <a:pt x="103" y="846"/>
                  </a:cubicBezTo>
                  <a:cubicBezTo>
                    <a:pt x="138" y="846"/>
                    <a:pt x="91" y="661"/>
                    <a:pt x="103" y="418"/>
                  </a:cubicBezTo>
                  <a:cubicBezTo>
                    <a:pt x="114" y="186"/>
                    <a:pt x="184" y="13"/>
                    <a:pt x="161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6;p32">
              <a:extLst>
                <a:ext uri="{FF2B5EF4-FFF2-40B4-BE49-F238E27FC236}">
                  <a16:creationId xmlns:a16="http://schemas.microsoft.com/office/drawing/2014/main" id="{1BD796B6-A0F7-D3A3-8782-290EAC2C31A6}"/>
                </a:ext>
              </a:extLst>
            </p:cNvPr>
            <p:cNvSpPr/>
            <p:nvPr/>
          </p:nvSpPr>
          <p:spPr>
            <a:xfrm>
              <a:off x="-564515" y="2823334"/>
              <a:ext cx="8795" cy="51037"/>
            </a:xfrm>
            <a:custGeom>
              <a:avLst/>
              <a:gdLst/>
              <a:ahLst/>
              <a:cxnLst/>
              <a:rect l="l" t="t" r="r" b="b"/>
              <a:pathLst>
                <a:path w="152" h="882" extrusionOk="0">
                  <a:moveTo>
                    <a:pt x="114" y="1"/>
                  </a:moveTo>
                  <a:cubicBezTo>
                    <a:pt x="89" y="1"/>
                    <a:pt x="23" y="183"/>
                    <a:pt x="1" y="441"/>
                  </a:cubicBezTo>
                  <a:cubicBezTo>
                    <a:pt x="1" y="696"/>
                    <a:pt x="82" y="881"/>
                    <a:pt x="93" y="881"/>
                  </a:cubicBezTo>
                  <a:cubicBezTo>
                    <a:pt x="116" y="881"/>
                    <a:pt x="93" y="696"/>
                    <a:pt x="93" y="441"/>
                  </a:cubicBezTo>
                  <a:cubicBezTo>
                    <a:pt x="93" y="210"/>
                    <a:pt x="151" y="13"/>
                    <a:pt x="116" y="1"/>
                  </a:cubicBezTo>
                  <a:cubicBezTo>
                    <a:pt x="116" y="1"/>
                    <a:pt x="115" y="1"/>
                    <a:pt x="114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7;p32">
              <a:extLst>
                <a:ext uri="{FF2B5EF4-FFF2-40B4-BE49-F238E27FC236}">
                  <a16:creationId xmlns:a16="http://schemas.microsoft.com/office/drawing/2014/main" id="{DF02D461-5C57-2883-8F3F-E2B67950E235}"/>
                </a:ext>
              </a:extLst>
            </p:cNvPr>
            <p:cNvSpPr/>
            <p:nvPr/>
          </p:nvSpPr>
          <p:spPr>
            <a:xfrm>
              <a:off x="-277680" y="2818011"/>
              <a:ext cx="7465" cy="54335"/>
            </a:xfrm>
            <a:custGeom>
              <a:avLst/>
              <a:gdLst/>
              <a:ahLst/>
              <a:cxnLst/>
              <a:rect l="l" t="t" r="r" b="b"/>
              <a:pathLst>
                <a:path w="129" h="939" extrusionOk="0">
                  <a:moveTo>
                    <a:pt x="47" y="1"/>
                  </a:moveTo>
                  <a:cubicBezTo>
                    <a:pt x="24" y="24"/>
                    <a:pt x="47" y="221"/>
                    <a:pt x="47" y="475"/>
                  </a:cubicBezTo>
                  <a:cubicBezTo>
                    <a:pt x="24" y="730"/>
                    <a:pt x="1" y="939"/>
                    <a:pt x="24" y="939"/>
                  </a:cubicBezTo>
                  <a:cubicBezTo>
                    <a:pt x="59" y="939"/>
                    <a:pt x="128" y="730"/>
                    <a:pt x="128" y="475"/>
                  </a:cubicBezTo>
                  <a:cubicBezTo>
                    <a:pt x="128" y="209"/>
                    <a:pt x="59" y="1"/>
                    <a:pt x="47" y="1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8;p32">
              <a:extLst>
                <a:ext uri="{FF2B5EF4-FFF2-40B4-BE49-F238E27FC236}">
                  <a16:creationId xmlns:a16="http://schemas.microsoft.com/office/drawing/2014/main" id="{1648ED70-9075-71F4-EA87-E3C9E9FE4C1E}"/>
                </a:ext>
              </a:extLst>
            </p:cNvPr>
            <p:cNvSpPr/>
            <p:nvPr/>
          </p:nvSpPr>
          <p:spPr>
            <a:xfrm>
              <a:off x="-241457" y="2814654"/>
              <a:ext cx="10069" cy="54335"/>
            </a:xfrm>
            <a:custGeom>
              <a:avLst/>
              <a:gdLst/>
              <a:ahLst/>
              <a:cxnLst/>
              <a:rect l="l" t="t" r="r" b="b"/>
              <a:pathLst>
                <a:path w="174" h="939" extrusionOk="0">
                  <a:moveTo>
                    <a:pt x="59" y="0"/>
                  </a:moveTo>
                  <a:cubicBezTo>
                    <a:pt x="59" y="0"/>
                    <a:pt x="58" y="0"/>
                    <a:pt x="58" y="1"/>
                  </a:cubicBezTo>
                  <a:cubicBezTo>
                    <a:pt x="23" y="1"/>
                    <a:pt x="81" y="209"/>
                    <a:pt x="70" y="476"/>
                  </a:cubicBezTo>
                  <a:cubicBezTo>
                    <a:pt x="70" y="719"/>
                    <a:pt x="0" y="916"/>
                    <a:pt x="23" y="939"/>
                  </a:cubicBezTo>
                  <a:cubicBezTo>
                    <a:pt x="35" y="939"/>
                    <a:pt x="151" y="742"/>
                    <a:pt x="151" y="487"/>
                  </a:cubicBezTo>
                  <a:cubicBezTo>
                    <a:pt x="173" y="216"/>
                    <a:pt x="75" y="0"/>
                    <a:pt x="59" y="0"/>
                  </a:cubicBezTo>
                  <a:close/>
                </a:path>
              </a:pathLst>
            </a:custGeom>
            <a:solidFill>
              <a:srgbClr val="144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9;p32">
              <a:extLst>
                <a:ext uri="{FF2B5EF4-FFF2-40B4-BE49-F238E27FC236}">
                  <a16:creationId xmlns:a16="http://schemas.microsoft.com/office/drawing/2014/main" id="{44CADDFE-7078-6679-E92A-DBFC2C921C88}"/>
                </a:ext>
              </a:extLst>
            </p:cNvPr>
            <p:cNvSpPr/>
            <p:nvPr/>
          </p:nvSpPr>
          <p:spPr>
            <a:xfrm>
              <a:off x="-544379" y="2012476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A5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;p32">
              <a:extLst>
                <a:ext uri="{FF2B5EF4-FFF2-40B4-BE49-F238E27FC236}">
                  <a16:creationId xmlns:a16="http://schemas.microsoft.com/office/drawing/2014/main" id="{70334FD3-3B1E-300E-F071-7D736D8B8269}"/>
                </a:ext>
              </a:extLst>
            </p:cNvPr>
            <p:cNvSpPr/>
            <p:nvPr/>
          </p:nvSpPr>
          <p:spPr>
            <a:xfrm>
              <a:off x="-603401" y="1525833"/>
              <a:ext cx="333823" cy="308536"/>
            </a:xfrm>
            <a:custGeom>
              <a:avLst/>
              <a:gdLst/>
              <a:ahLst/>
              <a:cxnLst/>
              <a:rect l="l" t="t" r="r" b="b"/>
              <a:pathLst>
                <a:path w="5769" h="5332" extrusionOk="0">
                  <a:moveTo>
                    <a:pt x="2970" y="0"/>
                  </a:moveTo>
                  <a:cubicBezTo>
                    <a:pt x="2673" y="0"/>
                    <a:pt x="2378" y="103"/>
                    <a:pt x="2167" y="315"/>
                  </a:cubicBezTo>
                  <a:cubicBezTo>
                    <a:pt x="2086" y="407"/>
                    <a:pt x="2005" y="488"/>
                    <a:pt x="1912" y="546"/>
                  </a:cubicBezTo>
                  <a:cubicBezTo>
                    <a:pt x="1738" y="650"/>
                    <a:pt x="1518" y="604"/>
                    <a:pt x="1333" y="627"/>
                  </a:cubicBezTo>
                  <a:cubicBezTo>
                    <a:pt x="1009" y="650"/>
                    <a:pt x="707" y="836"/>
                    <a:pt x="545" y="1114"/>
                  </a:cubicBezTo>
                  <a:cubicBezTo>
                    <a:pt x="383" y="1392"/>
                    <a:pt x="360" y="1739"/>
                    <a:pt x="487" y="2040"/>
                  </a:cubicBezTo>
                  <a:cubicBezTo>
                    <a:pt x="198" y="2214"/>
                    <a:pt x="59" y="2550"/>
                    <a:pt x="24" y="2886"/>
                  </a:cubicBezTo>
                  <a:cubicBezTo>
                    <a:pt x="1" y="3210"/>
                    <a:pt x="70" y="3546"/>
                    <a:pt x="140" y="3870"/>
                  </a:cubicBezTo>
                  <a:cubicBezTo>
                    <a:pt x="233" y="4276"/>
                    <a:pt x="325" y="4692"/>
                    <a:pt x="615" y="4982"/>
                  </a:cubicBezTo>
                  <a:cubicBezTo>
                    <a:pt x="812" y="5179"/>
                    <a:pt x="1078" y="5318"/>
                    <a:pt x="1356" y="5329"/>
                  </a:cubicBezTo>
                  <a:cubicBezTo>
                    <a:pt x="1379" y="5331"/>
                    <a:pt x="1401" y="5331"/>
                    <a:pt x="1424" y="5331"/>
                  </a:cubicBezTo>
                  <a:cubicBezTo>
                    <a:pt x="1806" y="5331"/>
                    <a:pt x="2180" y="5149"/>
                    <a:pt x="2398" y="4831"/>
                  </a:cubicBezTo>
                  <a:lnTo>
                    <a:pt x="5363" y="3036"/>
                  </a:lnTo>
                  <a:cubicBezTo>
                    <a:pt x="5525" y="2851"/>
                    <a:pt x="5653" y="2504"/>
                    <a:pt x="5560" y="2272"/>
                  </a:cubicBezTo>
                  <a:cubicBezTo>
                    <a:pt x="5745" y="2168"/>
                    <a:pt x="5769" y="1994"/>
                    <a:pt x="5769" y="1785"/>
                  </a:cubicBezTo>
                  <a:cubicBezTo>
                    <a:pt x="5769" y="1565"/>
                    <a:pt x="5688" y="1357"/>
                    <a:pt x="5583" y="1160"/>
                  </a:cubicBezTo>
                  <a:cubicBezTo>
                    <a:pt x="5421" y="859"/>
                    <a:pt x="5190" y="546"/>
                    <a:pt x="4888" y="396"/>
                  </a:cubicBezTo>
                  <a:cubicBezTo>
                    <a:pt x="4743" y="317"/>
                    <a:pt x="4570" y="274"/>
                    <a:pt x="4398" y="274"/>
                  </a:cubicBezTo>
                  <a:cubicBezTo>
                    <a:pt x="4216" y="274"/>
                    <a:pt x="4036" y="323"/>
                    <a:pt x="3892" y="430"/>
                  </a:cubicBezTo>
                  <a:cubicBezTo>
                    <a:pt x="3678" y="147"/>
                    <a:pt x="3323" y="0"/>
                    <a:pt x="2970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1;p32">
              <a:extLst>
                <a:ext uri="{FF2B5EF4-FFF2-40B4-BE49-F238E27FC236}">
                  <a16:creationId xmlns:a16="http://schemas.microsoft.com/office/drawing/2014/main" id="{D3DB8185-6422-5D63-C66D-FB3AC89AED9C}"/>
                </a:ext>
              </a:extLst>
            </p:cNvPr>
            <p:cNvSpPr/>
            <p:nvPr/>
          </p:nvSpPr>
          <p:spPr>
            <a:xfrm>
              <a:off x="-557803" y="1612978"/>
              <a:ext cx="268146" cy="483288"/>
            </a:xfrm>
            <a:custGeom>
              <a:avLst/>
              <a:gdLst/>
              <a:ahLst/>
              <a:cxnLst/>
              <a:rect l="l" t="t" r="r" b="b"/>
              <a:pathLst>
                <a:path w="4634" h="8352" extrusionOk="0">
                  <a:moveTo>
                    <a:pt x="2751" y="0"/>
                  </a:moveTo>
                  <a:cubicBezTo>
                    <a:pt x="1834" y="0"/>
                    <a:pt x="926" y="301"/>
                    <a:pt x="174" y="882"/>
                  </a:cubicBezTo>
                  <a:lnTo>
                    <a:pt x="0" y="1021"/>
                  </a:lnTo>
                  <a:lnTo>
                    <a:pt x="336" y="8352"/>
                  </a:lnTo>
                  <a:lnTo>
                    <a:pt x="3556" y="8213"/>
                  </a:lnTo>
                  <a:cubicBezTo>
                    <a:pt x="3568" y="7866"/>
                    <a:pt x="3394" y="5758"/>
                    <a:pt x="3394" y="5758"/>
                  </a:cubicBezTo>
                  <a:cubicBezTo>
                    <a:pt x="3394" y="5758"/>
                    <a:pt x="4610" y="5572"/>
                    <a:pt x="4622" y="4356"/>
                  </a:cubicBezTo>
                  <a:cubicBezTo>
                    <a:pt x="4633" y="3140"/>
                    <a:pt x="4425" y="349"/>
                    <a:pt x="4425" y="349"/>
                  </a:cubicBezTo>
                  <a:cubicBezTo>
                    <a:pt x="3886" y="115"/>
                    <a:pt x="3316" y="0"/>
                    <a:pt x="2751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;p32">
              <a:extLst>
                <a:ext uri="{FF2B5EF4-FFF2-40B4-BE49-F238E27FC236}">
                  <a16:creationId xmlns:a16="http://schemas.microsoft.com/office/drawing/2014/main" id="{3F317E8D-1015-D70D-9C42-C5C436095EBD}"/>
                </a:ext>
              </a:extLst>
            </p:cNvPr>
            <p:cNvSpPr/>
            <p:nvPr/>
          </p:nvSpPr>
          <p:spPr>
            <a:xfrm>
              <a:off x="-451911" y="1919314"/>
              <a:ext cx="91890" cy="44788"/>
            </a:xfrm>
            <a:custGeom>
              <a:avLst/>
              <a:gdLst/>
              <a:ahLst/>
              <a:cxnLst/>
              <a:rect l="l" t="t" r="r" b="b"/>
              <a:pathLst>
                <a:path w="1588" h="774" extrusionOk="0">
                  <a:moveTo>
                    <a:pt x="0" y="0"/>
                  </a:moveTo>
                  <a:cubicBezTo>
                    <a:pt x="0" y="0"/>
                    <a:pt x="330" y="773"/>
                    <a:pt x="1389" y="773"/>
                  </a:cubicBezTo>
                  <a:cubicBezTo>
                    <a:pt x="1452" y="773"/>
                    <a:pt x="1518" y="771"/>
                    <a:pt x="1587" y="765"/>
                  </a:cubicBezTo>
                  <a:lnTo>
                    <a:pt x="1576" y="452"/>
                  </a:lnTo>
                  <a:cubicBezTo>
                    <a:pt x="1576" y="452"/>
                    <a:pt x="1549" y="454"/>
                    <a:pt x="1501" y="454"/>
                  </a:cubicBezTo>
                  <a:cubicBezTo>
                    <a:pt x="1291" y="454"/>
                    <a:pt x="661" y="41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83;p32">
              <a:extLst>
                <a:ext uri="{FF2B5EF4-FFF2-40B4-BE49-F238E27FC236}">
                  <a16:creationId xmlns:a16="http://schemas.microsoft.com/office/drawing/2014/main" id="{47DA5E27-BC10-5509-6400-765BDEDB7ACF}"/>
                </a:ext>
              </a:extLst>
            </p:cNvPr>
            <p:cNvSpPr/>
            <p:nvPr/>
          </p:nvSpPr>
          <p:spPr>
            <a:xfrm>
              <a:off x="-596167" y="1742132"/>
              <a:ext cx="50458" cy="73315"/>
            </a:xfrm>
            <a:custGeom>
              <a:avLst/>
              <a:gdLst/>
              <a:ahLst/>
              <a:cxnLst/>
              <a:rect l="l" t="t" r="r" b="b"/>
              <a:pathLst>
                <a:path w="872" h="1267" extrusionOk="0">
                  <a:moveTo>
                    <a:pt x="564" y="1"/>
                  </a:moveTo>
                  <a:cubicBezTo>
                    <a:pt x="321" y="1"/>
                    <a:pt x="0" y="101"/>
                    <a:pt x="15" y="619"/>
                  </a:cubicBezTo>
                  <a:cubicBezTo>
                    <a:pt x="38" y="1165"/>
                    <a:pt x="408" y="1266"/>
                    <a:pt x="654" y="1266"/>
                  </a:cubicBezTo>
                  <a:cubicBezTo>
                    <a:pt x="779" y="1266"/>
                    <a:pt x="872" y="1240"/>
                    <a:pt x="872" y="1232"/>
                  </a:cubicBezTo>
                  <a:cubicBezTo>
                    <a:pt x="872" y="1209"/>
                    <a:pt x="826" y="40"/>
                    <a:pt x="826" y="40"/>
                  </a:cubicBezTo>
                  <a:cubicBezTo>
                    <a:pt x="821" y="35"/>
                    <a:pt x="706" y="1"/>
                    <a:pt x="564" y="1"/>
                  </a:cubicBezTo>
                  <a:close/>
                </a:path>
              </a:pathLst>
            </a:custGeom>
            <a:solidFill>
              <a:srgbClr val="AA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84;p32">
              <a:extLst>
                <a:ext uri="{FF2B5EF4-FFF2-40B4-BE49-F238E27FC236}">
                  <a16:creationId xmlns:a16="http://schemas.microsoft.com/office/drawing/2014/main" id="{9435ADCA-2AB9-179E-19F5-DA458046D0A0}"/>
                </a:ext>
              </a:extLst>
            </p:cNvPr>
            <p:cNvSpPr/>
            <p:nvPr/>
          </p:nvSpPr>
          <p:spPr>
            <a:xfrm>
              <a:off x="-582627" y="1759202"/>
              <a:ext cx="21526" cy="41779"/>
            </a:xfrm>
            <a:custGeom>
              <a:avLst/>
              <a:gdLst/>
              <a:ahLst/>
              <a:cxnLst/>
              <a:rect l="l" t="t" r="r" b="b"/>
              <a:pathLst>
                <a:path w="372" h="722" extrusionOk="0">
                  <a:moveTo>
                    <a:pt x="223" y="1"/>
                  </a:moveTo>
                  <a:cubicBezTo>
                    <a:pt x="213" y="1"/>
                    <a:pt x="201" y="4"/>
                    <a:pt x="186" y="11"/>
                  </a:cubicBezTo>
                  <a:cubicBezTo>
                    <a:pt x="128" y="11"/>
                    <a:pt x="70" y="80"/>
                    <a:pt x="47" y="138"/>
                  </a:cubicBezTo>
                  <a:cubicBezTo>
                    <a:pt x="13" y="208"/>
                    <a:pt x="1" y="277"/>
                    <a:pt x="1" y="370"/>
                  </a:cubicBezTo>
                  <a:cubicBezTo>
                    <a:pt x="13" y="544"/>
                    <a:pt x="105" y="683"/>
                    <a:pt x="221" y="717"/>
                  </a:cubicBezTo>
                  <a:cubicBezTo>
                    <a:pt x="235" y="720"/>
                    <a:pt x="249" y="722"/>
                    <a:pt x="260" y="722"/>
                  </a:cubicBezTo>
                  <a:cubicBezTo>
                    <a:pt x="296" y="722"/>
                    <a:pt x="322" y="709"/>
                    <a:pt x="348" y="683"/>
                  </a:cubicBezTo>
                  <a:cubicBezTo>
                    <a:pt x="372" y="660"/>
                    <a:pt x="372" y="648"/>
                    <a:pt x="372" y="648"/>
                  </a:cubicBezTo>
                  <a:lnTo>
                    <a:pt x="372" y="648"/>
                  </a:lnTo>
                  <a:cubicBezTo>
                    <a:pt x="372" y="648"/>
                    <a:pt x="360" y="659"/>
                    <a:pt x="337" y="671"/>
                  </a:cubicBezTo>
                  <a:cubicBezTo>
                    <a:pt x="319" y="677"/>
                    <a:pt x="305" y="680"/>
                    <a:pt x="289" y="680"/>
                  </a:cubicBezTo>
                  <a:cubicBezTo>
                    <a:pt x="273" y="680"/>
                    <a:pt x="256" y="677"/>
                    <a:pt x="233" y="671"/>
                  </a:cubicBezTo>
                  <a:cubicBezTo>
                    <a:pt x="140" y="648"/>
                    <a:pt x="59" y="509"/>
                    <a:pt x="59" y="358"/>
                  </a:cubicBezTo>
                  <a:cubicBezTo>
                    <a:pt x="59" y="277"/>
                    <a:pt x="70" y="208"/>
                    <a:pt x="82" y="150"/>
                  </a:cubicBezTo>
                  <a:cubicBezTo>
                    <a:pt x="117" y="92"/>
                    <a:pt x="140" y="46"/>
                    <a:pt x="186" y="34"/>
                  </a:cubicBezTo>
                  <a:cubicBezTo>
                    <a:pt x="194" y="32"/>
                    <a:pt x="202" y="31"/>
                    <a:pt x="209" y="31"/>
                  </a:cubicBezTo>
                  <a:cubicBezTo>
                    <a:pt x="241" y="31"/>
                    <a:pt x="260" y="52"/>
                    <a:pt x="279" y="80"/>
                  </a:cubicBezTo>
                  <a:cubicBezTo>
                    <a:pt x="290" y="104"/>
                    <a:pt x="279" y="127"/>
                    <a:pt x="290" y="127"/>
                  </a:cubicBezTo>
                  <a:cubicBezTo>
                    <a:pt x="290" y="127"/>
                    <a:pt x="302" y="104"/>
                    <a:pt x="302" y="80"/>
                  </a:cubicBezTo>
                  <a:cubicBezTo>
                    <a:pt x="302" y="69"/>
                    <a:pt x="290" y="46"/>
                    <a:pt x="279" y="22"/>
                  </a:cubicBezTo>
                  <a:cubicBezTo>
                    <a:pt x="263" y="15"/>
                    <a:pt x="247" y="1"/>
                    <a:pt x="223" y="1"/>
                  </a:cubicBezTo>
                  <a:close/>
                </a:path>
              </a:pathLst>
            </a:custGeom>
            <a:solidFill>
              <a:srgbClr val="9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85;p32">
              <a:extLst>
                <a:ext uri="{FF2B5EF4-FFF2-40B4-BE49-F238E27FC236}">
                  <a16:creationId xmlns:a16="http://schemas.microsoft.com/office/drawing/2014/main" id="{47BD20CC-BD04-8100-4247-BB26C249E4C8}"/>
                </a:ext>
              </a:extLst>
            </p:cNvPr>
            <p:cNvSpPr/>
            <p:nvPr/>
          </p:nvSpPr>
          <p:spPr>
            <a:xfrm>
              <a:off x="-336644" y="1734262"/>
              <a:ext cx="20137" cy="19558"/>
            </a:xfrm>
            <a:custGeom>
              <a:avLst/>
              <a:gdLst/>
              <a:ahLst/>
              <a:cxnLst/>
              <a:rect l="l" t="t" r="r" b="b"/>
              <a:pathLst>
                <a:path w="348" h="338" extrusionOk="0">
                  <a:moveTo>
                    <a:pt x="194" y="1"/>
                  </a:moveTo>
                  <a:cubicBezTo>
                    <a:pt x="188" y="1"/>
                    <a:pt x="181" y="1"/>
                    <a:pt x="174" y="2"/>
                  </a:cubicBezTo>
                  <a:cubicBezTo>
                    <a:pt x="82" y="2"/>
                    <a:pt x="0" y="94"/>
                    <a:pt x="0" y="176"/>
                  </a:cubicBezTo>
                  <a:cubicBezTo>
                    <a:pt x="0" y="280"/>
                    <a:pt x="82" y="338"/>
                    <a:pt x="174" y="338"/>
                  </a:cubicBezTo>
                  <a:cubicBezTo>
                    <a:pt x="278" y="338"/>
                    <a:pt x="348" y="245"/>
                    <a:pt x="348" y="164"/>
                  </a:cubicBezTo>
                  <a:cubicBezTo>
                    <a:pt x="348" y="67"/>
                    <a:pt x="278" y="1"/>
                    <a:pt x="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86;p32">
              <a:extLst>
                <a:ext uri="{FF2B5EF4-FFF2-40B4-BE49-F238E27FC236}">
                  <a16:creationId xmlns:a16="http://schemas.microsoft.com/office/drawing/2014/main" id="{427D4D9B-F10E-EAC1-BEEF-5940CFA3F267}"/>
                </a:ext>
              </a:extLst>
            </p:cNvPr>
            <p:cNvSpPr/>
            <p:nvPr/>
          </p:nvSpPr>
          <p:spPr>
            <a:xfrm>
              <a:off x="-354756" y="1720953"/>
              <a:ext cx="40968" cy="11168"/>
            </a:xfrm>
            <a:custGeom>
              <a:avLst/>
              <a:gdLst/>
              <a:ahLst/>
              <a:cxnLst/>
              <a:rect l="l" t="t" r="r" b="b"/>
              <a:pathLst>
                <a:path w="708" h="193" extrusionOk="0">
                  <a:moveTo>
                    <a:pt x="360" y="0"/>
                  </a:moveTo>
                  <a:cubicBezTo>
                    <a:pt x="244" y="0"/>
                    <a:pt x="140" y="46"/>
                    <a:pt x="82" y="81"/>
                  </a:cubicBezTo>
                  <a:cubicBezTo>
                    <a:pt x="24" y="128"/>
                    <a:pt x="1" y="174"/>
                    <a:pt x="12" y="185"/>
                  </a:cubicBezTo>
                  <a:cubicBezTo>
                    <a:pt x="16" y="188"/>
                    <a:pt x="21" y="189"/>
                    <a:pt x="27" y="189"/>
                  </a:cubicBezTo>
                  <a:cubicBezTo>
                    <a:pt x="76" y="189"/>
                    <a:pt x="195" y="116"/>
                    <a:pt x="360" y="116"/>
                  </a:cubicBezTo>
                  <a:cubicBezTo>
                    <a:pt x="509" y="116"/>
                    <a:pt x="641" y="193"/>
                    <a:pt x="683" y="193"/>
                  </a:cubicBezTo>
                  <a:cubicBezTo>
                    <a:pt x="690" y="193"/>
                    <a:pt x="694" y="190"/>
                    <a:pt x="696" y="185"/>
                  </a:cubicBezTo>
                  <a:cubicBezTo>
                    <a:pt x="707" y="174"/>
                    <a:pt x="696" y="151"/>
                    <a:pt x="638" y="81"/>
                  </a:cubicBezTo>
                  <a:cubicBezTo>
                    <a:pt x="580" y="46"/>
                    <a:pt x="476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87;p32">
              <a:extLst>
                <a:ext uri="{FF2B5EF4-FFF2-40B4-BE49-F238E27FC236}">
                  <a16:creationId xmlns:a16="http://schemas.microsoft.com/office/drawing/2014/main" id="{1F450438-1F7F-F3D6-19CC-5BE211AF39DF}"/>
                </a:ext>
              </a:extLst>
            </p:cNvPr>
            <p:cNvSpPr/>
            <p:nvPr/>
          </p:nvSpPr>
          <p:spPr>
            <a:xfrm>
              <a:off x="-442537" y="1736808"/>
              <a:ext cx="20137" cy="19674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206" y="0"/>
                  </a:moveTo>
                  <a:cubicBezTo>
                    <a:pt x="196" y="0"/>
                    <a:pt x="185" y="1"/>
                    <a:pt x="174" y="4"/>
                  </a:cubicBezTo>
                  <a:cubicBezTo>
                    <a:pt x="70" y="4"/>
                    <a:pt x="1" y="85"/>
                    <a:pt x="1" y="178"/>
                  </a:cubicBezTo>
                  <a:cubicBezTo>
                    <a:pt x="1" y="282"/>
                    <a:pt x="70" y="340"/>
                    <a:pt x="174" y="340"/>
                  </a:cubicBezTo>
                  <a:cubicBezTo>
                    <a:pt x="267" y="340"/>
                    <a:pt x="348" y="247"/>
                    <a:pt x="348" y="166"/>
                  </a:cubicBezTo>
                  <a:cubicBezTo>
                    <a:pt x="348" y="74"/>
                    <a:pt x="285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88;p32">
              <a:extLst>
                <a:ext uri="{FF2B5EF4-FFF2-40B4-BE49-F238E27FC236}">
                  <a16:creationId xmlns:a16="http://schemas.microsoft.com/office/drawing/2014/main" id="{FD14FD04-3BB7-CCDC-B327-BD266E53E24C}"/>
                </a:ext>
              </a:extLst>
            </p:cNvPr>
            <p:cNvSpPr/>
            <p:nvPr/>
          </p:nvSpPr>
          <p:spPr>
            <a:xfrm>
              <a:off x="-460648" y="1723615"/>
              <a:ext cx="40274" cy="11168"/>
            </a:xfrm>
            <a:custGeom>
              <a:avLst/>
              <a:gdLst/>
              <a:ahLst/>
              <a:cxnLst/>
              <a:rect l="l" t="t" r="r" b="b"/>
              <a:pathLst>
                <a:path w="696" h="193" extrusionOk="0">
                  <a:moveTo>
                    <a:pt x="371" y="0"/>
                  </a:moveTo>
                  <a:cubicBezTo>
                    <a:pt x="256" y="0"/>
                    <a:pt x="151" y="47"/>
                    <a:pt x="93" y="82"/>
                  </a:cubicBezTo>
                  <a:cubicBezTo>
                    <a:pt x="36" y="128"/>
                    <a:pt x="1" y="174"/>
                    <a:pt x="24" y="186"/>
                  </a:cubicBezTo>
                  <a:cubicBezTo>
                    <a:pt x="26" y="187"/>
                    <a:pt x="28" y="187"/>
                    <a:pt x="30" y="187"/>
                  </a:cubicBezTo>
                  <a:cubicBezTo>
                    <a:pt x="64" y="187"/>
                    <a:pt x="188" y="116"/>
                    <a:pt x="371" y="116"/>
                  </a:cubicBezTo>
                  <a:cubicBezTo>
                    <a:pt x="510" y="116"/>
                    <a:pt x="641" y="193"/>
                    <a:pt x="683" y="193"/>
                  </a:cubicBezTo>
                  <a:cubicBezTo>
                    <a:pt x="690" y="193"/>
                    <a:pt x="694" y="191"/>
                    <a:pt x="696" y="186"/>
                  </a:cubicBezTo>
                  <a:cubicBezTo>
                    <a:pt x="696" y="174"/>
                    <a:pt x="684" y="128"/>
                    <a:pt x="638" y="82"/>
                  </a:cubicBezTo>
                  <a:cubicBezTo>
                    <a:pt x="580" y="35"/>
                    <a:pt x="487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89;p32">
              <a:extLst>
                <a:ext uri="{FF2B5EF4-FFF2-40B4-BE49-F238E27FC236}">
                  <a16:creationId xmlns:a16="http://schemas.microsoft.com/office/drawing/2014/main" id="{73A697BA-ACEB-4C1C-2250-C7BC9CBC67B1}"/>
                </a:ext>
              </a:extLst>
            </p:cNvPr>
            <p:cNvSpPr/>
            <p:nvPr/>
          </p:nvSpPr>
          <p:spPr>
            <a:xfrm>
              <a:off x="-387565" y="1723615"/>
              <a:ext cx="33562" cy="91022"/>
            </a:xfrm>
            <a:custGeom>
              <a:avLst/>
              <a:gdLst/>
              <a:ahLst/>
              <a:cxnLst/>
              <a:rect l="l" t="t" r="r" b="b"/>
              <a:pathLst>
                <a:path w="580" h="1573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12"/>
                    <a:pt x="128" y="429"/>
                    <a:pt x="336" y="950"/>
                  </a:cubicBezTo>
                  <a:cubicBezTo>
                    <a:pt x="394" y="1089"/>
                    <a:pt x="440" y="1205"/>
                    <a:pt x="475" y="1321"/>
                  </a:cubicBezTo>
                  <a:cubicBezTo>
                    <a:pt x="498" y="1379"/>
                    <a:pt x="521" y="1437"/>
                    <a:pt x="510" y="1460"/>
                  </a:cubicBezTo>
                  <a:cubicBezTo>
                    <a:pt x="498" y="1495"/>
                    <a:pt x="452" y="1506"/>
                    <a:pt x="406" y="1506"/>
                  </a:cubicBezTo>
                  <a:cubicBezTo>
                    <a:pt x="220" y="1529"/>
                    <a:pt x="104" y="1552"/>
                    <a:pt x="104" y="1564"/>
                  </a:cubicBezTo>
                  <a:cubicBezTo>
                    <a:pt x="110" y="1570"/>
                    <a:pt x="142" y="1573"/>
                    <a:pt x="194" y="1573"/>
                  </a:cubicBezTo>
                  <a:cubicBezTo>
                    <a:pt x="246" y="1573"/>
                    <a:pt x="319" y="1570"/>
                    <a:pt x="406" y="1564"/>
                  </a:cubicBezTo>
                  <a:cubicBezTo>
                    <a:pt x="440" y="1564"/>
                    <a:pt x="464" y="1564"/>
                    <a:pt x="498" y="1552"/>
                  </a:cubicBezTo>
                  <a:cubicBezTo>
                    <a:pt x="521" y="1529"/>
                    <a:pt x="556" y="1506"/>
                    <a:pt x="568" y="1471"/>
                  </a:cubicBezTo>
                  <a:cubicBezTo>
                    <a:pt x="579" y="1402"/>
                    <a:pt x="556" y="1344"/>
                    <a:pt x="533" y="1286"/>
                  </a:cubicBezTo>
                  <a:cubicBezTo>
                    <a:pt x="498" y="1170"/>
                    <a:pt x="452" y="1054"/>
                    <a:pt x="406" y="927"/>
                  </a:cubicBezTo>
                  <a:cubicBezTo>
                    <a:pt x="223" y="413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0;p32">
              <a:extLst>
                <a:ext uri="{FF2B5EF4-FFF2-40B4-BE49-F238E27FC236}">
                  <a16:creationId xmlns:a16="http://schemas.microsoft.com/office/drawing/2014/main" id="{66F61CD4-22F9-F5E5-985B-65CD5479A364}"/>
                </a:ext>
              </a:extLst>
            </p:cNvPr>
            <p:cNvSpPr/>
            <p:nvPr/>
          </p:nvSpPr>
          <p:spPr>
            <a:xfrm>
              <a:off x="-416382" y="1821464"/>
              <a:ext cx="36918" cy="30900"/>
            </a:xfrm>
            <a:custGeom>
              <a:avLst/>
              <a:gdLst/>
              <a:ahLst/>
              <a:cxnLst/>
              <a:rect l="l" t="t" r="r" b="b"/>
              <a:pathLst>
                <a:path w="638" h="534" extrusionOk="0">
                  <a:moveTo>
                    <a:pt x="47" y="0"/>
                  </a:moveTo>
                  <a:cubicBezTo>
                    <a:pt x="47" y="0"/>
                    <a:pt x="23" y="58"/>
                    <a:pt x="0" y="128"/>
                  </a:cubicBezTo>
                  <a:cubicBezTo>
                    <a:pt x="23" y="220"/>
                    <a:pt x="58" y="336"/>
                    <a:pt x="162" y="417"/>
                  </a:cubicBezTo>
                  <a:cubicBezTo>
                    <a:pt x="278" y="510"/>
                    <a:pt x="406" y="533"/>
                    <a:pt x="498" y="533"/>
                  </a:cubicBezTo>
                  <a:cubicBezTo>
                    <a:pt x="602" y="533"/>
                    <a:pt x="637" y="510"/>
                    <a:pt x="637" y="498"/>
                  </a:cubicBezTo>
                  <a:cubicBezTo>
                    <a:pt x="637" y="464"/>
                    <a:pt x="429" y="498"/>
                    <a:pt x="255" y="348"/>
                  </a:cubicBezTo>
                  <a:cubicBezTo>
                    <a:pt x="81" y="209"/>
                    <a:pt x="81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91;p32">
              <a:extLst>
                <a:ext uri="{FF2B5EF4-FFF2-40B4-BE49-F238E27FC236}">
                  <a16:creationId xmlns:a16="http://schemas.microsoft.com/office/drawing/2014/main" id="{FBD195E0-D846-74C9-DA1F-BDD751AA298C}"/>
                </a:ext>
              </a:extLst>
            </p:cNvPr>
            <p:cNvSpPr/>
            <p:nvPr/>
          </p:nvSpPr>
          <p:spPr>
            <a:xfrm>
              <a:off x="-467303" y="1683804"/>
              <a:ext cx="49648" cy="14756"/>
            </a:xfrm>
            <a:custGeom>
              <a:avLst/>
              <a:gdLst/>
              <a:ahLst/>
              <a:cxnLst/>
              <a:rect l="l" t="t" r="r" b="b"/>
              <a:pathLst>
                <a:path w="858" h="255" extrusionOk="0">
                  <a:moveTo>
                    <a:pt x="517" y="1"/>
                  </a:moveTo>
                  <a:cubicBezTo>
                    <a:pt x="488" y="1"/>
                    <a:pt x="459" y="2"/>
                    <a:pt x="429" y="5"/>
                  </a:cubicBezTo>
                  <a:cubicBezTo>
                    <a:pt x="290" y="17"/>
                    <a:pt x="174" y="75"/>
                    <a:pt x="104" y="121"/>
                  </a:cubicBezTo>
                  <a:cubicBezTo>
                    <a:pt x="35" y="167"/>
                    <a:pt x="0" y="202"/>
                    <a:pt x="23" y="237"/>
                  </a:cubicBezTo>
                  <a:cubicBezTo>
                    <a:pt x="29" y="249"/>
                    <a:pt x="46" y="254"/>
                    <a:pt x="71" y="254"/>
                  </a:cubicBezTo>
                  <a:cubicBezTo>
                    <a:pt x="142" y="254"/>
                    <a:pt x="278" y="216"/>
                    <a:pt x="440" y="190"/>
                  </a:cubicBezTo>
                  <a:cubicBezTo>
                    <a:pt x="660" y="167"/>
                    <a:pt x="845" y="190"/>
                    <a:pt x="857" y="133"/>
                  </a:cubicBezTo>
                  <a:cubicBezTo>
                    <a:pt x="857" y="109"/>
                    <a:pt x="834" y="63"/>
                    <a:pt x="753" y="51"/>
                  </a:cubicBezTo>
                  <a:cubicBezTo>
                    <a:pt x="691" y="16"/>
                    <a:pt x="609" y="1"/>
                    <a:pt x="517" y="1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92;p32">
              <a:extLst>
                <a:ext uri="{FF2B5EF4-FFF2-40B4-BE49-F238E27FC236}">
                  <a16:creationId xmlns:a16="http://schemas.microsoft.com/office/drawing/2014/main" id="{4B404B4C-E083-5312-D0CD-BE34692C811E}"/>
                </a:ext>
              </a:extLst>
            </p:cNvPr>
            <p:cNvSpPr/>
            <p:nvPr/>
          </p:nvSpPr>
          <p:spPr>
            <a:xfrm>
              <a:off x="-355392" y="1690111"/>
              <a:ext cx="38249" cy="11978"/>
            </a:xfrm>
            <a:custGeom>
              <a:avLst/>
              <a:gdLst/>
              <a:ahLst/>
              <a:cxnLst/>
              <a:rect l="l" t="t" r="r" b="b"/>
              <a:pathLst>
                <a:path w="661" h="207" extrusionOk="0">
                  <a:moveTo>
                    <a:pt x="324" y="0"/>
                  </a:moveTo>
                  <a:cubicBezTo>
                    <a:pt x="209" y="0"/>
                    <a:pt x="128" y="24"/>
                    <a:pt x="70" y="70"/>
                  </a:cubicBezTo>
                  <a:cubicBezTo>
                    <a:pt x="23" y="116"/>
                    <a:pt x="0" y="163"/>
                    <a:pt x="12" y="174"/>
                  </a:cubicBezTo>
                  <a:cubicBezTo>
                    <a:pt x="20" y="190"/>
                    <a:pt x="42" y="195"/>
                    <a:pt x="74" y="195"/>
                  </a:cubicBezTo>
                  <a:cubicBezTo>
                    <a:pt x="123" y="195"/>
                    <a:pt x="194" y="184"/>
                    <a:pt x="272" y="184"/>
                  </a:cubicBezTo>
                  <a:cubicBezTo>
                    <a:pt x="289" y="184"/>
                    <a:pt x="307" y="184"/>
                    <a:pt x="324" y="186"/>
                  </a:cubicBezTo>
                  <a:cubicBezTo>
                    <a:pt x="433" y="186"/>
                    <a:pt x="525" y="206"/>
                    <a:pt x="585" y="206"/>
                  </a:cubicBezTo>
                  <a:cubicBezTo>
                    <a:pt x="615" y="206"/>
                    <a:pt x="637" y="201"/>
                    <a:pt x="649" y="186"/>
                  </a:cubicBezTo>
                  <a:cubicBezTo>
                    <a:pt x="660" y="163"/>
                    <a:pt x="637" y="116"/>
                    <a:pt x="579" y="81"/>
                  </a:cubicBezTo>
                  <a:cubicBezTo>
                    <a:pt x="533" y="35"/>
                    <a:pt x="429" y="0"/>
                    <a:pt x="324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93;p32">
              <a:extLst>
                <a:ext uri="{FF2B5EF4-FFF2-40B4-BE49-F238E27FC236}">
                  <a16:creationId xmlns:a16="http://schemas.microsoft.com/office/drawing/2014/main" id="{AB57BD83-CD33-922B-40CC-3C94388FEF65}"/>
                </a:ext>
              </a:extLst>
            </p:cNvPr>
            <p:cNvSpPr/>
            <p:nvPr/>
          </p:nvSpPr>
          <p:spPr>
            <a:xfrm>
              <a:off x="-564458" y="1586707"/>
              <a:ext cx="288168" cy="177588"/>
            </a:xfrm>
            <a:custGeom>
              <a:avLst/>
              <a:gdLst/>
              <a:ahLst/>
              <a:cxnLst/>
              <a:rect l="l" t="t" r="r" b="b"/>
              <a:pathLst>
                <a:path w="4980" h="3069" extrusionOk="0">
                  <a:moveTo>
                    <a:pt x="58" y="1417"/>
                  </a:moveTo>
                  <a:lnTo>
                    <a:pt x="58" y="1463"/>
                  </a:lnTo>
                  <a:cubicBezTo>
                    <a:pt x="58" y="1454"/>
                    <a:pt x="58" y="1445"/>
                    <a:pt x="59" y="1436"/>
                  </a:cubicBezTo>
                  <a:lnTo>
                    <a:pt x="59" y="1436"/>
                  </a:lnTo>
                  <a:cubicBezTo>
                    <a:pt x="58" y="1430"/>
                    <a:pt x="58" y="1423"/>
                    <a:pt x="58" y="1417"/>
                  </a:cubicBezTo>
                  <a:close/>
                  <a:moveTo>
                    <a:pt x="3175" y="0"/>
                  </a:moveTo>
                  <a:cubicBezTo>
                    <a:pt x="2341" y="0"/>
                    <a:pt x="1502" y="259"/>
                    <a:pt x="776" y="687"/>
                  </a:cubicBezTo>
                  <a:cubicBezTo>
                    <a:pt x="625" y="768"/>
                    <a:pt x="463" y="872"/>
                    <a:pt x="347" y="1000"/>
                  </a:cubicBezTo>
                  <a:cubicBezTo>
                    <a:pt x="237" y="1132"/>
                    <a:pt x="74" y="1264"/>
                    <a:pt x="59" y="1436"/>
                  </a:cubicBezTo>
                  <a:lnTo>
                    <a:pt x="59" y="1436"/>
                  </a:lnTo>
                  <a:cubicBezTo>
                    <a:pt x="78" y="1780"/>
                    <a:pt x="1" y="2188"/>
                    <a:pt x="58" y="2529"/>
                  </a:cubicBezTo>
                  <a:cubicBezTo>
                    <a:pt x="81" y="2575"/>
                    <a:pt x="208" y="2714"/>
                    <a:pt x="220" y="2772"/>
                  </a:cubicBezTo>
                  <a:cubicBezTo>
                    <a:pt x="261" y="2951"/>
                    <a:pt x="327" y="3069"/>
                    <a:pt x="410" y="3069"/>
                  </a:cubicBezTo>
                  <a:cubicBezTo>
                    <a:pt x="467" y="3069"/>
                    <a:pt x="532" y="3014"/>
                    <a:pt x="602" y="2888"/>
                  </a:cubicBezTo>
                  <a:cubicBezTo>
                    <a:pt x="671" y="2772"/>
                    <a:pt x="718" y="2424"/>
                    <a:pt x="741" y="2285"/>
                  </a:cubicBezTo>
                  <a:lnTo>
                    <a:pt x="961" y="1162"/>
                  </a:lnTo>
                  <a:cubicBezTo>
                    <a:pt x="1236" y="1283"/>
                    <a:pt x="1531" y="1383"/>
                    <a:pt x="1838" y="1383"/>
                  </a:cubicBezTo>
                  <a:cubicBezTo>
                    <a:pt x="1854" y="1383"/>
                    <a:pt x="1871" y="1383"/>
                    <a:pt x="1887" y="1382"/>
                  </a:cubicBezTo>
                  <a:cubicBezTo>
                    <a:pt x="2200" y="1370"/>
                    <a:pt x="2524" y="1197"/>
                    <a:pt x="2687" y="919"/>
                  </a:cubicBezTo>
                  <a:cubicBezTo>
                    <a:pt x="2826" y="1162"/>
                    <a:pt x="3104" y="1347"/>
                    <a:pt x="3393" y="1382"/>
                  </a:cubicBezTo>
                  <a:cubicBezTo>
                    <a:pt x="3433" y="1387"/>
                    <a:pt x="3473" y="1389"/>
                    <a:pt x="3513" y="1389"/>
                  </a:cubicBezTo>
                  <a:cubicBezTo>
                    <a:pt x="3764" y="1389"/>
                    <a:pt x="4014" y="1296"/>
                    <a:pt x="4204" y="1116"/>
                  </a:cubicBezTo>
                  <a:cubicBezTo>
                    <a:pt x="4278" y="1228"/>
                    <a:pt x="4406" y="1287"/>
                    <a:pt x="4534" y="1287"/>
                  </a:cubicBezTo>
                  <a:cubicBezTo>
                    <a:pt x="4604" y="1287"/>
                    <a:pt x="4675" y="1269"/>
                    <a:pt x="4737" y="1231"/>
                  </a:cubicBezTo>
                  <a:cubicBezTo>
                    <a:pt x="4910" y="1127"/>
                    <a:pt x="4980" y="907"/>
                    <a:pt x="4945" y="699"/>
                  </a:cubicBezTo>
                  <a:cubicBezTo>
                    <a:pt x="4852" y="409"/>
                    <a:pt x="4540" y="235"/>
                    <a:pt x="4250" y="154"/>
                  </a:cubicBezTo>
                  <a:cubicBezTo>
                    <a:pt x="3899" y="49"/>
                    <a:pt x="3538" y="0"/>
                    <a:pt x="3175" y="0"/>
                  </a:cubicBezTo>
                  <a:close/>
                </a:path>
              </a:pathLst>
            </a:custGeom>
            <a:solidFill>
              <a:srgbClr val="F7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94;p32">
              <a:extLst>
                <a:ext uri="{FF2B5EF4-FFF2-40B4-BE49-F238E27FC236}">
                  <a16:creationId xmlns:a16="http://schemas.microsoft.com/office/drawing/2014/main" id="{E130AD8E-41B2-9DDE-01FC-659E9A4F28D1}"/>
                </a:ext>
              </a:extLst>
            </p:cNvPr>
            <p:cNvSpPr/>
            <p:nvPr/>
          </p:nvSpPr>
          <p:spPr>
            <a:xfrm>
              <a:off x="-478702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0" y="0"/>
                  </a:moveTo>
                  <a:cubicBezTo>
                    <a:pt x="747" y="0"/>
                    <a:pt x="704" y="5"/>
                    <a:pt x="660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6" y="338"/>
                    <a:pt x="46" y="500"/>
                    <a:pt x="12" y="662"/>
                  </a:cubicBezTo>
                  <a:cubicBezTo>
                    <a:pt x="0" y="825"/>
                    <a:pt x="23" y="987"/>
                    <a:pt x="81" y="1114"/>
                  </a:cubicBezTo>
                  <a:cubicBezTo>
                    <a:pt x="220" y="1369"/>
                    <a:pt x="475" y="1531"/>
                    <a:pt x="695" y="1543"/>
                  </a:cubicBezTo>
                  <a:cubicBezTo>
                    <a:pt x="735" y="1549"/>
                    <a:pt x="773" y="1552"/>
                    <a:pt x="810" y="1552"/>
                  </a:cubicBezTo>
                  <a:cubicBezTo>
                    <a:pt x="975" y="1552"/>
                    <a:pt x="1106" y="1493"/>
                    <a:pt x="1181" y="1427"/>
                  </a:cubicBezTo>
                  <a:cubicBezTo>
                    <a:pt x="1239" y="1404"/>
                    <a:pt x="1286" y="1369"/>
                    <a:pt x="1297" y="1346"/>
                  </a:cubicBezTo>
                  <a:cubicBezTo>
                    <a:pt x="1320" y="1311"/>
                    <a:pt x="1332" y="1299"/>
                    <a:pt x="1332" y="1299"/>
                  </a:cubicBezTo>
                  <a:cubicBezTo>
                    <a:pt x="1332" y="1298"/>
                    <a:pt x="1332" y="1298"/>
                    <a:pt x="1331" y="1298"/>
                  </a:cubicBezTo>
                  <a:cubicBezTo>
                    <a:pt x="1323" y="1298"/>
                    <a:pt x="1276" y="1351"/>
                    <a:pt x="1170" y="1404"/>
                  </a:cubicBezTo>
                  <a:cubicBezTo>
                    <a:pt x="1087" y="1449"/>
                    <a:pt x="962" y="1495"/>
                    <a:pt x="815" y="1495"/>
                  </a:cubicBezTo>
                  <a:cubicBezTo>
                    <a:pt x="776" y="1495"/>
                    <a:pt x="736" y="1492"/>
                    <a:pt x="695" y="1485"/>
                  </a:cubicBezTo>
                  <a:cubicBezTo>
                    <a:pt x="487" y="1462"/>
                    <a:pt x="255" y="1311"/>
                    <a:pt x="139" y="1068"/>
                  </a:cubicBezTo>
                  <a:cubicBezTo>
                    <a:pt x="23" y="825"/>
                    <a:pt x="58" y="477"/>
                    <a:pt x="290" y="257"/>
                  </a:cubicBezTo>
                  <a:cubicBezTo>
                    <a:pt x="426" y="114"/>
                    <a:pt x="611" y="50"/>
                    <a:pt x="790" y="50"/>
                  </a:cubicBezTo>
                  <a:cubicBezTo>
                    <a:pt x="900" y="50"/>
                    <a:pt x="1008" y="74"/>
                    <a:pt x="1100" y="118"/>
                  </a:cubicBezTo>
                  <a:cubicBezTo>
                    <a:pt x="1355" y="234"/>
                    <a:pt x="1494" y="466"/>
                    <a:pt x="1517" y="662"/>
                  </a:cubicBezTo>
                  <a:cubicBezTo>
                    <a:pt x="1552" y="871"/>
                    <a:pt x="1494" y="1033"/>
                    <a:pt x="1436" y="1137"/>
                  </a:cubicBezTo>
                  <a:cubicBezTo>
                    <a:pt x="1378" y="1242"/>
                    <a:pt x="1332" y="1299"/>
                    <a:pt x="1332" y="1299"/>
                  </a:cubicBezTo>
                  <a:cubicBezTo>
                    <a:pt x="1340" y="1299"/>
                    <a:pt x="1342" y="1294"/>
                    <a:pt x="1343" y="1294"/>
                  </a:cubicBezTo>
                  <a:cubicBezTo>
                    <a:pt x="1344" y="1294"/>
                    <a:pt x="1344" y="1296"/>
                    <a:pt x="1344" y="1299"/>
                  </a:cubicBezTo>
                  <a:cubicBezTo>
                    <a:pt x="1378" y="1276"/>
                    <a:pt x="1402" y="1242"/>
                    <a:pt x="1436" y="1184"/>
                  </a:cubicBezTo>
                  <a:cubicBezTo>
                    <a:pt x="1506" y="1091"/>
                    <a:pt x="1575" y="906"/>
                    <a:pt x="1552" y="697"/>
                  </a:cubicBezTo>
                  <a:cubicBezTo>
                    <a:pt x="1529" y="477"/>
                    <a:pt x="1390" y="211"/>
                    <a:pt x="1112" y="83"/>
                  </a:cubicBezTo>
                  <a:cubicBezTo>
                    <a:pt x="1019" y="32"/>
                    <a:pt x="907" y="0"/>
                    <a:pt x="7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95;p32">
              <a:extLst>
                <a:ext uri="{FF2B5EF4-FFF2-40B4-BE49-F238E27FC236}">
                  <a16:creationId xmlns:a16="http://schemas.microsoft.com/office/drawing/2014/main" id="{FDF43603-4658-B6DF-AA88-7586DD2C3BDD}"/>
                </a:ext>
              </a:extLst>
            </p:cNvPr>
            <p:cNvSpPr/>
            <p:nvPr/>
          </p:nvSpPr>
          <p:spPr>
            <a:xfrm>
              <a:off x="-367486" y="1709438"/>
              <a:ext cx="91195" cy="89806"/>
            </a:xfrm>
            <a:custGeom>
              <a:avLst/>
              <a:gdLst/>
              <a:ahLst/>
              <a:cxnLst/>
              <a:rect l="l" t="t" r="r" b="b"/>
              <a:pathLst>
                <a:path w="1576" h="1552" extrusionOk="0">
                  <a:moveTo>
                    <a:pt x="795" y="0"/>
                  </a:moveTo>
                  <a:cubicBezTo>
                    <a:pt x="754" y="0"/>
                    <a:pt x="713" y="5"/>
                    <a:pt x="672" y="14"/>
                  </a:cubicBezTo>
                  <a:cubicBezTo>
                    <a:pt x="510" y="25"/>
                    <a:pt x="348" y="118"/>
                    <a:pt x="232" y="222"/>
                  </a:cubicBezTo>
                  <a:cubicBezTo>
                    <a:pt x="117" y="338"/>
                    <a:pt x="47" y="500"/>
                    <a:pt x="12" y="662"/>
                  </a:cubicBezTo>
                  <a:cubicBezTo>
                    <a:pt x="1" y="825"/>
                    <a:pt x="35" y="987"/>
                    <a:pt x="93" y="1114"/>
                  </a:cubicBezTo>
                  <a:cubicBezTo>
                    <a:pt x="221" y="1369"/>
                    <a:pt x="476" y="1531"/>
                    <a:pt x="696" y="1543"/>
                  </a:cubicBezTo>
                  <a:cubicBezTo>
                    <a:pt x="736" y="1549"/>
                    <a:pt x="774" y="1552"/>
                    <a:pt x="811" y="1552"/>
                  </a:cubicBezTo>
                  <a:cubicBezTo>
                    <a:pt x="976" y="1552"/>
                    <a:pt x="1108" y="1493"/>
                    <a:pt x="1194" y="1427"/>
                  </a:cubicBezTo>
                  <a:cubicBezTo>
                    <a:pt x="1252" y="1404"/>
                    <a:pt x="1286" y="1369"/>
                    <a:pt x="1309" y="1346"/>
                  </a:cubicBezTo>
                  <a:cubicBezTo>
                    <a:pt x="1321" y="1311"/>
                    <a:pt x="1333" y="1299"/>
                    <a:pt x="1333" y="1299"/>
                  </a:cubicBezTo>
                  <a:cubicBezTo>
                    <a:pt x="1333" y="1298"/>
                    <a:pt x="1332" y="1298"/>
                    <a:pt x="1332" y="1298"/>
                  </a:cubicBezTo>
                  <a:cubicBezTo>
                    <a:pt x="1324" y="1298"/>
                    <a:pt x="1276" y="1351"/>
                    <a:pt x="1170" y="1404"/>
                  </a:cubicBezTo>
                  <a:cubicBezTo>
                    <a:pt x="1097" y="1449"/>
                    <a:pt x="973" y="1495"/>
                    <a:pt x="822" y="1495"/>
                  </a:cubicBezTo>
                  <a:cubicBezTo>
                    <a:pt x="781" y="1495"/>
                    <a:pt x="739" y="1492"/>
                    <a:pt x="696" y="1485"/>
                  </a:cubicBezTo>
                  <a:cubicBezTo>
                    <a:pt x="499" y="1462"/>
                    <a:pt x="267" y="1311"/>
                    <a:pt x="151" y="1068"/>
                  </a:cubicBezTo>
                  <a:cubicBezTo>
                    <a:pt x="35" y="825"/>
                    <a:pt x="59" y="477"/>
                    <a:pt x="290" y="257"/>
                  </a:cubicBezTo>
                  <a:cubicBezTo>
                    <a:pt x="427" y="114"/>
                    <a:pt x="612" y="50"/>
                    <a:pt x="791" y="50"/>
                  </a:cubicBezTo>
                  <a:cubicBezTo>
                    <a:pt x="901" y="50"/>
                    <a:pt x="1008" y="74"/>
                    <a:pt x="1101" y="118"/>
                  </a:cubicBezTo>
                  <a:cubicBezTo>
                    <a:pt x="1367" y="234"/>
                    <a:pt x="1495" y="466"/>
                    <a:pt x="1518" y="662"/>
                  </a:cubicBezTo>
                  <a:cubicBezTo>
                    <a:pt x="1553" y="871"/>
                    <a:pt x="1495" y="1033"/>
                    <a:pt x="1437" y="1137"/>
                  </a:cubicBezTo>
                  <a:cubicBezTo>
                    <a:pt x="1379" y="1242"/>
                    <a:pt x="1333" y="1299"/>
                    <a:pt x="1333" y="1299"/>
                  </a:cubicBezTo>
                  <a:cubicBezTo>
                    <a:pt x="1333" y="1299"/>
                    <a:pt x="1338" y="1294"/>
                    <a:pt x="1341" y="1294"/>
                  </a:cubicBezTo>
                  <a:cubicBezTo>
                    <a:pt x="1343" y="1294"/>
                    <a:pt x="1344" y="1296"/>
                    <a:pt x="1344" y="1299"/>
                  </a:cubicBezTo>
                  <a:cubicBezTo>
                    <a:pt x="1379" y="1276"/>
                    <a:pt x="1402" y="1242"/>
                    <a:pt x="1437" y="1184"/>
                  </a:cubicBezTo>
                  <a:cubicBezTo>
                    <a:pt x="1506" y="1091"/>
                    <a:pt x="1576" y="906"/>
                    <a:pt x="1553" y="697"/>
                  </a:cubicBezTo>
                  <a:cubicBezTo>
                    <a:pt x="1541" y="477"/>
                    <a:pt x="1391" y="211"/>
                    <a:pt x="1113" y="83"/>
                  </a:cubicBezTo>
                  <a:cubicBezTo>
                    <a:pt x="1019" y="32"/>
                    <a:pt x="907" y="0"/>
                    <a:pt x="7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96;p32">
              <a:extLst>
                <a:ext uri="{FF2B5EF4-FFF2-40B4-BE49-F238E27FC236}">
                  <a16:creationId xmlns:a16="http://schemas.microsoft.com/office/drawing/2014/main" id="{B61ADC6C-83CA-70E0-0863-EC1A91ED68D6}"/>
                </a:ext>
              </a:extLst>
            </p:cNvPr>
            <p:cNvSpPr/>
            <p:nvPr/>
          </p:nvSpPr>
          <p:spPr>
            <a:xfrm>
              <a:off x="-388896" y="1747745"/>
              <a:ext cx="24824" cy="4745"/>
            </a:xfrm>
            <a:custGeom>
              <a:avLst/>
              <a:gdLst/>
              <a:ahLst/>
              <a:cxnLst/>
              <a:rect l="l" t="t" r="r" b="b"/>
              <a:pathLst>
                <a:path w="429" h="82" extrusionOk="0">
                  <a:moveTo>
                    <a:pt x="209" y="0"/>
                  </a:moveTo>
                  <a:cubicBezTo>
                    <a:pt x="93" y="0"/>
                    <a:pt x="0" y="35"/>
                    <a:pt x="0" y="47"/>
                  </a:cubicBezTo>
                  <a:cubicBezTo>
                    <a:pt x="0" y="70"/>
                    <a:pt x="93" y="82"/>
                    <a:pt x="209" y="82"/>
                  </a:cubicBezTo>
                  <a:cubicBezTo>
                    <a:pt x="324" y="82"/>
                    <a:pt x="429" y="58"/>
                    <a:pt x="429" y="47"/>
                  </a:cubicBezTo>
                  <a:cubicBezTo>
                    <a:pt x="429" y="12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97;p32">
              <a:extLst>
                <a:ext uri="{FF2B5EF4-FFF2-40B4-BE49-F238E27FC236}">
                  <a16:creationId xmlns:a16="http://schemas.microsoft.com/office/drawing/2014/main" id="{7EA6CFF1-2DB9-BA9E-AFD0-0C540108F6DB}"/>
                </a:ext>
              </a:extLst>
            </p:cNvPr>
            <p:cNvSpPr/>
            <p:nvPr/>
          </p:nvSpPr>
          <p:spPr>
            <a:xfrm>
              <a:off x="-551785" y="1742479"/>
              <a:ext cx="77134" cy="5092"/>
            </a:xfrm>
            <a:custGeom>
              <a:avLst/>
              <a:gdLst/>
              <a:ahLst/>
              <a:cxnLst/>
              <a:rect l="l" t="t" r="r" b="b"/>
              <a:pathLst>
                <a:path w="1333" h="88" extrusionOk="0">
                  <a:moveTo>
                    <a:pt x="983" y="0"/>
                  </a:moveTo>
                  <a:cubicBezTo>
                    <a:pt x="890" y="0"/>
                    <a:pt x="784" y="3"/>
                    <a:pt x="672" y="10"/>
                  </a:cubicBezTo>
                  <a:cubicBezTo>
                    <a:pt x="290" y="22"/>
                    <a:pt x="1" y="45"/>
                    <a:pt x="1" y="68"/>
                  </a:cubicBezTo>
                  <a:cubicBezTo>
                    <a:pt x="1" y="82"/>
                    <a:pt x="104" y="87"/>
                    <a:pt x="264" y="87"/>
                  </a:cubicBezTo>
                  <a:cubicBezTo>
                    <a:pt x="377" y="87"/>
                    <a:pt x="519" y="85"/>
                    <a:pt x="672" y="80"/>
                  </a:cubicBezTo>
                  <a:cubicBezTo>
                    <a:pt x="1043" y="68"/>
                    <a:pt x="1333" y="34"/>
                    <a:pt x="1333" y="22"/>
                  </a:cubicBezTo>
                  <a:cubicBezTo>
                    <a:pt x="1333" y="14"/>
                    <a:pt x="1189" y="0"/>
                    <a:pt x="983" y="0"/>
                  </a:cubicBezTo>
                  <a:close/>
                </a:path>
              </a:pathLst>
            </a:custGeom>
            <a:solidFill>
              <a:srgbClr val="4D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98;p32">
              <a:extLst>
                <a:ext uri="{FF2B5EF4-FFF2-40B4-BE49-F238E27FC236}">
                  <a16:creationId xmlns:a16="http://schemas.microsoft.com/office/drawing/2014/main" id="{B1E6F495-5202-95A3-3E68-E8F23A33C204}"/>
                </a:ext>
              </a:extLst>
            </p:cNvPr>
            <p:cNvSpPr/>
            <p:nvPr/>
          </p:nvSpPr>
          <p:spPr>
            <a:xfrm>
              <a:off x="-758883" y="1710885"/>
              <a:ext cx="247373" cy="187714"/>
            </a:xfrm>
            <a:custGeom>
              <a:avLst/>
              <a:gdLst/>
              <a:ahLst/>
              <a:cxnLst/>
              <a:rect l="l" t="t" r="r" b="b"/>
              <a:pathLst>
                <a:path w="4275" h="3244" extrusionOk="0">
                  <a:moveTo>
                    <a:pt x="3232" y="0"/>
                  </a:moveTo>
                  <a:lnTo>
                    <a:pt x="2248" y="348"/>
                  </a:lnTo>
                  <a:lnTo>
                    <a:pt x="893" y="1761"/>
                  </a:lnTo>
                  <a:lnTo>
                    <a:pt x="1" y="2606"/>
                  </a:lnTo>
                  <a:lnTo>
                    <a:pt x="1449" y="3243"/>
                  </a:lnTo>
                  <a:lnTo>
                    <a:pt x="2225" y="2942"/>
                  </a:lnTo>
                  <a:lnTo>
                    <a:pt x="3441" y="2108"/>
                  </a:lnTo>
                  <a:lnTo>
                    <a:pt x="4136" y="811"/>
                  </a:lnTo>
                  <a:cubicBezTo>
                    <a:pt x="4136" y="811"/>
                    <a:pt x="4107" y="798"/>
                    <a:pt x="4059" y="798"/>
                  </a:cubicBezTo>
                  <a:cubicBezTo>
                    <a:pt x="3979" y="798"/>
                    <a:pt x="3845" y="835"/>
                    <a:pt x="3707" y="1031"/>
                  </a:cubicBezTo>
                  <a:lnTo>
                    <a:pt x="3510" y="1298"/>
                  </a:lnTo>
                  <a:lnTo>
                    <a:pt x="3302" y="545"/>
                  </a:lnTo>
                  <a:lnTo>
                    <a:pt x="3302" y="336"/>
                  </a:lnTo>
                  <a:lnTo>
                    <a:pt x="3916" y="522"/>
                  </a:lnTo>
                  <a:cubicBezTo>
                    <a:pt x="3952" y="528"/>
                    <a:pt x="3986" y="531"/>
                    <a:pt x="4019" y="531"/>
                  </a:cubicBezTo>
                  <a:cubicBezTo>
                    <a:pt x="4110" y="531"/>
                    <a:pt x="4186" y="503"/>
                    <a:pt x="4263" y="417"/>
                  </a:cubicBezTo>
                  <a:lnTo>
                    <a:pt x="4263" y="383"/>
                  </a:lnTo>
                  <a:lnTo>
                    <a:pt x="4275" y="383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99;p32">
              <a:extLst>
                <a:ext uri="{FF2B5EF4-FFF2-40B4-BE49-F238E27FC236}">
                  <a16:creationId xmlns:a16="http://schemas.microsoft.com/office/drawing/2014/main" id="{D7A19F35-C6FC-35AA-C91F-DDB6DEE6B74F}"/>
                </a:ext>
              </a:extLst>
            </p:cNvPr>
            <p:cNvSpPr/>
            <p:nvPr/>
          </p:nvSpPr>
          <p:spPr>
            <a:xfrm>
              <a:off x="-629498" y="1796640"/>
              <a:ext cx="14813" cy="69091"/>
            </a:xfrm>
            <a:custGeom>
              <a:avLst/>
              <a:gdLst/>
              <a:ahLst/>
              <a:cxnLst/>
              <a:rect l="l" t="t" r="r" b="b"/>
              <a:pathLst>
                <a:path w="256" h="1194" extrusionOk="0">
                  <a:moveTo>
                    <a:pt x="104" y="1"/>
                  </a:moveTo>
                  <a:cubicBezTo>
                    <a:pt x="70" y="12"/>
                    <a:pt x="186" y="267"/>
                    <a:pt x="174" y="603"/>
                  </a:cubicBezTo>
                  <a:cubicBezTo>
                    <a:pt x="139" y="939"/>
                    <a:pt x="0" y="1182"/>
                    <a:pt x="12" y="1194"/>
                  </a:cubicBezTo>
                  <a:cubicBezTo>
                    <a:pt x="23" y="1194"/>
                    <a:pt x="70" y="1136"/>
                    <a:pt x="128" y="1043"/>
                  </a:cubicBezTo>
                  <a:cubicBezTo>
                    <a:pt x="186" y="939"/>
                    <a:pt x="232" y="777"/>
                    <a:pt x="243" y="603"/>
                  </a:cubicBezTo>
                  <a:cubicBezTo>
                    <a:pt x="255" y="429"/>
                    <a:pt x="232" y="267"/>
                    <a:pt x="186" y="151"/>
                  </a:cubicBezTo>
                  <a:cubicBezTo>
                    <a:pt x="139" y="59"/>
                    <a:pt x="116" y="1"/>
                    <a:pt x="104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00;p32">
              <a:extLst>
                <a:ext uri="{FF2B5EF4-FFF2-40B4-BE49-F238E27FC236}">
                  <a16:creationId xmlns:a16="http://schemas.microsoft.com/office/drawing/2014/main" id="{204BDC4F-21BE-280C-E7E5-F6DDBDB54BFF}"/>
                </a:ext>
              </a:extLst>
            </p:cNvPr>
            <p:cNvSpPr/>
            <p:nvPr/>
          </p:nvSpPr>
          <p:spPr>
            <a:xfrm>
              <a:off x="-630192" y="1769097"/>
              <a:ext cx="54335" cy="57807"/>
            </a:xfrm>
            <a:custGeom>
              <a:avLst/>
              <a:gdLst/>
              <a:ahLst/>
              <a:cxnLst/>
              <a:rect l="l" t="t" r="r" b="b"/>
              <a:pathLst>
                <a:path w="939" h="999" extrusionOk="0">
                  <a:moveTo>
                    <a:pt x="651" y="1"/>
                  </a:moveTo>
                  <a:cubicBezTo>
                    <a:pt x="635" y="1"/>
                    <a:pt x="618" y="2"/>
                    <a:pt x="603" y="2"/>
                  </a:cubicBezTo>
                  <a:cubicBezTo>
                    <a:pt x="533" y="25"/>
                    <a:pt x="475" y="37"/>
                    <a:pt x="406" y="48"/>
                  </a:cubicBezTo>
                  <a:cubicBezTo>
                    <a:pt x="140" y="106"/>
                    <a:pt x="1" y="141"/>
                    <a:pt x="1" y="153"/>
                  </a:cubicBezTo>
                  <a:cubicBezTo>
                    <a:pt x="1" y="155"/>
                    <a:pt x="9" y="157"/>
                    <a:pt x="25" y="157"/>
                  </a:cubicBezTo>
                  <a:cubicBezTo>
                    <a:pt x="78" y="157"/>
                    <a:pt x="211" y="142"/>
                    <a:pt x="406" y="106"/>
                  </a:cubicBezTo>
                  <a:cubicBezTo>
                    <a:pt x="464" y="95"/>
                    <a:pt x="533" y="95"/>
                    <a:pt x="603" y="83"/>
                  </a:cubicBezTo>
                  <a:cubicBezTo>
                    <a:pt x="649" y="83"/>
                    <a:pt x="672" y="83"/>
                    <a:pt x="696" y="95"/>
                  </a:cubicBezTo>
                  <a:cubicBezTo>
                    <a:pt x="707" y="106"/>
                    <a:pt x="719" y="153"/>
                    <a:pt x="730" y="199"/>
                  </a:cubicBezTo>
                  <a:cubicBezTo>
                    <a:pt x="788" y="361"/>
                    <a:pt x="904" y="535"/>
                    <a:pt x="811" y="685"/>
                  </a:cubicBezTo>
                  <a:cubicBezTo>
                    <a:pt x="758" y="793"/>
                    <a:pt x="665" y="860"/>
                    <a:pt x="568" y="934"/>
                  </a:cubicBezTo>
                  <a:lnTo>
                    <a:pt x="568" y="934"/>
                  </a:lnTo>
                  <a:cubicBezTo>
                    <a:pt x="531" y="902"/>
                    <a:pt x="497" y="865"/>
                    <a:pt x="487" y="836"/>
                  </a:cubicBezTo>
                  <a:cubicBezTo>
                    <a:pt x="475" y="790"/>
                    <a:pt x="487" y="743"/>
                    <a:pt x="522" y="709"/>
                  </a:cubicBezTo>
                  <a:cubicBezTo>
                    <a:pt x="533" y="662"/>
                    <a:pt x="580" y="616"/>
                    <a:pt x="580" y="558"/>
                  </a:cubicBezTo>
                  <a:cubicBezTo>
                    <a:pt x="591" y="512"/>
                    <a:pt x="580" y="442"/>
                    <a:pt x="522" y="419"/>
                  </a:cubicBezTo>
                  <a:lnTo>
                    <a:pt x="487" y="419"/>
                  </a:lnTo>
                  <a:cubicBezTo>
                    <a:pt x="255" y="454"/>
                    <a:pt x="116" y="488"/>
                    <a:pt x="116" y="500"/>
                  </a:cubicBezTo>
                  <a:cubicBezTo>
                    <a:pt x="116" y="500"/>
                    <a:pt x="253" y="489"/>
                    <a:pt x="492" y="421"/>
                  </a:cubicBezTo>
                  <a:lnTo>
                    <a:pt x="492" y="421"/>
                  </a:lnTo>
                  <a:cubicBezTo>
                    <a:pt x="523" y="433"/>
                    <a:pt x="533" y="456"/>
                    <a:pt x="522" y="500"/>
                  </a:cubicBezTo>
                  <a:cubicBezTo>
                    <a:pt x="522" y="546"/>
                    <a:pt x="487" y="593"/>
                    <a:pt x="464" y="627"/>
                  </a:cubicBezTo>
                  <a:cubicBezTo>
                    <a:pt x="441" y="674"/>
                    <a:pt x="406" y="743"/>
                    <a:pt x="429" y="824"/>
                  </a:cubicBezTo>
                  <a:cubicBezTo>
                    <a:pt x="441" y="894"/>
                    <a:pt x="499" y="940"/>
                    <a:pt x="545" y="975"/>
                  </a:cubicBezTo>
                  <a:lnTo>
                    <a:pt x="557" y="998"/>
                  </a:lnTo>
                  <a:lnTo>
                    <a:pt x="591" y="975"/>
                  </a:lnTo>
                  <a:cubicBezTo>
                    <a:pt x="696" y="905"/>
                    <a:pt x="811" y="836"/>
                    <a:pt x="881" y="709"/>
                  </a:cubicBezTo>
                  <a:cubicBezTo>
                    <a:pt x="939" y="616"/>
                    <a:pt x="939" y="488"/>
                    <a:pt x="904" y="396"/>
                  </a:cubicBezTo>
                  <a:cubicBezTo>
                    <a:pt x="881" y="315"/>
                    <a:pt x="835" y="222"/>
                    <a:pt x="811" y="153"/>
                  </a:cubicBezTo>
                  <a:cubicBezTo>
                    <a:pt x="777" y="129"/>
                    <a:pt x="777" y="83"/>
                    <a:pt x="730" y="37"/>
                  </a:cubicBezTo>
                  <a:cubicBezTo>
                    <a:pt x="715" y="6"/>
                    <a:pt x="684" y="1"/>
                    <a:pt x="651" y="1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01;p32">
              <a:extLst>
                <a:ext uri="{FF2B5EF4-FFF2-40B4-BE49-F238E27FC236}">
                  <a16:creationId xmlns:a16="http://schemas.microsoft.com/office/drawing/2014/main" id="{836BF6B6-65D1-3BC4-D866-BE78DBB467E2}"/>
                </a:ext>
              </a:extLst>
            </p:cNvPr>
            <p:cNvSpPr/>
            <p:nvPr/>
          </p:nvSpPr>
          <p:spPr>
            <a:xfrm>
              <a:off x="-638235" y="1748439"/>
              <a:ext cx="77134" cy="59254"/>
            </a:xfrm>
            <a:custGeom>
              <a:avLst/>
              <a:gdLst/>
              <a:ahLst/>
              <a:cxnLst/>
              <a:rect l="l" t="t" r="r" b="b"/>
              <a:pathLst>
                <a:path w="1333" h="1024" extrusionOk="0">
                  <a:moveTo>
                    <a:pt x="892" y="0"/>
                  </a:moveTo>
                  <a:cubicBezTo>
                    <a:pt x="811" y="0"/>
                    <a:pt x="742" y="0"/>
                    <a:pt x="672" y="12"/>
                  </a:cubicBezTo>
                  <a:cubicBezTo>
                    <a:pt x="545" y="35"/>
                    <a:pt x="429" y="46"/>
                    <a:pt x="325" y="70"/>
                  </a:cubicBezTo>
                  <a:cubicBezTo>
                    <a:pt x="116" y="116"/>
                    <a:pt x="1" y="162"/>
                    <a:pt x="1" y="174"/>
                  </a:cubicBezTo>
                  <a:cubicBezTo>
                    <a:pt x="1" y="176"/>
                    <a:pt x="4" y="177"/>
                    <a:pt x="11" y="177"/>
                  </a:cubicBezTo>
                  <a:cubicBezTo>
                    <a:pt x="45" y="177"/>
                    <a:pt x="153" y="156"/>
                    <a:pt x="325" y="127"/>
                  </a:cubicBezTo>
                  <a:cubicBezTo>
                    <a:pt x="429" y="116"/>
                    <a:pt x="545" y="104"/>
                    <a:pt x="672" y="93"/>
                  </a:cubicBezTo>
                  <a:cubicBezTo>
                    <a:pt x="716" y="85"/>
                    <a:pt x="764" y="78"/>
                    <a:pt x="811" y="78"/>
                  </a:cubicBezTo>
                  <a:cubicBezTo>
                    <a:pt x="899" y="78"/>
                    <a:pt x="982" y="102"/>
                    <a:pt x="1020" y="185"/>
                  </a:cubicBezTo>
                  <a:cubicBezTo>
                    <a:pt x="1089" y="336"/>
                    <a:pt x="1136" y="475"/>
                    <a:pt x="1194" y="591"/>
                  </a:cubicBezTo>
                  <a:cubicBezTo>
                    <a:pt x="1251" y="707"/>
                    <a:pt x="1275" y="822"/>
                    <a:pt x="1251" y="915"/>
                  </a:cubicBezTo>
                  <a:cubicBezTo>
                    <a:pt x="1225" y="976"/>
                    <a:pt x="1172" y="1005"/>
                    <a:pt x="1128" y="1005"/>
                  </a:cubicBezTo>
                  <a:cubicBezTo>
                    <a:pt x="1114" y="1005"/>
                    <a:pt x="1101" y="1002"/>
                    <a:pt x="1089" y="996"/>
                  </a:cubicBezTo>
                  <a:cubicBezTo>
                    <a:pt x="1031" y="984"/>
                    <a:pt x="1020" y="961"/>
                    <a:pt x="1020" y="961"/>
                  </a:cubicBezTo>
                  <a:lnTo>
                    <a:pt x="1020" y="961"/>
                  </a:lnTo>
                  <a:cubicBezTo>
                    <a:pt x="1020" y="961"/>
                    <a:pt x="1020" y="998"/>
                    <a:pt x="1061" y="998"/>
                  </a:cubicBezTo>
                  <a:cubicBezTo>
                    <a:pt x="1066" y="998"/>
                    <a:pt x="1071" y="997"/>
                    <a:pt x="1078" y="996"/>
                  </a:cubicBezTo>
                  <a:cubicBezTo>
                    <a:pt x="1095" y="1013"/>
                    <a:pt x="1124" y="1024"/>
                    <a:pt x="1157" y="1024"/>
                  </a:cubicBezTo>
                  <a:cubicBezTo>
                    <a:pt x="1169" y="1024"/>
                    <a:pt x="1181" y="1022"/>
                    <a:pt x="1194" y="1019"/>
                  </a:cubicBezTo>
                  <a:cubicBezTo>
                    <a:pt x="1251" y="996"/>
                    <a:pt x="1275" y="973"/>
                    <a:pt x="1309" y="915"/>
                  </a:cubicBezTo>
                  <a:cubicBezTo>
                    <a:pt x="1333" y="869"/>
                    <a:pt x="1333" y="799"/>
                    <a:pt x="1321" y="741"/>
                  </a:cubicBezTo>
                  <a:cubicBezTo>
                    <a:pt x="1309" y="683"/>
                    <a:pt x="1298" y="614"/>
                    <a:pt x="1263" y="556"/>
                  </a:cubicBezTo>
                  <a:cubicBezTo>
                    <a:pt x="1205" y="440"/>
                    <a:pt x="1159" y="290"/>
                    <a:pt x="1089" y="151"/>
                  </a:cubicBezTo>
                  <a:cubicBezTo>
                    <a:pt x="1066" y="58"/>
                    <a:pt x="974" y="0"/>
                    <a:pt x="892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2;p32">
              <a:extLst>
                <a:ext uri="{FF2B5EF4-FFF2-40B4-BE49-F238E27FC236}">
                  <a16:creationId xmlns:a16="http://schemas.microsoft.com/office/drawing/2014/main" id="{2EBC85FB-6F91-72B1-B65B-92106665D737}"/>
                </a:ext>
              </a:extLst>
            </p:cNvPr>
            <p:cNvSpPr/>
            <p:nvPr/>
          </p:nvSpPr>
          <p:spPr>
            <a:xfrm>
              <a:off x="-631523" y="1732005"/>
              <a:ext cx="76440" cy="55319"/>
            </a:xfrm>
            <a:custGeom>
              <a:avLst/>
              <a:gdLst/>
              <a:ahLst/>
              <a:cxnLst/>
              <a:rect l="l" t="t" r="r" b="b"/>
              <a:pathLst>
                <a:path w="1321" h="956" extrusionOk="0">
                  <a:moveTo>
                    <a:pt x="860" y="0"/>
                  </a:moveTo>
                  <a:cubicBezTo>
                    <a:pt x="755" y="0"/>
                    <a:pt x="664" y="36"/>
                    <a:pt x="580" y="52"/>
                  </a:cubicBezTo>
                  <a:cubicBezTo>
                    <a:pt x="475" y="99"/>
                    <a:pt x="383" y="122"/>
                    <a:pt x="278" y="157"/>
                  </a:cubicBezTo>
                  <a:cubicBezTo>
                    <a:pt x="105" y="215"/>
                    <a:pt x="0" y="249"/>
                    <a:pt x="0" y="261"/>
                  </a:cubicBezTo>
                  <a:cubicBezTo>
                    <a:pt x="0" y="263"/>
                    <a:pt x="4" y="264"/>
                    <a:pt x="10" y="264"/>
                  </a:cubicBezTo>
                  <a:cubicBezTo>
                    <a:pt x="42" y="264"/>
                    <a:pt x="146" y="241"/>
                    <a:pt x="290" y="203"/>
                  </a:cubicBezTo>
                  <a:cubicBezTo>
                    <a:pt x="383" y="168"/>
                    <a:pt x="498" y="145"/>
                    <a:pt x="591" y="110"/>
                  </a:cubicBezTo>
                  <a:cubicBezTo>
                    <a:pt x="679" y="94"/>
                    <a:pt x="767" y="67"/>
                    <a:pt x="851" y="67"/>
                  </a:cubicBezTo>
                  <a:cubicBezTo>
                    <a:pt x="889" y="67"/>
                    <a:pt x="926" y="73"/>
                    <a:pt x="962" y="87"/>
                  </a:cubicBezTo>
                  <a:cubicBezTo>
                    <a:pt x="1020" y="99"/>
                    <a:pt x="1054" y="145"/>
                    <a:pt x="1078" y="203"/>
                  </a:cubicBezTo>
                  <a:lnTo>
                    <a:pt x="1124" y="377"/>
                  </a:lnTo>
                  <a:lnTo>
                    <a:pt x="1205" y="678"/>
                  </a:lnTo>
                  <a:cubicBezTo>
                    <a:pt x="1263" y="852"/>
                    <a:pt x="1298" y="956"/>
                    <a:pt x="1309" y="956"/>
                  </a:cubicBezTo>
                  <a:cubicBezTo>
                    <a:pt x="1321" y="956"/>
                    <a:pt x="1309" y="840"/>
                    <a:pt x="1263" y="666"/>
                  </a:cubicBezTo>
                  <a:cubicBezTo>
                    <a:pt x="1240" y="574"/>
                    <a:pt x="1217" y="469"/>
                    <a:pt x="1193" y="354"/>
                  </a:cubicBezTo>
                  <a:cubicBezTo>
                    <a:pt x="1170" y="307"/>
                    <a:pt x="1159" y="249"/>
                    <a:pt x="1147" y="168"/>
                  </a:cubicBezTo>
                  <a:cubicBezTo>
                    <a:pt x="1112" y="110"/>
                    <a:pt x="1054" y="41"/>
                    <a:pt x="985" y="18"/>
                  </a:cubicBezTo>
                  <a:cubicBezTo>
                    <a:pt x="941" y="5"/>
                    <a:pt x="900" y="0"/>
                    <a:pt x="860" y="0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03;p32">
              <a:extLst>
                <a:ext uri="{FF2B5EF4-FFF2-40B4-BE49-F238E27FC236}">
                  <a16:creationId xmlns:a16="http://schemas.microsoft.com/office/drawing/2014/main" id="{43AE97AB-35E7-A09C-9F20-6319DE2D051E}"/>
                </a:ext>
              </a:extLst>
            </p:cNvPr>
            <p:cNvSpPr/>
            <p:nvPr/>
          </p:nvSpPr>
          <p:spPr>
            <a:xfrm>
              <a:off x="-707268" y="1710885"/>
              <a:ext cx="196452" cy="170933"/>
            </a:xfrm>
            <a:custGeom>
              <a:avLst/>
              <a:gdLst/>
              <a:ahLst/>
              <a:cxnLst/>
              <a:rect l="l" t="t" r="r" b="b"/>
              <a:pathLst>
                <a:path w="3395" h="2954" extrusionOk="0">
                  <a:moveTo>
                    <a:pt x="368" y="1394"/>
                  </a:moveTo>
                  <a:cubicBezTo>
                    <a:pt x="254" y="1508"/>
                    <a:pt x="174" y="1611"/>
                    <a:pt x="93" y="1668"/>
                  </a:cubicBezTo>
                  <a:lnTo>
                    <a:pt x="24" y="1738"/>
                  </a:lnTo>
                  <a:cubicBezTo>
                    <a:pt x="21" y="1745"/>
                    <a:pt x="19" y="1752"/>
                    <a:pt x="16" y="1757"/>
                  </a:cubicBezTo>
                  <a:lnTo>
                    <a:pt x="16" y="1757"/>
                  </a:lnTo>
                  <a:cubicBezTo>
                    <a:pt x="19" y="1755"/>
                    <a:pt x="21" y="1752"/>
                    <a:pt x="24" y="1749"/>
                  </a:cubicBezTo>
                  <a:lnTo>
                    <a:pt x="93" y="1680"/>
                  </a:lnTo>
                  <a:cubicBezTo>
                    <a:pt x="174" y="1611"/>
                    <a:pt x="254" y="1508"/>
                    <a:pt x="368" y="1394"/>
                  </a:cubicBezTo>
                  <a:close/>
                  <a:moveTo>
                    <a:pt x="16" y="1757"/>
                  </a:moveTo>
                  <a:lnTo>
                    <a:pt x="16" y="1757"/>
                  </a:lnTo>
                  <a:cubicBezTo>
                    <a:pt x="1" y="1775"/>
                    <a:pt x="1" y="1784"/>
                    <a:pt x="1" y="1784"/>
                  </a:cubicBezTo>
                  <a:cubicBezTo>
                    <a:pt x="1" y="1784"/>
                    <a:pt x="8" y="1777"/>
                    <a:pt x="16" y="1757"/>
                  </a:cubicBezTo>
                  <a:close/>
                  <a:moveTo>
                    <a:pt x="2340" y="0"/>
                  </a:moveTo>
                  <a:cubicBezTo>
                    <a:pt x="1981" y="128"/>
                    <a:pt x="1657" y="244"/>
                    <a:pt x="1356" y="348"/>
                  </a:cubicBezTo>
                  <a:cubicBezTo>
                    <a:pt x="950" y="776"/>
                    <a:pt x="615" y="1135"/>
                    <a:pt x="371" y="1390"/>
                  </a:cubicBezTo>
                  <a:cubicBezTo>
                    <a:pt x="615" y="1147"/>
                    <a:pt x="950" y="800"/>
                    <a:pt x="1367" y="359"/>
                  </a:cubicBezTo>
                  <a:cubicBezTo>
                    <a:pt x="1655" y="267"/>
                    <a:pt x="1989" y="141"/>
                    <a:pt x="2346" y="37"/>
                  </a:cubicBezTo>
                  <a:lnTo>
                    <a:pt x="2346" y="37"/>
                  </a:lnTo>
                  <a:cubicBezTo>
                    <a:pt x="2676" y="151"/>
                    <a:pt x="3018" y="276"/>
                    <a:pt x="3371" y="402"/>
                  </a:cubicBezTo>
                  <a:lnTo>
                    <a:pt x="3371" y="402"/>
                  </a:lnTo>
                  <a:lnTo>
                    <a:pt x="3371" y="417"/>
                  </a:lnTo>
                  <a:cubicBezTo>
                    <a:pt x="3325" y="464"/>
                    <a:pt x="3278" y="510"/>
                    <a:pt x="3220" y="522"/>
                  </a:cubicBezTo>
                  <a:cubicBezTo>
                    <a:pt x="3192" y="527"/>
                    <a:pt x="3160" y="530"/>
                    <a:pt x="3128" y="530"/>
                  </a:cubicBezTo>
                  <a:cubicBezTo>
                    <a:pt x="3096" y="530"/>
                    <a:pt x="3064" y="527"/>
                    <a:pt x="3035" y="522"/>
                  </a:cubicBezTo>
                  <a:lnTo>
                    <a:pt x="2607" y="394"/>
                  </a:lnTo>
                  <a:cubicBezTo>
                    <a:pt x="2526" y="383"/>
                    <a:pt x="2468" y="348"/>
                    <a:pt x="2410" y="336"/>
                  </a:cubicBezTo>
                  <a:lnTo>
                    <a:pt x="2387" y="325"/>
                  </a:lnTo>
                  <a:lnTo>
                    <a:pt x="2387" y="348"/>
                  </a:lnTo>
                  <a:lnTo>
                    <a:pt x="2387" y="568"/>
                  </a:lnTo>
                  <a:cubicBezTo>
                    <a:pt x="2456" y="823"/>
                    <a:pt x="2526" y="1078"/>
                    <a:pt x="2583" y="1321"/>
                  </a:cubicBezTo>
                  <a:lnTo>
                    <a:pt x="2607" y="1367"/>
                  </a:lnTo>
                  <a:lnTo>
                    <a:pt x="2630" y="1332"/>
                  </a:lnTo>
                  <a:cubicBezTo>
                    <a:pt x="2631" y="1331"/>
                    <a:pt x="2631" y="1330"/>
                    <a:pt x="2632" y="1329"/>
                  </a:cubicBezTo>
                  <a:lnTo>
                    <a:pt x="2632" y="1329"/>
                  </a:lnTo>
                  <a:lnTo>
                    <a:pt x="2641" y="1332"/>
                  </a:lnTo>
                  <a:cubicBezTo>
                    <a:pt x="2640" y="1329"/>
                    <a:pt x="2639" y="1325"/>
                    <a:pt x="2638" y="1322"/>
                  </a:cubicBezTo>
                  <a:lnTo>
                    <a:pt x="2638" y="1322"/>
                  </a:lnTo>
                  <a:cubicBezTo>
                    <a:pt x="2727" y="1209"/>
                    <a:pt x="2806" y="1086"/>
                    <a:pt x="2896" y="985"/>
                  </a:cubicBezTo>
                  <a:cubicBezTo>
                    <a:pt x="2931" y="927"/>
                    <a:pt x="2989" y="881"/>
                    <a:pt x="3047" y="857"/>
                  </a:cubicBezTo>
                  <a:cubicBezTo>
                    <a:pt x="3079" y="838"/>
                    <a:pt x="3118" y="830"/>
                    <a:pt x="3156" y="830"/>
                  </a:cubicBezTo>
                  <a:cubicBezTo>
                    <a:pt x="3174" y="830"/>
                    <a:pt x="3192" y="832"/>
                    <a:pt x="3208" y="835"/>
                  </a:cubicBezTo>
                  <a:lnTo>
                    <a:pt x="3208" y="835"/>
                  </a:lnTo>
                  <a:cubicBezTo>
                    <a:pt x="2970" y="1312"/>
                    <a:pt x="2742" y="1744"/>
                    <a:pt x="2549" y="2120"/>
                  </a:cubicBezTo>
                  <a:cubicBezTo>
                    <a:pt x="2178" y="2363"/>
                    <a:pt x="1877" y="2583"/>
                    <a:pt x="1657" y="2722"/>
                  </a:cubicBezTo>
                  <a:cubicBezTo>
                    <a:pt x="1564" y="2792"/>
                    <a:pt x="1472" y="2850"/>
                    <a:pt x="1414" y="2896"/>
                  </a:cubicBezTo>
                  <a:cubicBezTo>
                    <a:pt x="1472" y="2850"/>
                    <a:pt x="1564" y="2815"/>
                    <a:pt x="1657" y="2734"/>
                  </a:cubicBezTo>
                  <a:cubicBezTo>
                    <a:pt x="1877" y="2583"/>
                    <a:pt x="2178" y="2375"/>
                    <a:pt x="2560" y="2131"/>
                  </a:cubicBezTo>
                  <a:cubicBezTo>
                    <a:pt x="2754" y="1755"/>
                    <a:pt x="2982" y="1334"/>
                    <a:pt x="3243" y="846"/>
                  </a:cubicBezTo>
                  <a:lnTo>
                    <a:pt x="3243" y="846"/>
                  </a:lnTo>
                  <a:cubicBezTo>
                    <a:pt x="3243" y="846"/>
                    <a:pt x="3243" y="846"/>
                    <a:pt x="3244" y="846"/>
                  </a:cubicBezTo>
                  <a:lnTo>
                    <a:pt x="3243" y="845"/>
                  </a:lnTo>
                  <a:lnTo>
                    <a:pt x="3243" y="845"/>
                  </a:lnTo>
                  <a:cubicBezTo>
                    <a:pt x="3247" y="838"/>
                    <a:pt x="3251" y="830"/>
                    <a:pt x="3255" y="823"/>
                  </a:cubicBezTo>
                  <a:lnTo>
                    <a:pt x="3267" y="811"/>
                  </a:lnTo>
                  <a:lnTo>
                    <a:pt x="3255" y="811"/>
                  </a:lnTo>
                  <a:cubicBezTo>
                    <a:pt x="3228" y="803"/>
                    <a:pt x="3201" y="800"/>
                    <a:pt x="3176" y="800"/>
                  </a:cubicBezTo>
                  <a:cubicBezTo>
                    <a:pt x="3048" y="800"/>
                    <a:pt x="2939" y="887"/>
                    <a:pt x="2861" y="973"/>
                  </a:cubicBezTo>
                  <a:lnTo>
                    <a:pt x="2629" y="1290"/>
                  </a:lnTo>
                  <a:lnTo>
                    <a:pt x="2629" y="1290"/>
                  </a:lnTo>
                  <a:cubicBezTo>
                    <a:pt x="2565" y="1059"/>
                    <a:pt x="2510" y="820"/>
                    <a:pt x="2444" y="580"/>
                  </a:cubicBezTo>
                  <a:lnTo>
                    <a:pt x="2444" y="389"/>
                  </a:lnTo>
                  <a:lnTo>
                    <a:pt x="2444" y="389"/>
                  </a:lnTo>
                  <a:cubicBezTo>
                    <a:pt x="2508" y="401"/>
                    <a:pt x="2557" y="419"/>
                    <a:pt x="2607" y="429"/>
                  </a:cubicBezTo>
                  <a:cubicBezTo>
                    <a:pt x="2757" y="475"/>
                    <a:pt x="2908" y="522"/>
                    <a:pt x="3035" y="568"/>
                  </a:cubicBezTo>
                  <a:cubicBezTo>
                    <a:pt x="3064" y="574"/>
                    <a:pt x="3096" y="577"/>
                    <a:pt x="3131" y="577"/>
                  </a:cubicBezTo>
                  <a:cubicBezTo>
                    <a:pt x="3165" y="577"/>
                    <a:pt x="3203" y="574"/>
                    <a:pt x="3244" y="568"/>
                  </a:cubicBezTo>
                  <a:cubicBezTo>
                    <a:pt x="3302" y="533"/>
                    <a:pt x="3359" y="487"/>
                    <a:pt x="3394" y="452"/>
                  </a:cubicBezTo>
                  <a:lnTo>
                    <a:pt x="3394" y="429"/>
                  </a:lnTo>
                  <a:lnTo>
                    <a:pt x="3394" y="394"/>
                  </a:lnTo>
                  <a:lnTo>
                    <a:pt x="3394" y="383"/>
                  </a:lnTo>
                  <a:lnTo>
                    <a:pt x="3383" y="383"/>
                  </a:lnTo>
                  <a:cubicBezTo>
                    <a:pt x="3024" y="244"/>
                    <a:pt x="2665" y="116"/>
                    <a:pt x="2340" y="0"/>
                  </a:cubicBezTo>
                  <a:close/>
                  <a:moveTo>
                    <a:pt x="1414" y="2896"/>
                  </a:moveTo>
                  <a:cubicBezTo>
                    <a:pt x="1356" y="2931"/>
                    <a:pt x="1321" y="2954"/>
                    <a:pt x="1321" y="2954"/>
                  </a:cubicBezTo>
                  <a:cubicBezTo>
                    <a:pt x="1321" y="2954"/>
                    <a:pt x="1356" y="2942"/>
                    <a:pt x="1414" y="2896"/>
                  </a:cubicBezTo>
                  <a:close/>
                </a:path>
              </a:pathLst>
            </a:custGeom>
            <a:solidFill>
              <a:srgbClr val="EEB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04;p32">
              <a:extLst>
                <a:ext uri="{FF2B5EF4-FFF2-40B4-BE49-F238E27FC236}">
                  <a16:creationId xmlns:a16="http://schemas.microsoft.com/office/drawing/2014/main" id="{4BD6FBE1-2A66-0C73-697D-6757966174DB}"/>
                </a:ext>
              </a:extLst>
            </p:cNvPr>
            <p:cNvSpPr/>
            <p:nvPr/>
          </p:nvSpPr>
          <p:spPr>
            <a:xfrm>
              <a:off x="-686494" y="2015832"/>
              <a:ext cx="1150761" cy="820989"/>
            </a:xfrm>
            <a:custGeom>
              <a:avLst/>
              <a:gdLst/>
              <a:ahLst/>
              <a:cxnLst/>
              <a:rect l="l" t="t" r="r" b="b"/>
              <a:pathLst>
                <a:path w="19887" h="14188" extrusionOk="0">
                  <a:moveTo>
                    <a:pt x="2595" y="0"/>
                  </a:moveTo>
                  <a:cubicBezTo>
                    <a:pt x="2109" y="12"/>
                    <a:pt x="1703" y="174"/>
                    <a:pt x="1298" y="243"/>
                  </a:cubicBezTo>
                  <a:lnTo>
                    <a:pt x="1" y="683"/>
                  </a:lnTo>
                  <a:lnTo>
                    <a:pt x="70" y="5675"/>
                  </a:lnTo>
                  <a:lnTo>
                    <a:pt x="1" y="8814"/>
                  </a:lnTo>
                  <a:lnTo>
                    <a:pt x="1" y="9961"/>
                  </a:lnTo>
                  <a:lnTo>
                    <a:pt x="12" y="14188"/>
                  </a:lnTo>
                  <a:lnTo>
                    <a:pt x="9266" y="14188"/>
                  </a:lnTo>
                  <a:cubicBezTo>
                    <a:pt x="9289" y="13261"/>
                    <a:pt x="8849" y="6555"/>
                    <a:pt x="8757" y="5351"/>
                  </a:cubicBezTo>
                  <a:lnTo>
                    <a:pt x="8757" y="5351"/>
                  </a:lnTo>
                  <a:cubicBezTo>
                    <a:pt x="10728" y="6450"/>
                    <a:pt x="13952" y="8214"/>
                    <a:pt x="14406" y="8214"/>
                  </a:cubicBezTo>
                  <a:cubicBezTo>
                    <a:pt x="14416" y="8214"/>
                    <a:pt x="14424" y="8213"/>
                    <a:pt x="14432" y="8212"/>
                  </a:cubicBezTo>
                  <a:cubicBezTo>
                    <a:pt x="14907" y="8096"/>
                    <a:pt x="19887" y="3116"/>
                    <a:pt x="19887" y="3116"/>
                  </a:cubicBezTo>
                  <a:lnTo>
                    <a:pt x="17964" y="1610"/>
                  </a:lnTo>
                  <a:lnTo>
                    <a:pt x="14154" y="4505"/>
                  </a:lnTo>
                  <a:lnTo>
                    <a:pt x="7691" y="637"/>
                  </a:lnTo>
                  <a:cubicBezTo>
                    <a:pt x="7286" y="348"/>
                    <a:pt x="6799" y="139"/>
                    <a:pt x="6267" y="70"/>
                  </a:cubicBezTo>
                  <a:lnTo>
                    <a:pt x="6220" y="70"/>
                  </a:lnTo>
                  <a:cubicBezTo>
                    <a:pt x="6023" y="46"/>
                    <a:pt x="5861" y="23"/>
                    <a:pt x="5734" y="12"/>
                  </a:cubicBezTo>
                  <a:lnTo>
                    <a:pt x="5687" y="46"/>
                  </a:lnTo>
                  <a:cubicBezTo>
                    <a:pt x="5236" y="380"/>
                    <a:pt x="4701" y="545"/>
                    <a:pt x="4169" y="545"/>
                  </a:cubicBezTo>
                  <a:cubicBezTo>
                    <a:pt x="3610" y="545"/>
                    <a:pt x="3052" y="362"/>
                    <a:pt x="2595" y="0"/>
                  </a:cubicBez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505;p32">
              <a:extLst>
                <a:ext uri="{FF2B5EF4-FFF2-40B4-BE49-F238E27FC236}">
                  <a16:creationId xmlns:a16="http://schemas.microsoft.com/office/drawing/2014/main" id="{380044F0-D6A2-6206-1929-FB8B06F33178}"/>
                </a:ext>
              </a:extLst>
            </p:cNvPr>
            <p:cNvSpPr/>
            <p:nvPr/>
          </p:nvSpPr>
          <p:spPr>
            <a:xfrm>
              <a:off x="-187874" y="2159221"/>
              <a:ext cx="18170" cy="325086"/>
            </a:xfrm>
            <a:custGeom>
              <a:avLst/>
              <a:gdLst/>
              <a:ahLst/>
              <a:cxnLst/>
              <a:rect l="l" t="t" r="r" b="b"/>
              <a:pathLst>
                <a:path w="314" h="5618" extrusionOk="0">
                  <a:moveTo>
                    <a:pt x="12" y="1"/>
                  </a:moveTo>
                  <a:cubicBezTo>
                    <a:pt x="12" y="1"/>
                    <a:pt x="1" y="70"/>
                    <a:pt x="12" y="221"/>
                  </a:cubicBezTo>
                  <a:cubicBezTo>
                    <a:pt x="12" y="371"/>
                    <a:pt x="24" y="580"/>
                    <a:pt x="24" y="823"/>
                  </a:cubicBezTo>
                  <a:cubicBezTo>
                    <a:pt x="35" y="1333"/>
                    <a:pt x="82" y="2039"/>
                    <a:pt x="116" y="2803"/>
                  </a:cubicBezTo>
                  <a:cubicBezTo>
                    <a:pt x="151" y="3591"/>
                    <a:pt x="198" y="4286"/>
                    <a:pt x="232" y="4796"/>
                  </a:cubicBezTo>
                  <a:cubicBezTo>
                    <a:pt x="244" y="5039"/>
                    <a:pt x="255" y="5224"/>
                    <a:pt x="267" y="5398"/>
                  </a:cubicBezTo>
                  <a:cubicBezTo>
                    <a:pt x="290" y="5548"/>
                    <a:pt x="302" y="5618"/>
                    <a:pt x="302" y="5618"/>
                  </a:cubicBezTo>
                  <a:cubicBezTo>
                    <a:pt x="302" y="5618"/>
                    <a:pt x="313" y="5548"/>
                    <a:pt x="302" y="5398"/>
                  </a:cubicBezTo>
                  <a:cubicBezTo>
                    <a:pt x="302" y="5236"/>
                    <a:pt x="290" y="5039"/>
                    <a:pt x="290" y="4796"/>
                  </a:cubicBezTo>
                  <a:cubicBezTo>
                    <a:pt x="267" y="4286"/>
                    <a:pt x="232" y="3579"/>
                    <a:pt x="198" y="2803"/>
                  </a:cubicBezTo>
                  <a:cubicBezTo>
                    <a:pt x="151" y="2027"/>
                    <a:pt x="116" y="1333"/>
                    <a:pt x="82" y="823"/>
                  </a:cubicBezTo>
                  <a:cubicBezTo>
                    <a:pt x="70" y="580"/>
                    <a:pt x="59" y="394"/>
                    <a:pt x="35" y="221"/>
                  </a:cubicBezTo>
                  <a:cubicBezTo>
                    <a:pt x="35" y="82"/>
                    <a:pt x="24" y="1"/>
                    <a:pt x="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06;p32">
              <a:extLst>
                <a:ext uri="{FF2B5EF4-FFF2-40B4-BE49-F238E27FC236}">
                  <a16:creationId xmlns:a16="http://schemas.microsoft.com/office/drawing/2014/main" id="{20FA2BB9-A938-4998-3B5F-5C66974766B2}"/>
                </a:ext>
              </a:extLst>
            </p:cNvPr>
            <p:cNvSpPr/>
            <p:nvPr/>
          </p:nvSpPr>
          <p:spPr>
            <a:xfrm>
              <a:off x="292635" y="2155807"/>
              <a:ext cx="113994" cy="97965"/>
            </a:xfrm>
            <a:custGeom>
              <a:avLst/>
              <a:gdLst/>
              <a:ahLst/>
              <a:cxnLst/>
              <a:rect l="l" t="t" r="r" b="b"/>
              <a:pathLst>
                <a:path w="1970" h="1693" extrusionOk="0">
                  <a:moveTo>
                    <a:pt x="37" y="1"/>
                  </a:moveTo>
                  <a:cubicBezTo>
                    <a:pt x="36" y="1"/>
                    <a:pt x="36" y="1"/>
                    <a:pt x="36" y="2"/>
                  </a:cubicBezTo>
                  <a:cubicBezTo>
                    <a:pt x="1" y="25"/>
                    <a:pt x="418" y="419"/>
                    <a:pt x="962" y="882"/>
                  </a:cubicBezTo>
                  <a:cubicBezTo>
                    <a:pt x="1486" y="1338"/>
                    <a:pt x="1932" y="1693"/>
                    <a:pt x="1957" y="1693"/>
                  </a:cubicBezTo>
                  <a:cubicBezTo>
                    <a:pt x="1958" y="1693"/>
                    <a:pt x="1958" y="1693"/>
                    <a:pt x="1958" y="1693"/>
                  </a:cubicBezTo>
                  <a:cubicBezTo>
                    <a:pt x="1970" y="1681"/>
                    <a:pt x="1553" y="1287"/>
                    <a:pt x="1008" y="812"/>
                  </a:cubicBezTo>
                  <a:cubicBezTo>
                    <a:pt x="754" y="581"/>
                    <a:pt x="510" y="372"/>
                    <a:pt x="313" y="222"/>
                  </a:cubicBezTo>
                  <a:cubicBezTo>
                    <a:pt x="162" y="81"/>
                    <a:pt x="50" y="1"/>
                    <a:pt x="37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07;p32">
              <a:extLst>
                <a:ext uri="{FF2B5EF4-FFF2-40B4-BE49-F238E27FC236}">
                  <a16:creationId xmlns:a16="http://schemas.microsoft.com/office/drawing/2014/main" id="{346DDB6A-7ABD-11FB-1D55-386C38723D3A}"/>
                </a:ext>
              </a:extLst>
            </p:cNvPr>
            <p:cNvSpPr/>
            <p:nvPr/>
          </p:nvSpPr>
          <p:spPr>
            <a:xfrm>
              <a:off x="267869" y="2173976"/>
              <a:ext cx="113994" cy="99933"/>
            </a:xfrm>
            <a:custGeom>
              <a:avLst/>
              <a:gdLst/>
              <a:ahLst/>
              <a:cxnLst/>
              <a:rect l="l" t="t" r="r" b="b"/>
              <a:pathLst>
                <a:path w="1970" h="172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417" y="429"/>
                    <a:pt x="950" y="904"/>
                  </a:cubicBezTo>
                  <a:cubicBezTo>
                    <a:pt x="1228" y="1135"/>
                    <a:pt x="1471" y="1356"/>
                    <a:pt x="1645" y="1495"/>
                  </a:cubicBezTo>
                  <a:cubicBezTo>
                    <a:pt x="1830" y="1645"/>
                    <a:pt x="1946" y="1726"/>
                    <a:pt x="1946" y="1726"/>
                  </a:cubicBezTo>
                  <a:cubicBezTo>
                    <a:pt x="1969" y="1715"/>
                    <a:pt x="1865" y="1610"/>
                    <a:pt x="1691" y="1448"/>
                  </a:cubicBezTo>
                  <a:cubicBezTo>
                    <a:pt x="1517" y="1298"/>
                    <a:pt x="1286" y="1078"/>
                    <a:pt x="1008" y="834"/>
                  </a:cubicBezTo>
                  <a:cubicBezTo>
                    <a:pt x="730" y="603"/>
                    <a:pt x="487" y="383"/>
                    <a:pt x="313" y="232"/>
                  </a:cubicBezTo>
                  <a:cubicBezTo>
                    <a:pt x="139" y="93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08;p32">
              <a:extLst>
                <a:ext uri="{FF2B5EF4-FFF2-40B4-BE49-F238E27FC236}">
                  <a16:creationId xmlns:a16="http://schemas.microsoft.com/office/drawing/2014/main" id="{7656DD8C-F3D5-3D7F-27C6-0910F9EA0996}"/>
                </a:ext>
              </a:extLst>
            </p:cNvPr>
            <p:cNvSpPr/>
            <p:nvPr/>
          </p:nvSpPr>
          <p:spPr>
            <a:xfrm>
              <a:off x="-1061111" y="1814752"/>
              <a:ext cx="422935" cy="465408"/>
            </a:xfrm>
            <a:custGeom>
              <a:avLst/>
              <a:gdLst/>
              <a:ahLst/>
              <a:cxnLst/>
              <a:rect l="l" t="t" r="r" b="b"/>
              <a:pathLst>
                <a:path w="7309" h="8043" extrusionOk="0">
                  <a:moveTo>
                    <a:pt x="5513" y="1"/>
                  </a:moveTo>
                  <a:cubicBezTo>
                    <a:pt x="5513" y="1"/>
                    <a:pt x="1807" y="3464"/>
                    <a:pt x="649" y="4877"/>
                  </a:cubicBezTo>
                  <a:cubicBezTo>
                    <a:pt x="116" y="5514"/>
                    <a:pt x="1" y="6475"/>
                    <a:pt x="429" y="7181"/>
                  </a:cubicBezTo>
                  <a:cubicBezTo>
                    <a:pt x="744" y="7714"/>
                    <a:pt x="1325" y="8043"/>
                    <a:pt x="1950" y="8043"/>
                  </a:cubicBezTo>
                  <a:cubicBezTo>
                    <a:pt x="1991" y="8043"/>
                    <a:pt x="2032" y="8041"/>
                    <a:pt x="2074" y="8038"/>
                  </a:cubicBezTo>
                  <a:lnTo>
                    <a:pt x="6533" y="7737"/>
                  </a:lnTo>
                  <a:lnTo>
                    <a:pt x="6869" y="4031"/>
                  </a:lnTo>
                  <a:lnTo>
                    <a:pt x="4170" y="4865"/>
                  </a:lnTo>
                  <a:lnTo>
                    <a:pt x="4170" y="4865"/>
                  </a:lnTo>
                  <a:lnTo>
                    <a:pt x="7309" y="1576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rgbClr val="42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09;p32">
              <a:extLst>
                <a:ext uri="{FF2B5EF4-FFF2-40B4-BE49-F238E27FC236}">
                  <a16:creationId xmlns:a16="http://schemas.microsoft.com/office/drawing/2014/main" id="{985C9410-1069-6CB1-00E1-99A091352721}"/>
                </a:ext>
              </a:extLst>
            </p:cNvPr>
            <p:cNvSpPr/>
            <p:nvPr/>
          </p:nvSpPr>
          <p:spPr>
            <a:xfrm>
              <a:off x="-687131" y="2226228"/>
              <a:ext cx="5381" cy="205826"/>
            </a:xfrm>
            <a:custGeom>
              <a:avLst/>
              <a:gdLst/>
              <a:ahLst/>
              <a:cxnLst/>
              <a:rect l="l" t="t" r="r" b="b"/>
              <a:pathLst>
                <a:path w="93" h="3557" extrusionOk="0">
                  <a:moveTo>
                    <a:pt x="70" y="1"/>
                  </a:moveTo>
                  <a:cubicBezTo>
                    <a:pt x="58" y="1"/>
                    <a:pt x="23" y="800"/>
                    <a:pt x="12" y="1784"/>
                  </a:cubicBezTo>
                  <a:cubicBezTo>
                    <a:pt x="0" y="2769"/>
                    <a:pt x="12" y="3556"/>
                    <a:pt x="23" y="3556"/>
                  </a:cubicBezTo>
                  <a:cubicBezTo>
                    <a:pt x="58" y="3556"/>
                    <a:pt x="81" y="2769"/>
                    <a:pt x="81" y="1784"/>
                  </a:cubicBezTo>
                  <a:cubicBezTo>
                    <a:pt x="93" y="800"/>
                    <a:pt x="81" y="1"/>
                    <a:pt x="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0;p32">
              <a:extLst>
                <a:ext uri="{FF2B5EF4-FFF2-40B4-BE49-F238E27FC236}">
                  <a16:creationId xmlns:a16="http://schemas.microsoft.com/office/drawing/2014/main" id="{E7C96C1E-E335-A015-18EC-B4A0293F8D57}"/>
                </a:ext>
              </a:extLst>
            </p:cNvPr>
            <p:cNvSpPr/>
            <p:nvPr/>
          </p:nvSpPr>
          <p:spPr>
            <a:xfrm>
              <a:off x="-960600" y="2022486"/>
              <a:ext cx="211207" cy="234643"/>
            </a:xfrm>
            <a:custGeom>
              <a:avLst/>
              <a:gdLst/>
              <a:ahLst/>
              <a:cxnLst/>
              <a:rect l="l" t="t" r="r" b="b"/>
              <a:pathLst>
                <a:path w="3650" h="4055" extrusionOk="0">
                  <a:moveTo>
                    <a:pt x="3649" y="1"/>
                  </a:moveTo>
                  <a:cubicBezTo>
                    <a:pt x="3637" y="1"/>
                    <a:pt x="3591" y="47"/>
                    <a:pt x="3522" y="117"/>
                  </a:cubicBezTo>
                  <a:lnTo>
                    <a:pt x="3174" y="464"/>
                  </a:lnTo>
                  <a:cubicBezTo>
                    <a:pt x="2885" y="765"/>
                    <a:pt x="2479" y="1194"/>
                    <a:pt x="2028" y="1669"/>
                  </a:cubicBezTo>
                  <a:lnTo>
                    <a:pt x="2028" y="1680"/>
                  </a:lnTo>
                  <a:cubicBezTo>
                    <a:pt x="1981" y="1842"/>
                    <a:pt x="1923" y="2005"/>
                    <a:pt x="1865" y="2155"/>
                  </a:cubicBezTo>
                  <a:cubicBezTo>
                    <a:pt x="1738" y="2526"/>
                    <a:pt x="1576" y="2873"/>
                    <a:pt x="1391" y="3140"/>
                  </a:cubicBezTo>
                  <a:cubicBezTo>
                    <a:pt x="1205" y="3418"/>
                    <a:pt x="985" y="3615"/>
                    <a:pt x="765" y="3765"/>
                  </a:cubicBezTo>
                  <a:cubicBezTo>
                    <a:pt x="557" y="3904"/>
                    <a:pt x="348" y="3985"/>
                    <a:pt x="221" y="4008"/>
                  </a:cubicBezTo>
                  <a:lnTo>
                    <a:pt x="1" y="4055"/>
                  </a:lnTo>
                  <a:lnTo>
                    <a:pt x="59" y="4055"/>
                  </a:lnTo>
                  <a:cubicBezTo>
                    <a:pt x="93" y="4055"/>
                    <a:pt x="151" y="4055"/>
                    <a:pt x="221" y="4043"/>
                  </a:cubicBezTo>
                  <a:cubicBezTo>
                    <a:pt x="360" y="4008"/>
                    <a:pt x="568" y="3950"/>
                    <a:pt x="788" y="3811"/>
                  </a:cubicBezTo>
                  <a:cubicBezTo>
                    <a:pt x="997" y="3672"/>
                    <a:pt x="1228" y="3464"/>
                    <a:pt x="1437" y="3186"/>
                  </a:cubicBezTo>
                  <a:cubicBezTo>
                    <a:pt x="1622" y="2896"/>
                    <a:pt x="1784" y="2549"/>
                    <a:pt x="1923" y="2190"/>
                  </a:cubicBezTo>
                  <a:cubicBezTo>
                    <a:pt x="1981" y="2028"/>
                    <a:pt x="2039" y="1866"/>
                    <a:pt x="2086" y="1715"/>
                  </a:cubicBezTo>
                  <a:lnTo>
                    <a:pt x="2086" y="1715"/>
                  </a:lnTo>
                  <a:lnTo>
                    <a:pt x="2074" y="1727"/>
                  </a:lnTo>
                  <a:cubicBezTo>
                    <a:pt x="2526" y="1252"/>
                    <a:pt x="2931" y="812"/>
                    <a:pt x="3197" y="511"/>
                  </a:cubicBezTo>
                  <a:cubicBezTo>
                    <a:pt x="3348" y="360"/>
                    <a:pt x="3452" y="244"/>
                    <a:pt x="3533" y="152"/>
                  </a:cubicBezTo>
                  <a:cubicBezTo>
                    <a:pt x="3603" y="59"/>
                    <a:pt x="3649" y="1"/>
                    <a:pt x="3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1;p32">
              <a:extLst>
                <a:ext uri="{FF2B5EF4-FFF2-40B4-BE49-F238E27FC236}">
                  <a16:creationId xmlns:a16="http://schemas.microsoft.com/office/drawing/2014/main" id="{F2C6C7F1-16D4-299C-5C5F-1FE1C6A73BBA}"/>
                </a:ext>
              </a:extLst>
            </p:cNvPr>
            <p:cNvSpPr/>
            <p:nvPr/>
          </p:nvSpPr>
          <p:spPr>
            <a:xfrm>
              <a:off x="-862750" y="2155228"/>
              <a:ext cx="16144" cy="78465"/>
            </a:xfrm>
            <a:custGeom>
              <a:avLst/>
              <a:gdLst/>
              <a:ahLst/>
              <a:cxnLst/>
              <a:rect l="l" t="t" r="r" b="b"/>
              <a:pathLst>
                <a:path w="279" h="1356" extrusionOk="0">
                  <a:moveTo>
                    <a:pt x="174" y="0"/>
                  </a:moveTo>
                  <a:cubicBezTo>
                    <a:pt x="151" y="0"/>
                    <a:pt x="209" y="301"/>
                    <a:pt x="163" y="672"/>
                  </a:cubicBezTo>
                  <a:cubicBezTo>
                    <a:pt x="117" y="1066"/>
                    <a:pt x="1" y="1344"/>
                    <a:pt x="24" y="1355"/>
                  </a:cubicBezTo>
                  <a:cubicBezTo>
                    <a:pt x="24" y="1355"/>
                    <a:pt x="24" y="1356"/>
                    <a:pt x="25" y="1356"/>
                  </a:cubicBezTo>
                  <a:cubicBezTo>
                    <a:pt x="42" y="1356"/>
                    <a:pt x="198" y="1070"/>
                    <a:pt x="232" y="684"/>
                  </a:cubicBezTo>
                  <a:cubicBezTo>
                    <a:pt x="279" y="301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2;p32">
              <a:extLst>
                <a:ext uri="{FF2B5EF4-FFF2-40B4-BE49-F238E27FC236}">
                  <a16:creationId xmlns:a16="http://schemas.microsoft.com/office/drawing/2014/main" id="{59693FAF-4C20-1674-ABED-5E84EC4A3462}"/>
                </a:ext>
              </a:extLst>
            </p:cNvPr>
            <p:cNvSpPr/>
            <p:nvPr/>
          </p:nvSpPr>
          <p:spPr>
            <a:xfrm>
              <a:off x="-652296" y="2050667"/>
              <a:ext cx="52310" cy="779499"/>
            </a:xfrm>
            <a:custGeom>
              <a:avLst/>
              <a:gdLst/>
              <a:ahLst/>
              <a:cxnLst/>
              <a:rect l="l" t="t" r="r" b="b"/>
              <a:pathLst>
                <a:path w="904" h="13471" extrusionOk="0">
                  <a:moveTo>
                    <a:pt x="116" y="0"/>
                  </a:moveTo>
                  <a:lnTo>
                    <a:pt x="116" y="35"/>
                  </a:lnTo>
                  <a:lnTo>
                    <a:pt x="116" y="139"/>
                  </a:lnTo>
                  <a:cubicBezTo>
                    <a:pt x="116" y="232"/>
                    <a:pt x="128" y="371"/>
                    <a:pt x="163" y="545"/>
                  </a:cubicBezTo>
                  <a:cubicBezTo>
                    <a:pt x="209" y="892"/>
                    <a:pt x="302" y="1390"/>
                    <a:pt x="452" y="2004"/>
                  </a:cubicBezTo>
                  <a:cubicBezTo>
                    <a:pt x="580" y="2618"/>
                    <a:pt x="788" y="3348"/>
                    <a:pt x="811" y="4181"/>
                  </a:cubicBezTo>
                  <a:lnTo>
                    <a:pt x="811" y="4494"/>
                  </a:lnTo>
                  <a:cubicBezTo>
                    <a:pt x="811" y="4598"/>
                    <a:pt x="800" y="4714"/>
                    <a:pt x="800" y="4818"/>
                  </a:cubicBezTo>
                  <a:cubicBezTo>
                    <a:pt x="788" y="5027"/>
                    <a:pt x="742" y="5247"/>
                    <a:pt x="695" y="5467"/>
                  </a:cubicBezTo>
                  <a:cubicBezTo>
                    <a:pt x="591" y="5896"/>
                    <a:pt x="464" y="6347"/>
                    <a:pt x="359" y="6822"/>
                  </a:cubicBezTo>
                  <a:cubicBezTo>
                    <a:pt x="267" y="7309"/>
                    <a:pt x="186" y="7772"/>
                    <a:pt x="232" y="8235"/>
                  </a:cubicBezTo>
                  <a:cubicBezTo>
                    <a:pt x="267" y="8675"/>
                    <a:pt x="417" y="9104"/>
                    <a:pt x="510" y="9509"/>
                  </a:cubicBezTo>
                  <a:cubicBezTo>
                    <a:pt x="556" y="9706"/>
                    <a:pt x="568" y="9914"/>
                    <a:pt x="568" y="10100"/>
                  </a:cubicBezTo>
                  <a:cubicBezTo>
                    <a:pt x="568" y="10297"/>
                    <a:pt x="522" y="10470"/>
                    <a:pt x="452" y="10644"/>
                  </a:cubicBezTo>
                  <a:cubicBezTo>
                    <a:pt x="302" y="10980"/>
                    <a:pt x="116" y="11281"/>
                    <a:pt x="58" y="11605"/>
                  </a:cubicBezTo>
                  <a:cubicBezTo>
                    <a:pt x="0" y="11918"/>
                    <a:pt x="93" y="12208"/>
                    <a:pt x="186" y="12439"/>
                  </a:cubicBezTo>
                  <a:cubicBezTo>
                    <a:pt x="290" y="12671"/>
                    <a:pt x="406" y="12868"/>
                    <a:pt x="498" y="13007"/>
                  </a:cubicBezTo>
                  <a:cubicBezTo>
                    <a:pt x="580" y="13157"/>
                    <a:pt x="637" y="13262"/>
                    <a:pt x="695" y="13354"/>
                  </a:cubicBezTo>
                  <a:cubicBezTo>
                    <a:pt x="730" y="13389"/>
                    <a:pt x="742" y="13412"/>
                    <a:pt x="753" y="13447"/>
                  </a:cubicBezTo>
                  <a:cubicBezTo>
                    <a:pt x="753" y="13459"/>
                    <a:pt x="765" y="13470"/>
                    <a:pt x="765" y="13470"/>
                  </a:cubicBezTo>
                  <a:cubicBezTo>
                    <a:pt x="765" y="13470"/>
                    <a:pt x="765" y="13459"/>
                    <a:pt x="788" y="13447"/>
                  </a:cubicBezTo>
                  <a:cubicBezTo>
                    <a:pt x="765" y="13424"/>
                    <a:pt x="753" y="13401"/>
                    <a:pt x="742" y="13354"/>
                  </a:cubicBezTo>
                  <a:cubicBezTo>
                    <a:pt x="684" y="13273"/>
                    <a:pt x="626" y="13134"/>
                    <a:pt x="533" y="12995"/>
                  </a:cubicBezTo>
                  <a:cubicBezTo>
                    <a:pt x="464" y="12845"/>
                    <a:pt x="348" y="12659"/>
                    <a:pt x="244" y="12428"/>
                  </a:cubicBezTo>
                  <a:cubicBezTo>
                    <a:pt x="151" y="12208"/>
                    <a:pt x="58" y="11918"/>
                    <a:pt x="128" y="11617"/>
                  </a:cubicBezTo>
                  <a:cubicBezTo>
                    <a:pt x="186" y="11316"/>
                    <a:pt x="383" y="11026"/>
                    <a:pt x="522" y="10679"/>
                  </a:cubicBezTo>
                  <a:cubicBezTo>
                    <a:pt x="591" y="10505"/>
                    <a:pt x="649" y="10320"/>
                    <a:pt x="649" y="10111"/>
                  </a:cubicBezTo>
                  <a:cubicBezTo>
                    <a:pt x="672" y="9914"/>
                    <a:pt x="637" y="9706"/>
                    <a:pt x="591" y="9509"/>
                  </a:cubicBezTo>
                  <a:cubicBezTo>
                    <a:pt x="510" y="9081"/>
                    <a:pt x="359" y="8675"/>
                    <a:pt x="325" y="8235"/>
                  </a:cubicBezTo>
                  <a:cubicBezTo>
                    <a:pt x="278" y="7783"/>
                    <a:pt x="348" y="7320"/>
                    <a:pt x="452" y="6857"/>
                  </a:cubicBezTo>
                  <a:cubicBezTo>
                    <a:pt x="568" y="6394"/>
                    <a:pt x="695" y="5942"/>
                    <a:pt x="788" y="5490"/>
                  </a:cubicBezTo>
                  <a:cubicBezTo>
                    <a:pt x="823" y="5259"/>
                    <a:pt x="869" y="5050"/>
                    <a:pt x="881" y="4830"/>
                  </a:cubicBezTo>
                  <a:cubicBezTo>
                    <a:pt x="881" y="4726"/>
                    <a:pt x="904" y="4610"/>
                    <a:pt x="904" y="4506"/>
                  </a:cubicBezTo>
                  <a:lnTo>
                    <a:pt x="904" y="4193"/>
                  </a:lnTo>
                  <a:cubicBezTo>
                    <a:pt x="869" y="3348"/>
                    <a:pt x="672" y="2618"/>
                    <a:pt x="522" y="2004"/>
                  </a:cubicBezTo>
                  <a:cubicBezTo>
                    <a:pt x="359" y="1379"/>
                    <a:pt x="267" y="892"/>
                    <a:pt x="209" y="545"/>
                  </a:cubicBezTo>
                  <a:cubicBezTo>
                    <a:pt x="174" y="371"/>
                    <a:pt x="163" y="220"/>
                    <a:pt x="151" y="139"/>
                  </a:cubicBezTo>
                  <a:cubicBezTo>
                    <a:pt x="151" y="93"/>
                    <a:pt x="128" y="70"/>
                    <a:pt x="128" y="35"/>
                  </a:cubicBezTo>
                  <a:cubicBezTo>
                    <a:pt x="116" y="24"/>
                    <a:pt x="116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3;p32">
              <a:extLst>
                <a:ext uri="{FF2B5EF4-FFF2-40B4-BE49-F238E27FC236}">
                  <a16:creationId xmlns:a16="http://schemas.microsoft.com/office/drawing/2014/main" id="{98D64466-D420-9A0E-17AB-E849C22F1B40}"/>
                </a:ext>
              </a:extLst>
            </p:cNvPr>
            <p:cNvSpPr/>
            <p:nvPr/>
          </p:nvSpPr>
          <p:spPr>
            <a:xfrm>
              <a:off x="-524299" y="2048005"/>
              <a:ext cx="48317" cy="791535"/>
            </a:xfrm>
            <a:custGeom>
              <a:avLst/>
              <a:gdLst/>
              <a:ahLst/>
              <a:cxnLst/>
              <a:rect l="l" t="t" r="r" b="b"/>
              <a:pathLst>
                <a:path w="835" h="13679" extrusionOk="0">
                  <a:moveTo>
                    <a:pt x="568" y="0"/>
                  </a:moveTo>
                  <a:lnTo>
                    <a:pt x="568" y="23"/>
                  </a:lnTo>
                  <a:cubicBezTo>
                    <a:pt x="568" y="58"/>
                    <a:pt x="580" y="81"/>
                    <a:pt x="580" y="127"/>
                  </a:cubicBezTo>
                  <a:cubicBezTo>
                    <a:pt x="591" y="232"/>
                    <a:pt x="614" y="359"/>
                    <a:pt x="638" y="533"/>
                  </a:cubicBezTo>
                  <a:cubicBezTo>
                    <a:pt x="684" y="880"/>
                    <a:pt x="742" y="1390"/>
                    <a:pt x="742" y="2004"/>
                  </a:cubicBezTo>
                  <a:cubicBezTo>
                    <a:pt x="742" y="2629"/>
                    <a:pt x="695" y="3370"/>
                    <a:pt x="533" y="4181"/>
                  </a:cubicBezTo>
                  <a:cubicBezTo>
                    <a:pt x="394" y="4992"/>
                    <a:pt x="151" y="5872"/>
                    <a:pt x="70" y="6833"/>
                  </a:cubicBezTo>
                  <a:cubicBezTo>
                    <a:pt x="1" y="7795"/>
                    <a:pt x="151" y="8710"/>
                    <a:pt x="267" y="9520"/>
                  </a:cubicBezTo>
                  <a:cubicBezTo>
                    <a:pt x="383" y="10343"/>
                    <a:pt x="475" y="11084"/>
                    <a:pt x="499" y="11709"/>
                  </a:cubicBezTo>
                  <a:cubicBezTo>
                    <a:pt x="510" y="12335"/>
                    <a:pt x="441" y="12833"/>
                    <a:pt x="348" y="13169"/>
                  </a:cubicBezTo>
                  <a:cubicBezTo>
                    <a:pt x="336" y="13215"/>
                    <a:pt x="336" y="13238"/>
                    <a:pt x="325" y="13284"/>
                  </a:cubicBezTo>
                  <a:cubicBezTo>
                    <a:pt x="313" y="13319"/>
                    <a:pt x="313" y="13354"/>
                    <a:pt x="290" y="13389"/>
                  </a:cubicBezTo>
                  <a:cubicBezTo>
                    <a:pt x="267" y="13447"/>
                    <a:pt x="255" y="13505"/>
                    <a:pt x="232" y="13551"/>
                  </a:cubicBezTo>
                  <a:cubicBezTo>
                    <a:pt x="221" y="13586"/>
                    <a:pt x="221" y="13620"/>
                    <a:pt x="209" y="13643"/>
                  </a:cubicBezTo>
                  <a:cubicBezTo>
                    <a:pt x="221" y="13620"/>
                    <a:pt x="232" y="13586"/>
                    <a:pt x="255" y="13551"/>
                  </a:cubicBezTo>
                  <a:cubicBezTo>
                    <a:pt x="267" y="13505"/>
                    <a:pt x="279" y="13447"/>
                    <a:pt x="313" y="13389"/>
                  </a:cubicBezTo>
                  <a:cubicBezTo>
                    <a:pt x="325" y="13354"/>
                    <a:pt x="336" y="13331"/>
                    <a:pt x="348" y="13284"/>
                  </a:cubicBezTo>
                  <a:cubicBezTo>
                    <a:pt x="360" y="13261"/>
                    <a:pt x="360" y="13215"/>
                    <a:pt x="383" y="13169"/>
                  </a:cubicBezTo>
                  <a:cubicBezTo>
                    <a:pt x="475" y="12821"/>
                    <a:pt x="556" y="12312"/>
                    <a:pt x="556" y="11698"/>
                  </a:cubicBezTo>
                  <a:cubicBezTo>
                    <a:pt x="556" y="11072"/>
                    <a:pt x="452" y="10331"/>
                    <a:pt x="336" y="9509"/>
                  </a:cubicBezTo>
                  <a:cubicBezTo>
                    <a:pt x="232" y="8686"/>
                    <a:pt x="93" y="7783"/>
                    <a:pt x="163" y="6833"/>
                  </a:cubicBezTo>
                  <a:cubicBezTo>
                    <a:pt x="232" y="5872"/>
                    <a:pt x="475" y="4992"/>
                    <a:pt x="626" y="4181"/>
                  </a:cubicBezTo>
                  <a:cubicBezTo>
                    <a:pt x="788" y="3370"/>
                    <a:pt x="834" y="2618"/>
                    <a:pt x="811" y="1992"/>
                  </a:cubicBezTo>
                  <a:cubicBezTo>
                    <a:pt x="800" y="1367"/>
                    <a:pt x="742" y="869"/>
                    <a:pt x="684" y="521"/>
                  </a:cubicBezTo>
                  <a:cubicBezTo>
                    <a:pt x="661" y="348"/>
                    <a:pt x="626" y="209"/>
                    <a:pt x="614" y="127"/>
                  </a:cubicBezTo>
                  <a:cubicBezTo>
                    <a:pt x="603" y="81"/>
                    <a:pt x="580" y="58"/>
                    <a:pt x="580" y="23"/>
                  </a:cubicBezTo>
                  <a:cubicBezTo>
                    <a:pt x="568" y="12"/>
                    <a:pt x="568" y="0"/>
                    <a:pt x="568" y="0"/>
                  </a:cubicBezTo>
                  <a:close/>
                  <a:moveTo>
                    <a:pt x="209" y="13643"/>
                  </a:moveTo>
                  <a:lnTo>
                    <a:pt x="209" y="13643"/>
                  </a:lnTo>
                  <a:cubicBezTo>
                    <a:pt x="186" y="13667"/>
                    <a:pt x="186" y="13678"/>
                    <a:pt x="186" y="13678"/>
                  </a:cubicBezTo>
                  <a:lnTo>
                    <a:pt x="209" y="13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4;p32">
              <a:extLst>
                <a:ext uri="{FF2B5EF4-FFF2-40B4-BE49-F238E27FC236}">
                  <a16:creationId xmlns:a16="http://schemas.microsoft.com/office/drawing/2014/main" id="{71CE1CB8-DDFB-12EE-81D7-5DA32B913D56}"/>
                </a:ext>
              </a:extLst>
            </p:cNvPr>
            <p:cNvSpPr/>
            <p:nvPr/>
          </p:nvSpPr>
          <p:spPr>
            <a:xfrm>
              <a:off x="-354756" y="2027231"/>
              <a:ext cx="61742" cy="803571"/>
            </a:xfrm>
            <a:custGeom>
              <a:avLst/>
              <a:gdLst/>
              <a:ahLst/>
              <a:cxnLst/>
              <a:rect l="l" t="t" r="r" b="b"/>
              <a:pathLst>
                <a:path w="1067" h="13887" extrusionOk="0">
                  <a:moveTo>
                    <a:pt x="313" y="0"/>
                  </a:moveTo>
                  <a:cubicBezTo>
                    <a:pt x="313" y="0"/>
                    <a:pt x="221" y="174"/>
                    <a:pt x="128" y="521"/>
                  </a:cubicBezTo>
                  <a:cubicBezTo>
                    <a:pt x="36" y="869"/>
                    <a:pt x="1" y="1413"/>
                    <a:pt x="82" y="2050"/>
                  </a:cubicBezTo>
                  <a:cubicBezTo>
                    <a:pt x="151" y="2687"/>
                    <a:pt x="383" y="3417"/>
                    <a:pt x="545" y="4251"/>
                  </a:cubicBezTo>
                  <a:cubicBezTo>
                    <a:pt x="615" y="4668"/>
                    <a:pt x="673" y="5096"/>
                    <a:pt x="649" y="5559"/>
                  </a:cubicBezTo>
                  <a:cubicBezTo>
                    <a:pt x="615" y="6011"/>
                    <a:pt x="522" y="6497"/>
                    <a:pt x="441" y="6972"/>
                  </a:cubicBezTo>
                  <a:cubicBezTo>
                    <a:pt x="371" y="7447"/>
                    <a:pt x="325" y="7934"/>
                    <a:pt x="418" y="8397"/>
                  </a:cubicBezTo>
                  <a:cubicBezTo>
                    <a:pt x="510" y="8860"/>
                    <a:pt x="696" y="9266"/>
                    <a:pt x="823" y="9671"/>
                  </a:cubicBezTo>
                  <a:cubicBezTo>
                    <a:pt x="974" y="10088"/>
                    <a:pt x="1043" y="10470"/>
                    <a:pt x="1020" y="10852"/>
                  </a:cubicBezTo>
                  <a:cubicBezTo>
                    <a:pt x="1008" y="11211"/>
                    <a:pt x="950" y="11559"/>
                    <a:pt x="893" y="11871"/>
                  </a:cubicBezTo>
                  <a:cubicBezTo>
                    <a:pt x="835" y="12184"/>
                    <a:pt x="800" y="12474"/>
                    <a:pt x="777" y="12728"/>
                  </a:cubicBezTo>
                  <a:cubicBezTo>
                    <a:pt x="766" y="12983"/>
                    <a:pt x="776" y="13184"/>
                    <a:pt x="817" y="13353"/>
                  </a:cubicBezTo>
                  <a:lnTo>
                    <a:pt x="817" y="13353"/>
                  </a:lnTo>
                  <a:cubicBezTo>
                    <a:pt x="796" y="13186"/>
                    <a:pt x="779" y="12974"/>
                    <a:pt x="800" y="12752"/>
                  </a:cubicBezTo>
                  <a:cubicBezTo>
                    <a:pt x="823" y="12485"/>
                    <a:pt x="869" y="12207"/>
                    <a:pt x="927" y="11895"/>
                  </a:cubicBezTo>
                  <a:cubicBezTo>
                    <a:pt x="985" y="11570"/>
                    <a:pt x="1055" y="11223"/>
                    <a:pt x="1066" y="10852"/>
                  </a:cubicBezTo>
                  <a:cubicBezTo>
                    <a:pt x="1066" y="10667"/>
                    <a:pt x="1055" y="10458"/>
                    <a:pt x="1020" y="10262"/>
                  </a:cubicBezTo>
                  <a:cubicBezTo>
                    <a:pt x="997" y="10053"/>
                    <a:pt x="939" y="9856"/>
                    <a:pt x="869" y="9648"/>
                  </a:cubicBezTo>
                  <a:cubicBezTo>
                    <a:pt x="730" y="9242"/>
                    <a:pt x="568" y="8837"/>
                    <a:pt x="476" y="8385"/>
                  </a:cubicBezTo>
                  <a:cubicBezTo>
                    <a:pt x="383" y="7945"/>
                    <a:pt x="429" y="7459"/>
                    <a:pt x="499" y="6984"/>
                  </a:cubicBezTo>
                  <a:cubicBezTo>
                    <a:pt x="580" y="6509"/>
                    <a:pt x="673" y="6034"/>
                    <a:pt x="707" y="5571"/>
                  </a:cubicBezTo>
                  <a:cubicBezTo>
                    <a:pt x="730" y="5108"/>
                    <a:pt x="696" y="4656"/>
                    <a:pt x="603" y="4239"/>
                  </a:cubicBezTo>
                  <a:cubicBezTo>
                    <a:pt x="441" y="3394"/>
                    <a:pt x="209" y="2664"/>
                    <a:pt x="128" y="2027"/>
                  </a:cubicBezTo>
                  <a:cubicBezTo>
                    <a:pt x="24" y="1401"/>
                    <a:pt x="59" y="869"/>
                    <a:pt x="140" y="533"/>
                  </a:cubicBezTo>
                  <a:cubicBezTo>
                    <a:pt x="186" y="348"/>
                    <a:pt x="232" y="220"/>
                    <a:pt x="256" y="139"/>
                  </a:cubicBezTo>
                  <a:cubicBezTo>
                    <a:pt x="279" y="93"/>
                    <a:pt x="290" y="58"/>
                    <a:pt x="302" y="35"/>
                  </a:cubicBezTo>
                  <a:cubicBezTo>
                    <a:pt x="313" y="23"/>
                    <a:pt x="313" y="0"/>
                    <a:pt x="313" y="0"/>
                  </a:cubicBezTo>
                  <a:close/>
                  <a:moveTo>
                    <a:pt x="817" y="13353"/>
                  </a:moveTo>
                  <a:cubicBezTo>
                    <a:pt x="819" y="13369"/>
                    <a:pt x="821" y="13385"/>
                    <a:pt x="823" y="13400"/>
                  </a:cubicBezTo>
                  <a:cubicBezTo>
                    <a:pt x="826" y="13410"/>
                    <a:pt x="830" y="13420"/>
                    <a:pt x="833" y="13430"/>
                  </a:cubicBezTo>
                  <a:lnTo>
                    <a:pt x="833" y="13430"/>
                  </a:lnTo>
                  <a:cubicBezTo>
                    <a:pt x="830" y="13412"/>
                    <a:pt x="827" y="13395"/>
                    <a:pt x="823" y="13377"/>
                  </a:cubicBezTo>
                  <a:cubicBezTo>
                    <a:pt x="821" y="13369"/>
                    <a:pt x="819" y="13361"/>
                    <a:pt x="817" y="13353"/>
                  </a:cubicBezTo>
                  <a:close/>
                  <a:moveTo>
                    <a:pt x="833" y="13430"/>
                  </a:moveTo>
                  <a:cubicBezTo>
                    <a:pt x="838" y="13459"/>
                    <a:pt x="843" y="13487"/>
                    <a:pt x="858" y="13516"/>
                  </a:cubicBezTo>
                  <a:cubicBezTo>
                    <a:pt x="869" y="13539"/>
                    <a:pt x="881" y="13586"/>
                    <a:pt x="893" y="13609"/>
                  </a:cubicBezTo>
                  <a:cubicBezTo>
                    <a:pt x="927" y="13690"/>
                    <a:pt x="939" y="13736"/>
                    <a:pt x="974" y="13771"/>
                  </a:cubicBezTo>
                  <a:cubicBezTo>
                    <a:pt x="997" y="13806"/>
                    <a:pt x="1008" y="13829"/>
                    <a:pt x="1020" y="13864"/>
                  </a:cubicBezTo>
                  <a:cubicBezTo>
                    <a:pt x="1020" y="13875"/>
                    <a:pt x="1043" y="13887"/>
                    <a:pt x="1043" y="13887"/>
                  </a:cubicBezTo>
                  <a:cubicBezTo>
                    <a:pt x="1054" y="13875"/>
                    <a:pt x="935" y="13723"/>
                    <a:pt x="833" y="13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5;p32">
              <a:extLst>
                <a:ext uri="{FF2B5EF4-FFF2-40B4-BE49-F238E27FC236}">
                  <a16:creationId xmlns:a16="http://schemas.microsoft.com/office/drawing/2014/main" id="{1950AEE2-1CA5-FEA0-2961-9BEF12075BF4}"/>
                </a:ext>
              </a:extLst>
            </p:cNvPr>
            <p:cNvSpPr/>
            <p:nvPr/>
          </p:nvSpPr>
          <p:spPr>
            <a:xfrm>
              <a:off x="-240820" y="2078152"/>
              <a:ext cx="44325" cy="764744"/>
            </a:xfrm>
            <a:custGeom>
              <a:avLst/>
              <a:gdLst/>
              <a:ahLst/>
              <a:cxnLst/>
              <a:rect l="l" t="t" r="r" b="b"/>
              <a:pathLst>
                <a:path w="766" h="13216" extrusionOk="0">
                  <a:moveTo>
                    <a:pt x="290" y="0"/>
                  </a:moveTo>
                  <a:cubicBezTo>
                    <a:pt x="290" y="0"/>
                    <a:pt x="290" y="12"/>
                    <a:pt x="302" y="23"/>
                  </a:cubicBezTo>
                  <a:cubicBezTo>
                    <a:pt x="313" y="58"/>
                    <a:pt x="313" y="81"/>
                    <a:pt x="337" y="128"/>
                  </a:cubicBezTo>
                  <a:cubicBezTo>
                    <a:pt x="349" y="173"/>
                    <a:pt x="366" y="236"/>
                    <a:pt x="382" y="310"/>
                  </a:cubicBezTo>
                  <a:lnTo>
                    <a:pt x="382" y="310"/>
                  </a:lnTo>
                  <a:cubicBezTo>
                    <a:pt x="370" y="236"/>
                    <a:pt x="361" y="173"/>
                    <a:pt x="348" y="128"/>
                  </a:cubicBezTo>
                  <a:cubicBezTo>
                    <a:pt x="325" y="81"/>
                    <a:pt x="325" y="58"/>
                    <a:pt x="325" y="23"/>
                  </a:cubicBezTo>
                  <a:cubicBezTo>
                    <a:pt x="290" y="12"/>
                    <a:pt x="290" y="0"/>
                    <a:pt x="290" y="0"/>
                  </a:cubicBezTo>
                  <a:close/>
                  <a:moveTo>
                    <a:pt x="382" y="310"/>
                  </a:moveTo>
                  <a:lnTo>
                    <a:pt x="382" y="310"/>
                  </a:lnTo>
                  <a:cubicBezTo>
                    <a:pt x="391" y="368"/>
                    <a:pt x="402" y="432"/>
                    <a:pt x="418" y="498"/>
                  </a:cubicBezTo>
                  <a:cubicBezTo>
                    <a:pt x="407" y="432"/>
                    <a:pt x="395" y="368"/>
                    <a:pt x="382" y="310"/>
                  </a:cubicBezTo>
                  <a:close/>
                  <a:moveTo>
                    <a:pt x="418" y="498"/>
                  </a:moveTo>
                  <a:lnTo>
                    <a:pt x="418" y="498"/>
                  </a:lnTo>
                  <a:cubicBezTo>
                    <a:pt x="464" y="834"/>
                    <a:pt x="487" y="1332"/>
                    <a:pt x="441" y="1923"/>
                  </a:cubicBezTo>
                  <a:cubicBezTo>
                    <a:pt x="406" y="2525"/>
                    <a:pt x="290" y="3220"/>
                    <a:pt x="174" y="4019"/>
                  </a:cubicBezTo>
                  <a:cubicBezTo>
                    <a:pt x="59" y="4818"/>
                    <a:pt x="1" y="5687"/>
                    <a:pt x="1" y="6614"/>
                  </a:cubicBezTo>
                  <a:cubicBezTo>
                    <a:pt x="12" y="8467"/>
                    <a:pt x="244" y="10111"/>
                    <a:pt x="429" y="11304"/>
                  </a:cubicBezTo>
                  <a:cubicBezTo>
                    <a:pt x="522" y="11895"/>
                    <a:pt x="603" y="12370"/>
                    <a:pt x="661" y="12706"/>
                  </a:cubicBezTo>
                  <a:cubicBezTo>
                    <a:pt x="696" y="12868"/>
                    <a:pt x="719" y="12995"/>
                    <a:pt x="730" y="13088"/>
                  </a:cubicBezTo>
                  <a:cubicBezTo>
                    <a:pt x="730" y="13122"/>
                    <a:pt x="753" y="13157"/>
                    <a:pt x="753" y="13180"/>
                  </a:cubicBezTo>
                  <a:cubicBezTo>
                    <a:pt x="765" y="13204"/>
                    <a:pt x="765" y="13215"/>
                    <a:pt x="765" y="13215"/>
                  </a:cubicBezTo>
                  <a:lnTo>
                    <a:pt x="765" y="13180"/>
                  </a:lnTo>
                  <a:cubicBezTo>
                    <a:pt x="765" y="13157"/>
                    <a:pt x="753" y="13122"/>
                    <a:pt x="753" y="13088"/>
                  </a:cubicBezTo>
                  <a:cubicBezTo>
                    <a:pt x="742" y="12984"/>
                    <a:pt x="719" y="12856"/>
                    <a:pt x="696" y="12694"/>
                  </a:cubicBezTo>
                  <a:cubicBezTo>
                    <a:pt x="638" y="12358"/>
                    <a:pt x="568" y="11883"/>
                    <a:pt x="476" y="11293"/>
                  </a:cubicBezTo>
                  <a:cubicBezTo>
                    <a:pt x="302" y="10100"/>
                    <a:pt x="70" y="8455"/>
                    <a:pt x="59" y="6614"/>
                  </a:cubicBezTo>
                  <a:cubicBezTo>
                    <a:pt x="47" y="5699"/>
                    <a:pt x="116" y="4818"/>
                    <a:pt x="221" y="4031"/>
                  </a:cubicBezTo>
                  <a:cubicBezTo>
                    <a:pt x="337" y="3255"/>
                    <a:pt x="452" y="2548"/>
                    <a:pt x="476" y="1934"/>
                  </a:cubicBezTo>
                  <a:cubicBezTo>
                    <a:pt x="522" y="1332"/>
                    <a:pt x="476" y="834"/>
                    <a:pt x="418" y="4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6;p32">
              <a:extLst>
                <a:ext uri="{FF2B5EF4-FFF2-40B4-BE49-F238E27FC236}">
                  <a16:creationId xmlns:a16="http://schemas.microsoft.com/office/drawing/2014/main" id="{67230C21-C0C5-CF24-2F66-31A49DE7394E}"/>
                </a:ext>
              </a:extLst>
            </p:cNvPr>
            <p:cNvSpPr/>
            <p:nvPr/>
          </p:nvSpPr>
          <p:spPr>
            <a:xfrm>
              <a:off x="-100093" y="2158584"/>
              <a:ext cx="6134" cy="219193"/>
            </a:xfrm>
            <a:custGeom>
              <a:avLst/>
              <a:gdLst/>
              <a:ahLst/>
              <a:cxnLst/>
              <a:rect l="l" t="t" r="r" b="b"/>
              <a:pathLst>
                <a:path w="106" h="3788" extrusionOk="0">
                  <a:moveTo>
                    <a:pt x="70" y="0"/>
                  </a:moveTo>
                  <a:cubicBezTo>
                    <a:pt x="70" y="0"/>
                    <a:pt x="70" y="35"/>
                    <a:pt x="59" y="139"/>
                  </a:cubicBezTo>
                  <a:cubicBezTo>
                    <a:pt x="47" y="243"/>
                    <a:pt x="47" y="371"/>
                    <a:pt x="24" y="544"/>
                  </a:cubicBezTo>
                  <a:cubicBezTo>
                    <a:pt x="12" y="892"/>
                    <a:pt x="1" y="1367"/>
                    <a:pt x="1" y="1888"/>
                  </a:cubicBezTo>
                  <a:cubicBezTo>
                    <a:pt x="12" y="2409"/>
                    <a:pt x="24" y="2896"/>
                    <a:pt x="47" y="3243"/>
                  </a:cubicBezTo>
                  <a:cubicBezTo>
                    <a:pt x="59" y="3417"/>
                    <a:pt x="59" y="3544"/>
                    <a:pt x="70" y="3648"/>
                  </a:cubicBezTo>
                  <a:cubicBezTo>
                    <a:pt x="70" y="3729"/>
                    <a:pt x="82" y="3787"/>
                    <a:pt x="82" y="3787"/>
                  </a:cubicBezTo>
                  <a:cubicBezTo>
                    <a:pt x="105" y="3787"/>
                    <a:pt x="105" y="3729"/>
                    <a:pt x="105" y="3648"/>
                  </a:cubicBezTo>
                  <a:lnTo>
                    <a:pt x="105" y="3243"/>
                  </a:lnTo>
                  <a:cubicBezTo>
                    <a:pt x="105" y="2872"/>
                    <a:pt x="82" y="2409"/>
                    <a:pt x="82" y="1888"/>
                  </a:cubicBezTo>
                  <a:lnTo>
                    <a:pt x="82" y="544"/>
                  </a:lnTo>
                  <a:lnTo>
                    <a:pt x="82" y="139"/>
                  </a:lnTo>
                  <a:cubicBezTo>
                    <a:pt x="82" y="58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;p32">
              <a:extLst>
                <a:ext uri="{FF2B5EF4-FFF2-40B4-BE49-F238E27FC236}">
                  <a16:creationId xmlns:a16="http://schemas.microsoft.com/office/drawing/2014/main" id="{37FB0AF4-73E5-C3D9-D22F-81A04E12E321}"/>
                </a:ext>
              </a:extLst>
            </p:cNvPr>
            <p:cNvSpPr/>
            <p:nvPr/>
          </p:nvSpPr>
          <p:spPr>
            <a:xfrm>
              <a:off x="-39740" y="2189253"/>
              <a:ext cx="28875" cy="208719"/>
            </a:xfrm>
            <a:custGeom>
              <a:avLst/>
              <a:gdLst/>
              <a:ahLst/>
              <a:cxnLst/>
              <a:rect l="l" t="t" r="r" b="b"/>
              <a:pathLst>
                <a:path w="499" h="3607" extrusionOk="0">
                  <a:moveTo>
                    <a:pt x="450" y="1"/>
                  </a:moveTo>
                  <a:cubicBezTo>
                    <a:pt x="440" y="1"/>
                    <a:pt x="400" y="36"/>
                    <a:pt x="359" y="107"/>
                  </a:cubicBezTo>
                  <a:cubicBezTo>
                    <a:pt x="301" y="177"/>
                    <a:pt x="243" y="316"/>
                    <a:pt x="243" y="489"/>
                  </a:cubicBezTo>
                  <a:cubicBezTo>
                    <a:pt x="243" y="686"/>
                    <a:pt x="267" y="871"/>
                    <a:pt x="290" y="1103"/>
                  </a:cubicBezTo>
                  <a:cubicBezTo>
                    <a:pt x="313" y="1323"/>
                    <a:pt x="359" y="1566"/>
                    <a:pt x="382" y="1821"/>
                  </a:cubicBezTo>
                  <a:cubicBezTo>
                    <a:pt x="452" y="2331"/>
                    <a:pt x="417" y="2829"/>
                    <a:pt x="290" y="3130"/>
                  </a:cubicBezTo>
                  <a:cubicBezTo>
                    <a:pt x="162" y="3443"/>
                    <a:pt x="0" y="3593"/>
                    <a:pt x="12" y="3605"/>
                  </a:cubicBezTo>
                  <a:cubicBezTo>
                    <a:pt x="12" y="3606"/>
                    <a:pt x="13" y="3607"/>
                    <a:pt x="14" y="3607"/>
                  </a:cubicBezTo>
                  <a:cubicBezTo>
                    <a:pt x="24" y="3607"/>
                    <a:pt x="65" y="3572"/>
                    <a:pt x="116" y="3501"/>
                  </a:cubicBezTo>
                  <a:cubicBezTo>
                    <a:pt x="174" y="3431"/>
                    <a:pt x="255" y="3315"/>
                    <a:pt x="336" y="3153"/>
                  </a:cubicBezTo>
                  <a:cubicBezTo>
                    <a:pt x="406" y="3003"/>
                    <a:pt x="463" y="2794"/>
                    <a:pt x="475" y="2562"/>
                  </a:cubicBezTo>
                  <a:cubicBezTo>
                    <a:pt x="487" y="2342"/>
                    <a:pt x="498" y="2088"/>
                    <a:pt x="463" y="1821"/>
                  </a:cubicBezTo>
                  <a:cubicBezTo>
                    <a:pt x="417" y="1566"/>
                    <a:pt x="371" y="1323"/>
                    <a:pt x="348" y="1103"/>
                  </a:cubicBezTo>
                  <a:cubicBezTo>
                    <a:pt x="313" y="871"/>
                    <a:pt x="290" y="686"/>
                    <a:pt x="290" y="512"/>
                  </a:cubicBezTo>
                  <a:cubicBezTo>
                    <a:pt x="290" y="350"/>
                    <a:pt x="336" y="223"/>
                    <a:pt x="371" y="130"/>
                  </a:cubicBezTo>
                  <a:cubicBezTo>
                    <a:pt x="417" y="49"/>
                    <a:pt x="452" y="3"/>
                    <a:pt x="452" y="3"/>
                  </a:cubicBezTo>
                  <a:cubicBezTo>
                    <a:pt x="452" y="1"/>
                    <a:pt x="451" y="1"/>
                    <a:pt x="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8;p32">
              <a:extLst>
                <a:ext uri="{FF2B5EF4-FFF2-40B4-BE49-F238E27FC236}">
                  <a16:creationId xmlns:a16="http://schemas.microsoft.com/office/drawing/2014/main" id="{3CCD0722-CF88-65AC-A0ED-BE090E3229B7}"/>
                </a:ext>
              </a:extLst>
            </p:cNvPr>
            <p:cNvSpPr/>
            <p:nvPr/>
          </p:nvSpPr>
          <p:spPr>
            <a:xfrm>
              <a:off x="-916333" y="2085501"/>
              <a:ext cx="201081" cy="181812"/>
            </a:xfrm>
            <a:custGeom>
              <a:avLst/>
              <a:gdLst/>
              <a:ahLst/>
              <a:cxnLst/>
              <a:rect l="l" t="t" r="r" b="b"/>
              <a:pathLst>
                <a:path w="3475" h="3142" extrusionOk="0">
                  <a:moveTo>
                    <a:pt x="3475" y="1"/>
                  </a:moveTo>
                  <a:cubicBezTo>
                    <a:pt x="3475" y="1"/>
                    <a:pt x="3440" y="47"/>
                    <a:pt x="3347" y="140"/>
                  </a:cubicBezTo>
                  <a:cubicBezTo>
                    <a:pt x="3266" y="244"/>
                    <a:pt x="3150" y="394"/>
                    <a:pt x="3011" y="545"/>
                  </a:cubicBezTo>
                  <a:cubicBezTo>
                    <a:pt x="2745" y="892"/>
                    <a:pt x="2351" y="1379"/>
                    <a:pt x="1934" y="1912"/>
                  </a:cubicBezTo>
                  <a:cubicBezTo>
                    <a:pt x="1726" y="2166"/>
                    <a:pt x="1529" y="2433"/>
                    <a:pt x="1332" y="2653"/>
                  </a:cubicBezTo>
                  <a:cubicBezTo>
                    <a:pt x="1147" y="2861"/>
                    <a:pt x="927" y="3024"/>
                    <a:pt x="718" y="3070"/>
                  </a:cubicBezTo>
                  <a:cubicBezTo>
                    <a:pt x="498" y="3116"/>
                    <a:pt x="324" y="3116"/>
                    <a:pt x="197" y="3116"/>
                  </a:cubicBezTo>
                  <a:lnTo>
                    <a:pt x="0" y="3116"/>
                  </a:lnTo>
                  <a:cubicBezTo>
                    <a:pt x="0" y="3116"/>
                    <a:pt x="81" y="3128"/>
                    <a:pt x="162" y="3139"/>
                  </a:cubicBezTo>
                  <a:cubicBezTo>
                    <a:pt x="213" y="3139"/>
                    <a:pt x="275" y="3141"/>
                    <a:pt x="345" y="3141"/>
                  </a:cubicBezTo>
                  <a:cubicBezTo>
                    <a:pt x="449" y="3141"/>
                    <a:pt x="570" y="3137"/>
                    <a:pt x="695" y="3116"/>
                  </a:cubicBezTo>
                  <a:cubicBezTo>
                    <a:pt x="927" y="3070"/>
                    <a:pt x="1158" y="2908"/>
                    <a:pt x="1367" y="2688"/>
                  </a:cubicBezTo>
                  <a:cubicBezTo>
                    <a:pt x="1564" y="2479"/>
                    <a:pt x="1761" y="2213"/>
                    <a:pt x="1969" y="1958"/>
                  </a:cubicBezTo>
                  <a:cubicBezTo>
                    <a:pt x="2398" y="1414"/>
                    <a:pt x="2768" y="927"/>
                    <a:pt x="3046" y="580"/>
                  </a:cubicBezTo>
                  <a:cubicBezTo>
                    <a:pt x="3174" y="406"/>
                    <a:pt x="3278" y="279"/>
                    <a:pt x="3359" y="163"/>
                  </a:cubicBezTo>
                  <a:cubicBezTo>
                    <a:pt x="3452" y="59"/>
                    <a:pt x="3475" y="1"/>
                    <a:pt x="3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9;p32">
              <a:extLst>
                <a:ext uri="{FF2B5EF4-FFF2-40B4-BE49-F238E27FC236}">
                  <a16:creationId xmlns:a16="http://schemas.microsoft.com/office/drawing/2014/main" id="{1B683053-07F5-1EB6-DD08-F7C0D863BB34}"/>
                </a:ext>
              </a:extLst>
            </p:cNvPr>
            <p:cNvSpPr/>
            <p:nvPr/>
          </p:nvSpPr>
          <p:spPr>
            <a:xfrm>
              <a:off x="-1028938" y="1864863"/>
              <a:ext cx="325780" cy="381562"/>
            </a:xfrm>
            <a:custGeom>
              <a:avLst/>
              <a:gdLst/>
              <a:ahLst/>
              <a:cxnLst/>
              <a:rect l="l" t="t" r="r" b="b"/>
              <a:pathLst>
                <a:path w="5630" h="6594" extrusionOk="0">
                  <a:moveTo>
                    <a:pt x="5627" y="0"/>
                  </a:moveTo>
                  <a:cubicBezTo>
                    <a:pt x="5619" y="0"/>
                    <a:pt x="5593" y="28"/>
                    <a:pt x="5583" y="96"/>
                  </a:cubicBezTo>
                  <a:cubicBezTo>
                    <a:pt x="5560" y="131"/>
                    <a:pt x="5525" y="223"/>
                    <a:pt x="5455" y="304"/>
                  </a:cubicBezTo>
                  <a:cubicBezTo>
                    <a:pt x="5340" y="501"/>
                    <a:pt x="5120" y="744"/>
                    <a:pt x="4807" y="999"/>
                  </a:cubicBezTo>
                  <a:cubicBezTo>
                    <a:pt x="4483" y="1254"/>
                    <a:pt x="4077" y="1509"/>
                    <a:pt x="3649" y="1833"/>
                  </a:cubicBezTo>
                  <a:cubicBezTo>
                    <a:pt x="3209" y="2134"/>
                    <a:pt x="2734" y="2540"/>
                    <a:pt x="2444" y="3107"/>
                  </a:cubicBezTo>
                  <a:cubicBezTo>
                    <a:pt x="2294" y="3374"/>
                    <a:pt x="2178" y="3663"/>
                    <a:pt x="2027" y="3895"/>
                  </a:cubicBezTo>
                  <a:cubicBezTo>
                    <a:pt x="1865" y="4150"/>
                    <a:pt x="1645" y="4323"/>
                    <a:pt x="1425" y="4474"/>
                  </a:cubicBezTo>
                  <a:cubicBezTo>
                    <a:pt x="1217" y="4636"/>
                    <a:pt x="985" y="4763"/>
                    <a:pt x="788" y="4914"/>
                  </a:cubicBezTo>
                  <a:cubicBezTo>
                    <a:pt x="603" y="5041"/>
                    <a:pt x="429" y="5203"/>
                    <a:pt x="302" y="5366"/>
                  </a:cubicBezTo>
                  <a:cubicBezTo>
                    <a:pt x="35" y="5678"/>
                    <a:pt x="0" y="6061"/>
                    <a:pt x="35" y="6269"/>
                  </a:cubicBezTo>
                  <a:cubicBezTo>
                    <a:pt x="58" y="6385"/>
                    <a:pt x="93" y="6466"/>
                    <a:pt x="128" y="6524"/>
                  </a:cubicBezTo>
                  <a:cubicBezTo>
                    <a:pt x="139" y="6547"/>
                    <a:pt x="151" y="6559"/>
                    <a:pt x="174" y="6582"/>
                  </a:cubicBezTo>
                  <a:lnTo>
                    <a:pt x="186" y="6593"/>
                  </a:lnTo>
                  <a:cubicBezTo>
                    <a:pt x="197" y="6593"/>
                    <a:pt x="116" y="6489"/>
                    <a:pt x="70" y="6269"/>
                  </a:cubicBezTo>
                  <a:cubicBezTo>
                    <a:pt x="35" y="6061"/>
                    <a:pt x="82" y="5690"/>
                    <a:pt x="348" y="5389"/>
                  </a:cubicBezTo>
                  <a:cubicBezTo>
                    <a:pt x="475" y="5227"/>
                    <a:pt x="649" y="5088"/>
                    <a:pt x="834" y="4960"/>
                  </a:cubicBezTo>
                  <a:cubicBezTo>
                    <a:pt x="1020" y="4821"/>
                    <a:pt x="1251" y="4694"/>
                    <a:pt x="1471" y="4532"/>
                  </a:cubicBezTo>
                  <a:cubicBezTo>
                    <a:pt x="1691" y="4381"/>
                    <a:pt x="1911" y="4184"/>
                    <a:pt x="2085" y="3941"/>
                  </a:cubicBezTo>
                  <a:cubicBezTo>
                    <a:pt x="2236" y="3698"/>
                    <a:pt x="2352" y="3420"/>
                    <a:pt x="2502" y="3142"/>
                  </a:cubicBezTo>
                  <a:cubicBezTo>
                    <a:pt x="2792" y="2598"/>
                    <a:pt x="3243" y="2204"/>
                    <a:pt x="3672" y="1891"/>
                  </a:cubicBezTo>
                  <a:cubicBezTo>
                    <a:pt x="4112" y="1578"/>
                    <a:pt x="4517" y="1312"/>
                    <a:pt x="4830" y="1046"/>
                  </a:cubicBezTo>
                  <a:cubicBezTo>
                    <a:pt x="5131" y="791"/>
                    <a:pt x="5351" y="524"/>
                    <a:pt x="5467" y="328"/>
                  </a:cubicBezTo>
                  <a:cubicBezTo>
                    <a:pt x="5537" y="235"/>
                    <a:pt x="5571" y="154"/>
                    <a:pt x="5594" y="96"/>
                  </a:cubicBezTo>
                  <a:cubicBezTo>
                    <a:pt x="5618" y="38"/>
                    <a:pt x="5629" y="3"/>
                    <a:pt x="5629" y="3"/>
                  </a:cubicBezTo>
                  <a:cubicBezTo>
                    <a:pt x="5629" y="1"/>
                    <a:pt x="5628" y="0"/>
                    <a:pt x="5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20;p32">
              <a:extLst>
                <a:ext uri="{FF2B5EF4-FFF2-40B4-BE49-F238E27FC236}">
                  <a16:creationId xmlns:a16="http://schemas.microsoft.com/office/drawing/2014/main" id="{5B767014-6500-6934-3218-2AA9CC226CCF}"/>
                </a:ext>
              </a:extLst>
            </p:cNvPr>
            <p:cNvSpPr/>
            <p:nvPr/>
          </p:nvSpPr>
          <p:spPr>
            <a:xfrm>
              <a:off x="-956549" y="2111540"/>
              <a:ext cx="133437" cy="147614"/>
            </a:xfrm>
            <a:custGeom>
              <a:avLst/>
              <a:gdLst/>
              <a:ahLst/>
              <a:cxnLst/>
              <a:rect l="l" t="t" r="r" b="b"/>
              <a:pathLst>
                <a:path w="2306" h="2551" extrusionOk="0">
                  <a:moveTo>
                    <a:pt x="2161" y="0"/>
                  </a:moveTo>
                  <a:cubicBezTo>
                    <a:pt x="2113" y="0"/>
                    <a:pt x="2064" y="30"/>
                    <a:pt x="2039" y="72"/>
                  </a:cubicBezTo>
                  <a:cubicBezTo>
                    <a:pt x="2004" y="130"/>
                    <a:pt x="1992" y="199"/>
                    <a:pt x="1992" y="269"/>
                  </a:cubicBezTo>
                  <a:cubicBezTo>
                    <a:pt x="1807" y="1194"/>
                    <a:pt x="1183" y="2026"/>
                    <a:pt x="359" y="2470"/>
                  </a:cubicBezTo>
                  <a:lnTo>
                    <a:pt x="359" y="2470"/>
                  </a:lnTo>
                  <a:cubicBezTo>
                    <a:pt x="835" y="2400"/>
                    <a:pt x="1288" y="2175"/>
                    <a:pt x="1622" y="1832"/>
                  </a:cubicBezTo>
                  <a:cubicBezTo>
                    <a:pt x="2062" y="1415"/>
                    <a:pt x="2305" y="825"/>
                    <a:pt x="2305" y="211"/>
                  </a:cubicBezTo>
                  <a:cubicBezTo>
                    <a:pt x="2305" y="141"/>
                    <a:pt x="2293" y="37"/>
                    <a:pt x="2212" y="14"/>
                  </a:cubicBezTo>
                  <a:cubicBezTo>
                    <a:pt x="2196" y="4"/>
                    <a:pt x="2179" y="0"/>
                    <a:pt x="2161" y="0"/>
                  </a:cubicBezTo>
                  <a:close/>
                  <a:moveTo>
                    <a:pt x="359" y="2470"/>
                  </a:moveTo>
                  <a:cubicBezTo>
                    <a:pt x="254" y="2485"/>
                    <a:pt x="148" y="2493"/>
                    <a:pt x="41" y="2493"/>
                  </a:cubicBezTo>
                  <a:cubicBezTo>
                    <a:pt x="28" y="2493"/>
                    <a:pt x="14" y="2493"/>
                    <a:pt x="0" y="2492"/>
                  </a:cubicBezTo>
                  <a:lnTo>
                    <a:pt x="0" y="2492"/>
                  </a:lnTo>
                  <a:lnTo>
                    <a:pt x="197" y="2550"/>
                  </a:lnTo>
                  <a:cubicBezTo>
                    <a:pt x="252" y="2525"/>
                    <a:pt x="306" y="2498"/>
                    <a:pt x="359" y="2470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21;p32">
              <a:extLst>
                <a:ext uri="{FF2B5EF4-FFF2-40B4-BE49-F238E27FC236}">
                  <a16:creationId xmlns:a16="http://schemas.microsoft.com/office/drawing/2014/main" id="{70439902-D42C-FF01-A5D7-137A58D9B94B}"/>
                </a:ext>
              </a:extLst>
            </p:cNvPr>
            <p:cNvSpPr/>
            <p:nvPr/>
          </p:nvSpPr>
          <p:spPr>
            <a:xfrm>
              <a:off x="-51834" y="2247291"/>
              <a:ext cx="141480" cy="166651"/>
            </a:xfrm>
            <a:custGeom>
              <a:avLst/>
              <a:gdLst/>
              <a:ahLst/>
              <a:cxnLst/>
              <a:rect l="l" t="t" r="r" b="b"/>
              <a:pathLst>
                <a:path w="2445" h="2880" extrusionOk="0">
                  <a:moveTo>
                    <a:pt x="2280" y="1"/>
                  </a:moveTo>
                  <a:cubicBezTo>
                    <a:pt x="2239" y="1"/>
                    <a:pt x="2198" y="11"/>
                    <a:pt x="2167" y="31"/>
                  </a:cubicBezTo>
                  <a:cubicBezTo>
                    <a:pt x="2062" y="89"/>
                    <a:pt x="2004" y="216"/>
                    <a:pt x="1935" y="320"/>
                  </a:cubicBezTo>
                  <a:cubicBezTo>
                    <a:pt x="1611" y="807"/>
                    <a:pt x="985" y="1015"/>
                    <a:pt x="580" y="1432"/>
                  </a:cubicBezTo>
                  <a:cubicBezTo>
                    <a:pt x="267" y="1745"/>
                    <a:pt x="24" y="2127"/>
                    <a:pt x="1" y="2579"/>
                  </a:cubicBezTo>
                  <a:lnTo>
                    <a:pt x="684" y="2880"/>
                  </a:lnTo>
                  <a:cubicBezTo>
                    <a:pt x="1275" y="1965"/>
                    <a:pt x="1854" y="1050"/>
                    <a:pt x="2444" y="123"/>
                  </a:cubicBezTo>
                  <a:cubicBezTo>
                    <a:pt x="2437" y="39"/>
                    <a:pt x="2359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22;p32">
              <a:extLst>
                <a:ext uri="{FF2B5EF4-FFF2-40B4-BE49-F238E27FC236}">
                  <a16:creationId xmlns:a16="http://schemas.microsoft.com/office/drawing/2014/main" id="{43061457-133D-B44C-82D7-A3956783FBC3}"/>
                </a:ext>
              </a:extLst>
            </p:cNvPr>
            <p:cNvSpPr/>
            <p:nvPr/>
          </p:nvSpPr>
          <p:spPr>
            <a:xfrm>
              <a:off x="-1902174" y="4228058"/>
              <a:ext cx="461821" cy="424324"/>
            </a:xfrm>
            <a:custGeom>
              <a:avLst/>
              <a:gdLst/>
              <a:ahLst/>
              <a:cxnLst/>
              <a:rect l="l" t="t" r="r" b="b"/>
              <a:pathLst>
                <a:path w="7981" h="7333" extrusionOk="0">
                  <a:moveTo>
                    <a:pt x="7980" y="1"/>
                  </a:moveTo>
                  <a:lnTo>
                    <a:pt x="2375" y="36"/>
                  </a:lnTo>
                  <a:cubicBezTo>
                    <a:pt x="2375" y="36"/>
                    <a:pt x="0" y="545"/>
                    <a:pt x="1228" y="3441"/>
                  </a:cubicBezTo>
                  <a:cubicBezTo>
                    <a:pt x="2467" y="6336"/>
                    <a:pt x="1726" y="7124"/>
                    <a:pt x="869" y="7332"/>
                  </a:cubicBezTo>
                  <a:lnTo>
                    <a:pt x="7401" y="7286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23;p32">
              <a:extLst>
                <a:ext uri="{FF2B5EF4-FFF2-40B4-BE49-F238E27FC236}">
                  <a16:creationId xmlns:a16="http://schemas.microsoft.com/office/drawing/2014/main" id="{3BD87326-6564-CEE9-4C82-07CD751CA3B6}"/>
                </a:ext>
              </a:extLst>
            </p:cNvPr>
            <p:cNvSpPr/>
            <p:nvPr/>
          </p:nvSpPr>
          <p:spPr>
            <a:xfrm>
              <a:off x="-1764803" y="4228058"/>
              <a:ext cx="838464" cy="424671"/>
            </a:xfrm>
            <a:custGeom>
              <a:avLst/>
              <a:gdLst/>
              <a:ahLst/>
              <a:cxnLst/>
              <a:rect l="l" t="t" r="r" b="b"/>
              <a:pathLst>
                <a:path w="14490" h="7339" extrusionOk="0">
                  <a:moveTo>
                    <a:pt x="5606" y="1"/>
                  </a:moveTo>
                  <a:lnTo>
                    <a:pt x="1" y="36"/>
                  </a:lnTo>
                  <a:cubicBezTo>
                    <a:pt x="1" y="36"/>
                    <a:pt x="1888" y="730"/>
                    <a:pt x="2155" y="3973"/>
                  </a:cubicBezTo>
                  <a:cubicBezTo>
                    <a:pt x="2294" y="5491"/>
                    <a:pt x="2954" y="6371"/>
                    <a:pt x="3487" y="6857"/>
                  </a:cubicBezTo>
                  <a:cubicBezTo>
                    <a:pt x="3834" y="7170"/>
                    <a:pt x="4286" y="7332"/>
                    <a:pt x="4749" y="7332"/>
                  </a:cubicBezTo>
                  <a:lnTo>
                    <a:pt x="13150" y="7302"/>
                  </a:lnTo>
                  <a:lnTo>
                    <a:pt x="13150" y="7302"/>
                  </a:lnTo>
                  <a:cubicBezTo>
                    <a:pt x="10679" y="7043"/>
                    <a:pt x="7711" y="5413"/>
                    <a:pt x="7575" y="2885"/>
                  </a:cubicBezTo>
                  <a:cubicBezTo>
                    <a:pt x="7425" y="1"/>
                    <a:pt x="5606" y="1"/>
                    <a:pt x="5606" y="1"/>
                  </a:cubicBezTo>
                  <a:close/>
                  <a:moveTo>
                    <a:pt x="14489" y="7297"/>
                  </a:moveTo>
                  <a:lnTo>
                    <a:pt x="13150" y="7302"/>
                  </a:lnTo>
                  <a:lnTo>
                    <a:pt x="13150" y="7302"/>
                  </a:lnTo>
                  <a:cubicBezTo>
                    <a:pt x="13380" y="7326"/>
                    <a:pt x="13606" y="7339"/>
                    <a:pt x="13825" y="7339"/>
                  </a:cubicBezTo>
                  <a:cubicBezTo>
                    <a:pt x="14055" y="7339"/>
                    <a:pt x="14278" y="7325"/>
                    <a:pt x="14489" y="7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24;p32">
              <a:extLst>
                <a:ext uri="{FF2B5EF4-FFF2-40B4-BE49-F238E27FC236}">
                  <a16:creationId xmlns:a16="http://schemas.microsoft.com/office/drawing/2014/main" id="{605090AF-9D5E-EE8D-61BF-42AFDFF1E94F}"/>
                </a:ext>
              </a:extLst>
            </p:cNvPr>
            <p:cNvSpPr/>
            <p:nvPr/>
          </p:nvSpPr>
          <p:spPr>
            <a:xfrm>
              <a:off x="-1499378" y="3939718"/>
              <a:ext cx="846449" cy="712839"/>
            </a:xfrm>
            <a:custGeom>
              <a:avLst/>
              <a:gdLst/>
              <a:ahLst/>
              <a:cxnLst/>
              <a:rect l="l" t="t" r="r" b="b"/>
              <a:pathLst>
                <a:path w="14628" h="12319" extrusionOk="0">
                  <a:moveTo>
                    <a:pt x="8424" y="0"/>
                  </a:moveTo>
                  <a:cubicBezTo>
                    <a:pt x="7958" y="0"/>
                    <a:pt x="5529" y="284"/>
                    <a:pt x="5247" y="6165"/>
                  </a:cubicBezTo>
                  <a:cubicBezTo>
                    <a:pt x="4969" y="11721"/>
                    <a:pt x="1330" y="12272"/>
                    <a:pt x="281" y="12315"/>
                  </a:cubicBezTo>
                  <a:lnTo>
                    <a:pt x="9810" y="12315"/>
                  </a:lnTo>
                  <a:cubicBezTo>
                    <a:pt x="9810" y="12315"/>
                    <a:pt x="11848" y="11863"/>
                    <a:pt x="11373" y="7265"/>
                  </a:cubicBezTo>
                  <a:cubicBezTo>
                    <a:pt x="11165" y="5331"/>
                    <a:pt x="14628" y="4"/>
                    <a:pt x="14628" y="4"/>
                  </a:cubicBezTo>
                  <a:lnTo>
                    <a:pt x="8501" y="4"/>
                  </a:lnTo>
                  <a:cubicBezTo>
                    <a:pt x="8501" y="4"/>
                    <a:pt x="8474" y="0"/>
                    <a:pt x="8424" y="0"/>
                  </a:cubicBezTo>
                  <a:close/>
                  <a:moveTo>
                    <a:pt x="0" y="12315"/>
                  </a:moveTo>
                  <a:cubicBezTo>
                    <a:pt x="0" y="12315"/>
                    <a:pt x="46" y="12318"/>
                    <a:pt x="129" y="12318"/>
                  </a:cubicBezTo>
                  <a:cubicBezTo>
                    <a:pt x="171" y="12318"/>
                    <a:pt x="222" y="12318"/>
                    <a:pt x="281" y="12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25;p32">
              <a:extLst>
                <a:ext uri="{FF2B5EF4-FFF2-40B4-BE49-F238E27FC236}">
                  <a16:creationId xmlns:a16="http://schemas.microsoft.com/office/drawing/2014/main" id="{99264C56-4264-7C79-5E4E-7934C7B1935E}"/>
                </a:ext>
              </a:extLst>
            </p:cNvPr>
            <p:cNvSpPr/>
            <p:nvPr/>
          </p:nvSpPr>
          <p:spPr>
            <a:xfrm>
              <a:off x="-1120769" y="3940008"/>
              <a:ext cx="260798" cy="452331"/>
            </a:xfrm>
            <a:custGeom>
              <a:avLst/>
              <a:gdLst/>
              <a:ahLst/>
              <a:cxnLst/>
              <a:rect l="l" t="t" r="r" b="b"/>
              <a:pathLst>
                <a:path w="4507" h="7817" extrusionOk="0">
                  <a:moveTo>
                    <a:pt x="1796" y="1"/>
                  </a:moveTo>
                  <a:cubicBezTo>
                    <a:pt x="1208" y="1"/>
                    <a:pt x="652" y="350"/>
                    <a:pt x="325" y="740"/>
                  </a:cubicBezTo>
                  <a:cubicBezTo>
                    <a:pt x="1" y="1122"/>
                    <a:pt x="140" y="1713"/>
                    <a:pt x="406" y="2118"/>
                  </a:cubicBezTo>
                  <a:cubicBezTo>
                    <a:pt x="684" y="2523"/>
                    <a:pt x="1101" y="2801"/>
                    <a:pt x="1541" y="3010"/>
                  </a:cubicBezTo>
                  <a:cubicBezTo>
                    <a:pt x="1970" y="3242"/>
                    <a:pt x="2421" y="3438"/>
                    <a:pt x="2815" y="3728"/>
                  </a:cubicBezTo>
                  <a:cubicBezTo>
                    <a:pt x="3417" y="4191"/>
                    <a:pt x="3811" y="4863"/>
                    <a:pt x="4054" y="5593"/>
                  </a:cubicBezTo>
                  <a:cubicBezTo>
                    <a:pt x="4309" y="6311"/>
                    <a:pt x="4402" y="7064"/>
                    <a:pt x="4506" y="7816"/>
                  </a:cubicBezTo>
                  <a:cubicBezTo>
                    <a:pt x="4506" y="7816"/>
                    <a:pt x="4193" y="2419"/>
                    <a:pt x="3232" y="925"/>
                  </a:cubicBezTo>
                  <a:cubicBezTo>
                    <a:pt x="2809" y="248"/>
                    <a:pt x="2291" y="1"/>
                    <a:pt x="17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26;p32">
              <a:extLst>
                <a:ext uri="{FF2B5EF4-FFF2-40B4-BE49-F238E27FC236}">
                  <a16:creationId xmlns:a16="http://schemas.microsoft.com/office/drawing/2014/main" id="{941BE8F7-FD99-00F1-D135-CF3A139097C3}"/>
                </a:ext>
              </a:extLst>
            </p:cNvPr>
            <p:cNvSpPr/>
            <p:nvPr/>
          </p:nvSpPr>
          <p:spPr>
            <a:xfrm>
              <a:off x="-1007470" y="3939892"/>
              <a:ext cx="858543" cy="712492"/>
            </a:xfrm>
            <a:custGeom>
              <a:avLst/>
              <a:gdLst/>
              <a:ahLst/>
              <a:cxnLst/>
              <a:rect l="l" t="t" r="r" b="b"/>
              <a:pathLst>
                <a:path w="14837" h="12313" extrusionOk="0">
                  <a:moveTo>
                    <a:pt x="14836" y="12300"/>
                  </a:moveTo>
                  <a:lnTo>
                    <a:pt x="14761" y="12301"/>
                  </a:lnTo>
                  <a:lnTo>
                    <a:pt x="14762" y="12301"/>
                  </a:lnTo>
                  <a:cubicBezTo>
                    <a:pt x="14772" y="12301"/>
                    <a:pt x="14782" y="12301"/>
                    <a:pt x="14792" y="12301"/>
                  </a:cubicBezTo>
                  <a:cubicBezTo>
                    <a:pt x="14807" y="12301"/>
                    <a:pt x="14821" y="12301"/>
                    <a:pt x="14836" y="12300"/>
                  </a:cubicBezTo>
                  <a:close/>
                  <a:moveTo>
                    <a:pt x="0" y="1"/>
                  </a:moveTo>
                  <a:cubicBezTo>
                    <a:pt x="1876" y="209"/>
                    <a:pt x="2212" y="5734"/>
                    <a:pt x="2618" y="9092"/>
                  </a:cubicBezTo>
                  <a:cubicBezTo>
                    <a:pt x="2992" y="12194"/>
                    <a:pt x="5490" y="12313"/>
                    <a:pt x="5870" y="12313"/>
                  </a:cubicBezTo>
                  <a:cubicBezTo>
                    <a:pt x="5901" y="12313"/>
                    <a:pt x="5918" y="12312"/>
                    <a:pt x="5918" y="12312"/>
                  </a:cubicBezTo>
                  <a:lnTo>
                    <a:pt x="14761" y="12301"/>
                  </a:lnTo>
                  <a:lnTo>
                    <a:pt x="14762" y="12301"/>
                  </a:lnTo>
                  <a:cubicBezTo>
                    <a:pt x="10543" y="12277"/>
                    <a:pt x="8858" y="7361"/>
                    <a:pt x="8513" y="4367"/>
                  </a:cubicBezTo>
                  <a:cubicBezTo>
                    <a:pt x="8351" y="2942"/>
                    <a:pt x="8096" y="1958"/>
                    <a:pt x="7829" y="1298"/>
                  </a:cubicBezTo>
                  <a:cubicBezTo>
                    <a:pt x="7528" y="510"/>
                    <a:pt x="6775" y="1"/>
                    <a:pt x="5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27;p32">
              <a:extLst>
                <a:ext uri="{FF2B5EF4-FFF2-40B4-BE49-F238E27FC236}">
                  <a16:creationId xmlns:a16="http://schemas.microsoft.com/office/drawing/2014/main" id="{D45A5C6B-67E7-3444-FCF4-74C8D5623043}"/>
                </a:ext>
              </a:extLst>
            </p:cNvPr>
            <p:cNvSpPr/>
            <p:nvPr/>
          </p:nvSpPr>
          <p:spPr>
            <a:xfrm>
              <a:off x="-774275" y="448943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5"/>
                    <a:pt x="1" y="47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9"/>
                    <a:pt x="3846" y="47"/>
                  </a:cubicBezTo>
                  <a:cubicBezTo>
                    <a:pt x="3846" y="24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28;p32">
              <a:extLst>
                <a:ext uri="{FF2B5EF4-FFF2-40B4-BE49-F238E27FC236}">
                  <a16:creationId xmlns:a16="http://schemas.microsoft.com/office/drawing/2014/main" id="{119090D9-2845-83C7-D6AA-395722A4C5AB}"/>
                </a:ext>
              </a:extLst>
            </p:cNvPr>
            <p:cNvSpPr/>
            <p:nvPr/>
          </p:nvSpPr>
          <p:spPr>
            <a:xfrm>
              <a:off x="-528987" y="4470685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76"/>
                    <a:pt x="580" y="591"/>
                    <a:pt x="591" y="603"/>
                  </a:cubicBezTo>
                  <a:cubicBezTo>
                    <a:pt x="580" y="591"/>
                    <a:pt x="360" y="580"/>
                    <a:pt x="70" y="558"/>
                  </a:cubicBezTo>
                  <a:lnTo>
                    <a:pt x="70" y="558"/>
                  </a:lnTo>
                  <a:lnTo>
                    <a:pt x="70" y="313"/>
                  </a:lnTo>
                  <a:lnTo>
                    <a:pt x="70" y="174"/>
                  </a:lnTo>
                  <a:lnTo>
                    <a:pt x="70" y="93"/>
                  </a:lnTo>
                  <a:lnTo>
                    <a:pt x="70" y="70"/>
                  </a:lnTo>
                  <a:close/>
                  <a:moveTo>
                    <a:pt x="47" y="0"/>
                  </a:moveTo>
                  <a:lnTo>
                    <a:pt x="0" y="35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6"/>
                  </a:lnTo>
                  <a:lnTo>
                    <a:pt x="0" y="325"/>
                  </a:lnTo>
                  <a:lnTo>
                    <a:pt x="0" y="603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14"/>
                    <a:pt x="591" y="603"/>
                  </a:cubicBezTo>
                  <a:lnTo>
                    <a:pt x="591" y="603"/>
                  </a:lnTo>
                  <a:cubicBezTo>
                    <a:pt x="591" y="603"/>
                    <a:pt x="592" y="603"/>
                    <a:pt x="592" y="603"/>
                  </a:cubicBezTo>
                  <a:cubicBezTo>
                    <a:pt x="604" y="603"/>
                    <a:pt x="626" y="374"/>
                    <a:pt x="637" y="24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29;p32">
              <a:extLst>
                <a:ext uri="{FF2B5EF4-FFF2-40B4-BE49-F238E27FC236}">
                  <a16:creationId xmlns:a16="http://schemas.microsoft.com/office/drawing/2014/main" id="{906D8668-3450-5392-2DC0-C9382428F49D}"/>
                </a:ext>
              </a:extLst>
            </p:cNvPr>
            <p:cNvSpPr/>
            <p:nvPr/>
          </p:nvSpPr>
          <p:spPr>
            <a:xfrm>
              <a:off x="-723354" y="4561822"/>
              <a:ext cx="222549" cy="4745"/>
            </a:xfrm>
            <a:custGeom>
              <a:avLst/>
              <a:gdLst/>
              <a:ahLst/>
              <a:cxnLst/>
              <a:rect l="l" t="t" r="r" b="b"/>
              <a:pathLst>
                <a:path w="3846" h="82" extrusionOk="0">
                  <a:moveTo>
                    <a:pt x="1923" y="1"/>
                  </a:moveTo>
                  <a:cubicBezTo>
                    <a:pt x="869" y="1"/>
                    <a:pt x="1" y="24"/>
                    <a:pt x="1" y="47"/>
                  </a:cubicBezTo>
                  <a:cubicBezTo>
                    <a:pt x="1" y="70"/>
                    <a:pt x="858" y="82"/>
                    <a:pt x="1923" y="82"/>
                  </a:cubicBezTo>
                  <a:cubicBezTo>
                    <a:pt x="2977" y="82"/>
                    <a:pt x="3846" y="58"/>
                    <a:pt x="3846" y="47"/>
                  </a:cubicBezTo>
                  <a:cubicBezTo>
                    <a:pt x="3846" y="12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30;p32">
              <a:extLst>
                <a:ext uri="{FF2B5EF4-FFF2-40B4-BE49-F238E27FC236}">
                  <a16:creationId xmlns:a16="http://schemas.microsoft.com/office/drawing/2014/main" id="{F74C84BB-15BC-AF77-53E1-3B86BB3DA6FD}"/>
                </a:ext>
              </a:extLst>
            </p:cNvPr>
            <p:cNvSpPr/>
            <p:nvPr/>
          </p:nvSpPr>
          <p:spPr>
            <a:xfrm>
              <a:off x="-478066" y="454237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62"/>
                    <a:pt x="579" y="579"/>
                    <a:pt x="590" y="612"/>
                  </a:cubicBezTo>
                  <a:lnTo>
                    <a:pt x="590" y="612"/>
                  </a:lnTo>
                  <a:cubicBezTo>
                    <a:pt x="574" y="591"/>
                    <a:pt x="349" y="580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5"/>
                  </a:lnTo>
                  <a:lnTo>
                    <a:pt x="70" y="70"/>
                  </a:lnTo>
                  <a:close/>
                  <a:moveTo>
                    <a:pt x="47" y="1"/>
                  </a:moveTo>
                  <a:lnTo>
                    <a:pt x="1" y="47"/>
                  </a:lnTo>
                  <a:lnTo>
                    <a:pt x="1" y="59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7"/>
                  </a:lnTo>
                  <a:lnTo>
                    <a:pt x="1" y="614"/>
                  </a:lnTo>
                  <a:lnTo>
                    <a:pt x="1" y="638"/>
                  </a:lnTo>
                  <a:lnTo>
                    <a:pt x="35" y="638"/>
                  </a:lnTo>
                  <a:cubicBezTo>
                    <a:pt x="383" y="638"/>
                    <a:pt x="615" y="626"/>
                    <a:pt x="591" y="615"/>
                  </a:cubicBezTo>
                  <a:lnTo>
                    <a:pt x="591" y="615"/>
                  </a:lnTo>
                  <a:cubicBezTo>
                    <a:pt x="592" y="615"/>
                    <a:pt x="592" y="615"/>
                    <a:pt x="593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1"/>
                  </a:ln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31;p32">
              <a:extLst>
                <a:ext uri="{FF2B5EF4-FFF2-40B4-BE49-F238E27FC236}">
                  <a16:creationId xmlns:a16="http://schemas.microsoft.com/office/drawing/2014/main" id="{564D76EA-4619-8829-7640-6B7E162E5D01}"/>
                </a:ext>
              </a:extLst>
            </p:cNvPr>
            <p:cNvSpPr/>
            <p:nvPr/>
          </p:nvSpPr>
          <p:spPr>
            <a:xfrm>
              <a:off x="-817847" y="4307854"/>
              <a:ext cx="222549" cy="5381"/>
            </a:xfrm>
            <a:custGeom>
              <a:avLst/>
              <a:gdLst/>
              <a:ahLst/>
              <a:cxnLst/>
              <a:rect l="l" t="t" r="r" b="b"/>
              <a:pathLst>
                <a:path w="3846" h="93" extrusionOk="0">
                  <a:moveTo>
                    <a:pt x="1923" y="0"/>
                  </a:moveTo>
                  <a:cubicBezTo>
                    <a:pt x="869" y="0"/>
                    <a:pt x="1" y="12"/>
                    <a:pt x="1" y="46"/>
                  </a:cubicBezTo>
                  <a:cubicBezTo>
                    <a:pt x="1" y="70"/>
                    <a:pt x="846" y="93"/>
                    <a:pt x="1923" y="93"/>
                  </a:cubicBezTo>
                  <a:cubicBezTo>
                    <a:pt x="2977" y="93"/>
                    <a:pt x="3846" y="58"/>
                    <a:pt x="3846" y="46"/>
                  </a:cubicBezTo>
                  <a:cubicBezTo>
                    <a:pt x="3846" y="12"/>
                    <a:pt x="2989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32;p32">
              <a:extLst>
                <a:ext uri="{FF2B5EF4-FFF2-40B4-BE49-F238E27FC236}">
                  <a16:creationId xmlns:a16="http://schemas.microsoft.com/office/drawing/2014/main" id="{BDF6569C-2CD2-4A4E-7FEB-F7CA95152632}"/>
                </a:ext>
              </a:extLst>
            </p:cNvPr>
            <p:cNvSpPr/>
            <p:nvPr/>
          </p:nvSpPr>
          <p:spPr>
            <a:xfrm>
              <a:off x="-571864" y="4288411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9"/>
                  </a:cubicBezTo>
                  <a:lnTo>
                    <a:pt x="70" y="569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3" y="626"/>
                    <a:pt x="591" y="614"/>
                  </a:cubicBezTo>
                  <a:lnTo>
                    <a:pt x="591" y="614"/>
                  </a:lnTo>
                  <a:cubicBezTo>
                    <a:pt x="593" y="604"/>
                    <a:pt x="615" y="378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33;p32">
              <a:extLst>
                <a:ext uri="{FF2B5EF4-FFF2-40B4-BE49-F238E27FC236}">
                  <a16:creationId xmlns:a16="http://schemas.microsoft.com/office/drawing/2014/main" id="{D2B0B4FC-4231-A156-8B36-88420070DE09}"/>
                </a:ext>
              </a:extLst>
            </p:cNvPr>
            <p:cNvSpPr/>
            <p:nvPr/>
          </p:nvSpPr>
          <p:spPr>
            <a:xfrm>
              <a:off x="-829883" y="4212666"/>
              <a:ext cx="223185" cy="4745"/>
            </a:xfrm>
            <a:custGeom>
              <a:avLst/>
              <a:gdLst/>
              <a:ahLst/>
              <a:cxnLst/>
              <a:rect l="l" t="t" r="r" b="b"/>
              <a:pathLst>
                <a:path w="3857" h="82" extrusionOk="0">
                  <a:moveTo>
                    <a:pt x="1923" y="0"/>
                  </a:moveTo>
                  <a:cubicBezTo>
                    <a:pt x="869" y="0"/>
                    <a:pt x="0" y="12"/>
                    <a:pt x="0" y="35"/>
                  </a:cubicBezTo>
                  <a:cubicBezTo>
                    <a:pt x="0" y="70"/>
                    <a:pt x="857" y="81"/>
                    <a:pt x="1923" y="81"/>
                  </a:cubicBezTo>
                  <a:cubicBezTo>
                    <a:pt x="2988" y="81"/>
                    <a:pt x="3857" y="58"/>
                    <a:pt x="3857" y="35"/>
                  </a:cubicBezTo>
                  <a:cubicBezTo>
                    <a:pt x="3857" y="24"/>
                    <a:pt x="2988" y="12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34;p32">
              <a:extLst>
                <a:ext uri="{FF2B5EF4-FFF2-40B4-BE49-F238E27FC236}">
                  <a16:creationId xmlns:a16="http://schemas.microsoft.com/office/drawing/2014/main" id="{6E8D9F30-EBCD-AAB2-010B-7864D8C3B1A0}"/>
                </a:ext>
              </a:extLst>
            </p:cNvPr>
            <p:cNvSpPr/>
            <p:nvPr/>
          </p:nvSpPr>
          <p:spPr>
            <a:xfrm>
              <a:off x="-584595" y="4193918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47" y="0"/>
                  </a:moveTo>
                  <a:lnTo>
                    <a:pt x="0" y="46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0" y="116"/>
                  </a:lnTo>
                  <a:lnTo>
                    <a:pt x="0" y="185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602" y="614"/>
                  </a:cubicBezTo>
                  <a:cubicBezTo>
                    <a:pt x="580" y="592"/>
                    <a:pt x="365" y="580"/>
                    <a:pt x="81" y="569"/>
                  </a:cubicBezTo>
                  <a:lnTo>
                    <a:pt x="81" y="569"/>
                  </a:lnTo>
                  <a:lnTo>
                    <a:pt x="81" y="324"/>
                  </a:lnTo>
                  <a:lnTo>
                    <a:pt x="81" y="174"/>
                  </a:lnTo>
                  <a:lnTo>
                    <a:pt x="81" y="104"/>
                  </a:lnTo>
                  <a:lnTo>
                    <a:pt x="81" y="70"/>
                  </a:lnTo>
                  <a:lnTo>
                    <a:pt x="568" y="70"/>
                  </a:lnTo>
                  <a:cubicBezTo>
                    <a:pt x="568" y="371"/>
                    <a:pt x="580" y="591"/>
                    <a:pt x="602" y="614"/>
                  </a:cubicBezTo>
                  <a:cubicBezTo>
                    <a:pt x="602" y="614"/>
                    <a:pt x="626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35;p32">
              <a:extLst>
                <a:ext uri="{FF2B5EF4-FFF2-40B4-BE49-F238E27FC236}">
                  <a16:creationId xmlns:a16="http://schemas.microsoft.com/office/drawing/2014/main" id="{2DF8C4C1-282A-ACF0-3DEE-AB3FE5E2F3EC}"/>
                </a:ext>
              </a:extLst>
            </p:cNvPr>
            <p:cNvSpPr/>
            <p:nvPr/>
          </p:nvSpPr>
          <p:spPr>
            <a:xfrm>
              <a:off x="-846664" y="4126216"/>
              <a:ext cx="223243" cy="4745"/>
            </a:xfrm>
            <a:custGeom>
              <a:avLst/>
              <a:gdLst/>
              <a:ahLst/>
              <a:cxnLst/>
              <a:rect l="l" t="t" r="r" b="b"/>
              <a:pathLst>
                <a:path w="3858" h="82" extrusionOk="0">
                  <a:moveTo>
                    <a:pt x="1923" y="0"/>
                  </a:moveTo>
                  <a:cubicBezTo>
                    <a:pt x="869" y="0"/>
                    <a:pt x="1" y="12"/>
                    <a:pt x="1" y="47"/>
                  </a:cubicBezTo>
                  <a:cubicBezTo>
                    <a:pt x="1" y="70"/>
                    <a:pt x="858" y="81"/>
                    <a:pt x="1923" y="81"/>
                  </a:cubicBezTo>
                  <a:cubicBezTo>
                    <a:pt x="2989" y="81"/>
                    <a:pt x="3857" y="58"/>
                    <a:pt x="3857" y="47"/>
                  </a:cubicBezTo>
                  <a:cubicBezTo>
                    <a:pt x="3857" y="12"/>
                    <a:pt x="3000" y="0"/>
                    <a:pt x="19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36;p32">
              <a:extLst>
                <a:ext uri="{FF2B5EF4-FFF2-40B4-BE49-F238E27FC236}">
                  <a16:creationId xmlns:a16="http://schemas.microsoft.com/office/drawing/2014/main" id="{B5CCADC7-FC15-6241-451C-3463B1D43812}"/>
                </a:ext>
              </a:extLst>
            </p:cNvPr>
            <p:cNvSpPr/>
            <p:nvPr/>
          </p:nvSpPr>
          <p:spPr>
            <a:xfrm>
              <a:off x="-601375" y="410677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70"/>
                  </a:moveTo>
                  <a:cubicBezTo>
                    <a:pt x="569" y="357"/>
                    <a:pt x="579" y="571"/>
                    <a:pt x="600" y="610"/>
                  </a:cubicBezTo>
                  <a:lnTo>
                    <a:pt x="600" y="610"/>
                  </a:lnTo>
                  <a:cubicBezTo>
                    <a:pt x="572" y="590"/>
                    <a:pt x="366" y="580"/>
                    <a:pt x="82" y="569"/>
                  </a:cubicBezTo>
                  <a:lnTo>
                    <a:pt x="82" y="569"/>
                  </a:lnTo>
                  <a:lnTo>
                    <a:pt x="82" y="325"/>
                  </a:lnTo>
                  <a:lnTo>
                    <a:pt x="82" y="174"/>
                  </a:lnTo>
                  <a:lnTo>
                    <a:pt x="82" y="105"/>
                  </a:lnTo>
                  <a:lnTo>
                    <a:pt x="82" y="70"/>
                  </a:lnTo>
                  <a:close/>
                  <a:moveTo>
                    <a:pt x="47" y="0"/>
                  </a:moveTo>
                  <a:lnTo>
                    <a:pt x="1" y="47"/>
                  </a:lnTo>
                  <a:lnTo>
                    <a:pt x="1" y="58"/>
                  </a:lnTo>
                  <a:lnTo>
                    <a:pt x="1" y="70"/>
                  </a:lnTo>
                  <a:lnTo>
                    <a:pt x="1" y="116"/>
                  </a:lnTo>
                  <a:lnTo>
                    <a:pt x="1" y="186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3" y="637"/>
                    <a:pt x="614" y="626"/>
                    <a:pt x="603" y="614"/>
                  </a:cubicBezTo>
                  <a:lnTo>
                    <a:pt x="603" y="614"/>
                  </a:lnTo>
                  <a:cubicBezTo>
                    <a:pt x="603" y="615"/>
                    <a:pt x="603" y="615"/>
                    <a:pt x="604" y="615"/>
                  </a:cubicBezTo>
                  <a:cubicBezTo>
                    <a:pt x="615" y="615"/>
                    <a:pt x="626" y="386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37;p32">
              <a:extLst>
                <a:ext uri="{FF2B5EF4-FFF2-40B4-BE49-F238E27FC236}">
                  <a16:creationId xmlns:a16="http://schemas.microsoft.com/office/drawing/2014/main" id="{9B2D84C1-F096-CE0D-E2DE-2B41F79F13CA}"/>
                </a:ext>
              </a:extLst>
            </p:cNvPr>
            <p:cNvSpPr/>
            <p:nvPr/>
          </p:nvSpPr>
          <p:spPr>
            <a:xfrm>
              <a:off x="-869463" y="4046479"/>
              <a:ext cx="223243" cy="5381"/>
            </a:xfrm>
            <a:custGeom>
              <a:avLst/>
              <a:gdLst/>
              <a:ahLst/>
              <a:cxnLst/>
              <a:rect l="l" t="t" r="r" b="b"/>
              <a:pathLst>
                <a:path w="3858" h="93" extrusionOk="0">
                  <a:moveTo>
                    <a:pt x="1935" y="0"/>
                  </a:moveTo>
                  <a:cubicBezTo>
                    <a:pt x="870" y="0"/>
                    <a:pt x="1" y="35"/>
                    <a:pt x="1" y="46"/>
                  </a:cubicBezTo>
                  <a:cubicBezTo>
                    <a:pt x="1" y="70"/>
                    <a:pt x="858" y="93"/>
                    <a:pt x="1935" y="93"/>
                  </a:cubicBezTo>
                  <a:cubicBezTo>
                    <a:pt x="2989" y="93"/>
                    <a:pt x="3858" y="58"/>
                    <a:pt x="3858" y="46"/>
                  </a:cubicBezTo>
                  <a:cubicBezTo>
                    <a:pt x="3858" y="12"/>
                    <a:pt x="2989" y="0"/>
                    <a:pt x="1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38;p32">
              <a:extLst>
                <a:ext uri="{FF2B5EF4-FFF2-40B4-BE49-F238E27FC236}">
                  <a16:creationId xmlns:a16="http://schemas.microsoft.com/office/drawing/2014/main" id="{D5DF549F-AD3F-06BF-BE4D-2B4700BB2260}"/>
                </a:ext>
              </a:extLst>
            </p:cNvPr>
            <p:cNvSpPr/>
            <p:nvPr/>
          </p:nvSpPr>
          <p:spPr>
            <a:xfrm>
              <a:off x="-623480" y="4027036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5" y="0"/>
                  </a:moveTo>
                  <a:lnTo>
                    <a:pt x="0" y="47"/>
                  </a:lnTo>
                  <a:lnTo>
                    <a:pt x="0" y="58"/>
                  </a:lnTo>
                  <a:lnTo>
                    <a:pt x="0" y="81"/>
                  </a:lnTo>
                  <a:lnTo>
                    <a:pt x="0" y="116"/>
                  </a:lnTo>
                  <a:lnTo>
                    <a:pt x="0" y="197"/>
                  </a:lnTo>
                  <a:lnTo>
                    <a:pt x="0" y="336"/>
                  </a:lnTo>
                  <a:lnTo>
                    <a:pt x="0" y="614"/>
                  </a:lnTo>
                  <a:lnTo>
                    <a:pt x="0" y="637"/>
                  </a:lnTo>
                  <a:lnTo>
                    <a:pt x="24" y="637"/>
                  </a:lnTo>
                  <a:cubicBezTo>
                    <a:pt x="371" y="637"/>
                    <a:pt x="603" y="626"/>
                    <a:pt x="591" y="614"/>
                  </a:cubicBezTo>
                  <a:cubicBezTo>
                    <a:pt x="580" y="603"/>
                    <a:pt x="365" y="581"/>
                    <a:pt x="70" y="569"/>
                  </a:cubicBezTo>
                  <a:lnTo>
                    <a:pt x="70" y="569"/>
                  </a:lnTo>
                  <a:lnTo>
                    <a:pt x="70" y="325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lnTo>
                    <a:pt x="556" y="81"/>
                  </a:lnTo>
                  <a:cubicBezTo>
                    <a:pt x="558" y="387"/>
                    <a:pt x="580" y="603"/>
                    <a:pt x="591" y="614"/>
                  </a:cubicBezTo>
                  <a:cubicBezTo>
                    <a:pt x="603" y="614"/>
                    <a:pt x="614" y="394"/>
                    <a:pt x="637" y="35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39;p32">
              <a:extLst>
                <a:ext uri="{FF2B5EF4-FFF2-40B4-BE49-F238E27FC236}">
                  <a16:creationId xmlns:a16="http://schemas.microsoft.com/office/drawing/2014/main" id="{97D273F2-0DCA-47B4-090B-A7AAF82E45BA}"/>
                </a:ext>
              </a:extLst>
            </p:cNvPr>
            <p:cNvSpPr/>
            <p:nvPr/>
          </p:nvSpPr>
          <p:spPr>
            <a:xfrm>
              <a:off x="-907653" y="3979413"/>
              <a:ext cx="222549" cy="5439"/>
            </a:xfrm>
            <a:custGeom>
              <a:avLst/>
              <a:gdLst/>
              <a:ahLst/>
              <a:cxnLst/>
              <a:rect l="l" t="t" r="r" b="b"/>
              <a:pathLst>
                <a:path w="3846" h="94" extrusionOk="0">
                  <a:moveTo>
                    <a:pt x="1923" y="1"/>
                  </a:moveTo>
                  <a:cubicBezTo>
                    <a:pt x="869" y="1"/>
                    <a:pt x="1" y="36"/>
                    <a:pt x="1" y="47"/>
                  </a:cubicBezTo>
                  <a:cubicBezTo>
                    <a:pt x="1" y="70"/>
                    <a:pt x="858" y="94"/>
                    <a:pt x="1923" y="94"/>
                  </a:cubicBezTo>
                  <a:cubicBezTo>
                    <a:pt x="2977" y="94"/>
                    <a:pt x="3846" y="59"/>
                    <a:pt x="3846" y="47"/>
                  </a:cubicBezTo>
                  <a:cubicBezTo>
                    <a:pt x="3846" y="13"/>
                    <a:pt x="2977" y="1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40;p32">
              <a:extLst>
                <a:ext uri="{FF2B5EF4-FFF2-40B4-BE49-F238E27FC236}">
                  <a16:creationId xmlns:a16="http://schemas.microsoft.com/office/drawing/2014/main" id="{A4FF4C53-4B60-9285-0761-61D858D49FDA}"/>
                </a:ext>
              </a:extLst>
            </p:cNvPr>
            <p:cNvSpPr/>
            <p:nvPr/>
          </p:nvSpPr>
          <p:spPr>
            <a:xfrm>
              <a:off x="-662365" y="3960029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1"/>
                  </a:moveTo>
                  <a:cubicBezTo>
                    <a:pt x="569" y="387"/>
                    <a:pt x="580" y="603"/>
                    <a:pt x="591" y="614"/>
                  </a:cubicBezTo>
                  <a:cubicBezTo>
                    <a:pt x="580" y="603"/>
                    <a:pt x="360" y="580"/>
                    <a:pt x="70" y="568"/>
                  </a:cubicBezTo>
                  <a:lnTo>
                    <a:pt x="70" y="568"/>
                  </a:lnTo>
                  <a:lnTo>
                    <a:pt x="70" y="324"/>
                  </a:lnTo>
                  <a:lnTo>
                    <a:pt x="70" y="174"/>
                  </a:lnTo>
                  <a:lnTo>
                    <a:pt x="70" y="104"/>
                  </a:lnTo>
                  <a:lnTo>
                    <a:pt x="70" y="81"/>
                  </a:lnTo>
                  <a:close/>
                  <a:moveTo>
                    <a:pt x="47" y="0"/>
                  </a:moveTo>
                  <a:lnTo>
                    <a:pt x="1" y="46"/>
                  </a:lnTo>
                  <a:lnTo>
                    <a:pt x="1" y="58"/>
                  </a:lnTo>
                  <a:lnTo>
                    <a:pt x="1" y="81"/>
                  </a:lnTo>
                  <a:lnTo>
                    <a:pt x="1" y="116"/>
                  </a:lnTo>
                  <a:lnTo>
                    <a:pt x="1" y="197"/>
                  </a:lnTo>
                  <a:lnTo>
                    <a:pt x="1" y="336"/>
                  </a:lnTo>
                  <a:lnTo>
                    <a:pt x="1" y="614"/>
                  </a:lnTo>
                  <a:lnTo>
                    <a:pt x="1" y="637"/>
                  </a:lnTo>
                  <a:lnTo>
                    <a:pt x="35" y="637"/>
                  </a:lnTo>
                  <a:cubicBezTo>
                    <a:pt x="382" y="637"/>
                    <a:pt x="614" y="626"/>
                    <a:pt x="592" y="614"/>
                  </a:cubicBezTo>
                  <a:lnTo>
                    <a:pt x="592" y="614"/>
                  </a:lnTo>
                  <a:cubicBezTo>
                    <a:pt x="593" y="604"/>
                    <a:pt x="616" y="377"/>
                    <a:pt x="638" y="35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41;p32">
              <a:extLst>
                <a:ext uri="{FF2B5EF4-FFF2-40B4-BE49-F238E27FC236}">
                  <a16:creationId xmlns:a16="http://schemas.microsoft.com/office/drawing/2014/main" id="{2F0C21E4-0B66-8BE1-132F-9BED0F886F4F}"/>
                </a:ext>
              </a:extLst>
            </p:cNvPr>
            <p:cNvSpPr/>
            <p:nvPr/>
          </p:nvSpPr>
          <p:spPr>
            <a:xfrm>
              <a:off x="-608088" y="4122860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0"/>
                  </a:moveTo>
                  <a:lnTo>
                    <a:pt x="383" y="24"/>
                  </a:lnTo>
                  <a:cubicBezTo>
                    <a:pt x="337" y="70"/>
                    <a:pt x="314" y="105"/>
                    <a:pt x="279" y="139"/>
                  </a:cubicBezTo>
                  <a:cubicBezTo>
                    <a:pt x="117" y="336"/>
                    <a:pt x="1" y="510"/>
                    <a:pt x="24" y="522"/>
                  </a:cubicBezTo>
                  <a:cubicBezTo>
                    <a:pt x="24" y="522"/>
                    <a:pt x="25" y="522"/>
                    <a:pt x="26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70"/>
                    <a:pt x="395" y="144"/>
                    <a:pt x="419" y="111"/>
                  </a:cubicBezTo>
                  <a:lnTo>
                    <a:pt x="419" y="111"/>
                  </a:lnTo>
                  <a:cubicBezTo>
                    <a:pt x="524" y="198"/>
                    <a:pt x="605" y="259"/>
                    <a:pt x="630" y="259"/>
                  </a:cubicBezTo>
                  <a:cubicBezTo>
                    <a:pt x="634" y="259"/>
                    <a:pt x="636" y="258"/>
                    <a:pt x="638" y="255"/>
                  </a:cubicBezTo>
                  <a:cubicBezTo>
                    <a:pt x="661" y="244"/>
                    <a:pt x="568" y="139"/>
                    <a:pt x="441" y="24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42;p32">
              <a:extLst>
                <a:ext uri="{FF2B5EF4-FFF2-40B4-BE49-F238E27FC236}">
                  <a16:creationId xmlns:a16="http://schemas.microsoft.com/office/drawing/2014/main" id="{A0CBE1A4-CA63-8D91-5087-8A120550E2C9}"/>
                </a:ext>
              </a:extLst>
            </p:cNvPr>
            <p:cNvSpPr/>
            <p:nvPr/>
          </p:nvSpPr>
          <p:spPr>
            <a:xfrm>
              <a:off x="-591307" y="4205954"/>
              <a:ext cx="38249" cy="30263"/>
            </a:xfrm>
            <a:custGeom>
              <a:avLst/>
              <a:gdLst/>
              <a:ahLst/>
              <a:cxnLst/>
              <a:rect l="l" t="t" r="r" b="b"/>
              <a:pathLst>
                <a:path w="661" h="523" extrusionOk="0">
                  <a:moveTo>
                    <a:pt x="406" y="1"/>
                  </a:moveTo>
                  <a:lnTo>
                    <a:pt x="383" y="24"/>
                  </a:lnTo>
                  <a:cubicBezTo>
                    <a:pt x="336" y="70"/>
                    <a:pt x="313" y="93"/>
                    <a:pt x="278" y="140"/>
                  </a:cubicBezTo>
                  <a:cubicBezTo>
                    <a:pt x="116" y="325"/>
                    <a:pt x="0" y="499"/>
                    <a:pt x="24" y="522"/>
                  </a:cubicBezTo>
                  <a:cubicBezTo>
                    <a:pt x="24" y="522"/>
                    <a:pt x="24" y="522"/>
                    <a:pt x="25" y="522"/>
                  </a:cubicBezTo>
                  <a:cubicBezTo>
                    <a:pt x="45" y="522"/>
                    <a:pt x="180" y="365"/>
                    <a:pt x="348" y="197"/>
                  </a:cubicBezTo>
                  <a:cubicBezTo>
                    <a:pt x="375" y="162"/>
                    <a:pt x="394" y="140"/>
                    <a:pt x="418" y="111"/>
                  </a:cubicBezTo>
                  <a:lnTo>
                    <a:pt x="418" y="111"/>
                  </a:lnTo>
                  <a:cubicBezTo>
                    <a:pt x="529" y="201"/>
                    <a:pt x="613" y="257"/>
                    <a:pt x="633" y="257"/>
                  </a:cubicBezTo>
                  <a:cubicBezTo>
                    <a:pt x="635" y="257"/>
                    <a:pt x="637" y="256"/>
                    <a:pt x="637" y="255"/>
                  </a:cubicBezTo>
                  <a:cubicBezTo>
                    <a:pt x="661" y="244"/>
                    <a:pt x="568" y="140"/>
                    <a:pt x="440" y="24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43;p32">
              <a:extLst>
                <a:ext uri="{FF2B5EF4-FFF2-40B4-BE49-F238E27FC236}">
                  <a16:creationId xmlns:a16="http://schemas.microsoft.com/office/drawing/2014/main" id="{F9F9373B-9217-F017-1ACB-57689646CFF8}"/>
                </a:ext>
              </a:extLst>
            </p:cNvPr>
            <p:cNvSpPr/>
            <p:nvPr/>
          </p:nvSpPr>
          <p:spPr>
            <a:xfrm>
              <a:off x="-541717" y="4488797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6" y="522"/>
                    <a:pt x="181" y="387"/>
                    <a:pt x="348" y="209"/>
                  </a:cubicBezTo>
                  <a:cubicBezTo>
                    <a:pt x="365" y="175"/>
                    <a:pt x="388" y="147"/>
                    <a:pt x="408" y="121"/>
                  </a:cubicBezTo>
                  <a:lnTo>
                    <a:pt x="408" y="121"/>
                  </a:lnTo>
                  <a:cubicBezTo>
                    <a:pt x="528" y="212"/>
                    <a:pt x="613" y="268"/>
                    <a:pt x="633" y="268"/>
                  </a:cubicBezTo>
                  <a:cubicBezTo>
                    <a:pt x="635" y="268"/>
                    <a:pt x="637" y="267"/>
                    <a:pt x="637" y="266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44;p32">
              <a:extLst>
                <a:ext uri="{FF2B5EF4-FFF2-40B4-BE49-F238E27FC236}">
                  <a16:creationId xmlns:a16="http://schemas.microsoft.com/office/drawing/2014/main" id="{E8B0CDF7-C4C9-4603-13E3-DB5082E03B32}"/>
                </a:ext>
              </a:extLst>
            </p:cNvPr>
            <p:cNvSpPr/>
            <p:nvPr/>
          </p:nvSpPr>
          <p:spPr>
            <a:xfrm>
              <a:off x="-578577" y="4301141"/>
              <a:ext cx="37612" cy="30206"/>
            </a:xfrm>
            <a:custGeom>
              <a:avLst/>
              <a:gdLst/>
              <a:ahLst/>
              <a:cxnLst/>
              <a:rect l="l" t="t" r="r" b="b"/>
              <a:pathLst>
                <a:path w="650" h="522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6" y="70"/>
                    <a:pt x="302" y="104"/>
                    <a:pt x="278" y="151"/>
                  </a:cubicBezTo>
                  <a:cubicBezTo>
                    <a:pt x="116" y="336"/>
                    <a:pt x="0" y="510"/>
                    <a:pt x="12" y="521"/>
                  </a:cubicBezTo>
                  <a:cubicBezTo>
                    <a:pt x="13" y="522"/>
                    <a:pt x="14" y="522"/>
                    <a:pt x="15" y="522"/>
                  </a:cubicBezTo>
                  <a:cubicBezTo>
                    <a:pt x="45" y="522"/>
                    <a:pt x="180" y="376"/>
                    <a:pt x="348" y="209"/>
                  </a:cubicBezTo>
                  <a:cubicBezTo>
                    <a:pt x="374" y="173"/>
                    <a:pt x="394" y="145"/>
                    <a:pt x="412" y="117"/>
                  </a:cubicBezTo>
                  <a:lnTo>
                    <a:pt x="412" y="117"/>
                  </a:lnTo>
                  <a:cubicBezTo>
                    <a:pt x="527" y="210"/>
                    <a:pt x="612" y="268"/>
                    <a:pt x="633" y="268"/>
                  </a:cubicBezTo>
                  <a:cubicBezTo>
                    <a:pt x="635" y="268"/>
                    <a:pt x="637" y="267"/>
                    <a:pt x="637" y="267"/>
                  </a:cubicBezTo>
                  <a:cubicBezTo>
                    <a:pt x="649" y="243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45;p32">
              <a:extLst>
                <a:ext uri="{FF2B5EF4-FFF2-40B4-BE49-F238E27FC236}">
                  <a16:creationId xmlns:a16="http://schemas.microsoft.com/office/drawing/2014/main" id="{EDA901AC-25EC-03EF-4609-4ADCA5DA7300}"/>
                </a:ext>
              </a:extLst>
            </p:cNvPr>
            <p:cNvSpPr/>
            <p:nvPr/>
          </p:nvSpPr>
          <p:spPr>
            <a:xfrm>
              <a:off x="-796379" y="4398296"/>
              <a:ext cx="223243" cy="5439"/>
            </a:xfrm>
            <a:custGeom>
              <a:avLst/>
              <a:gdLst/>
              <a:ahLst/>
              <a:cxnLst/>
              <a:rect l="l" t="t" r="r" b="b"/>
              <a:pathLst>
                <a:path w="3858" h="94" extrusionOk="0">
                  <a:moveTo>
                    <a:pt x="1923" y="1"/>
                  </a:moveTo>
                  <a:cubicBezTo>
                    <a:pt x="869" y="1"/>
                    <a:pt x="0" y="12"/>
                    <a:pt x="0" y="47"/>
                  </a:cubicBezTo>
                  <a:cubicBezTo>
                    <a:pt x="0" y="70"/>
                    <a:pt x="857" y="93"/>
                    <a:pt x="1923" y="93"/>
                  </a:cubicBezTo>
                  <a:cubicBezTo>
                    <a:pt x="2988" y="93"/>
                    <a:pt x="3857" y="58"/>
                    <a:pt x="3857" y="47"/>
                  </a:cubicBezTo>
                  <a:cubicBezTo>
                    <a:pt x="3857" y="35"/>
                    <a:pt x="2988" y="12"/>
                    <a:pt x="1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46;p32">
              <a:extLst>
                <a:ext uri="{FF2B5EF4-FFF2-40B4-BE49-F238E27FC236}">
                  <a16:creationId xmlns:a16="http://schemas.microsoft.com/office/drawing/2014/main" id="{B210CCD3-427A-487C-B3E8-F161DC9124B4}"/>
                </a:ext>
              </a:extLst>
            </p:cNvPr>
            <p:cNvSpPr/>
            <p:nvPr/>
          </p:nvSpPr>
          <p:spPr>
            <a:xfrm>
              <a:off x="-551091" y="4378854"/>
              <a:ext cx="36918" cy="36918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568" y="82"/>
                  </a:moveTo>
                  <a:cubicBezTo>
                    <a:pt x="569" y="388"/>
                    <a:pt x="580" y="603"/>
                    <a:pt x="603" y="615"/>
                  </a:cubicBezTo>
                  <a:cubicBezTo>
                    <a:pt x="580" y="615"/>
                    <a:pt x="365" y="604"/>
                    <a:pt x="81" y="572"/>
                  </a:cubicBezTo>
                  <a:lnTo>
                    <a:pt x="81" y="572"/>
                  </a:lnTo>
                  <a:lnTo>
                    <a:pt x="81" y="325"/>
                  </a:lnTo>
                  <a:lnTo>
                    <a:pt x="81" y="174"/>
                  </a:lnTo>
                  <a:lnTo>
                    <a:pt x="81" y="105"/>
                  </a:lnTo>
                  <a:lnTo>
                    <a:pt x="81" y="82"/>
                  </a:lnTo>
                  <a:close/>
                  <a:moveTo>
                    <a:pt x="47" y="1"/>
                  </a:moveTo>
                  <a:lnTo>
                    <a:pt x="0" y="47"/>
                  </a:lnTo>
                  <a:lnTo>
                    <a:pt x="0" y="59"/>
                  </a:lnTo>
                  <a:lnTo>
                    <a:pt x="0" y="82"/>
                  </a:lnTo>
                  <a:lnTo>
                    <a:pt x="0" y="117"/>
                  </a:lnTo>
                  <a:lnTo>
                    <a:pt x="0" y="198"/>
                  </a:lnTo>
                  <a:lnTo>
                    <a:pt x="0" y="337"/>
                  </a:lnTo>
                  <a:lnTo>
                    <a:pt x="0" y="615"/>
                  </a:lnTo>
                  <a:lnTo>
                    <a:pt x="0" y="638"/>
                  </a:lnTo>
                  <a:lnTo>
                    <a:pt x="35" y="638"/>
                  </a:lnTo>
                  <a:cubicBezTo>
                    <a:pt x="382" y="638"/>
                    <a:pt x="614" y="626"/>
                    <a:pt x="603" y="615"/>
                  </a:cubicBezTo>
                  <a:lnTo>
                    <a:pt x="603" y="615"/>
                  </a:lnTo>
                  <a:cubicBezTo>
                    <a:pt x="603" y="615"/>
                    <a:pt x="603" y="615"/>
                    <a:pt x="603" y="615"/>
                  </a:cubicBezTo>
                  <a:cubicBezTo>
                    <a:pt x="615" y="615"/>
                    <a:pt x="626" y="397"/>
                    <a:pt x="637" y="35"/>
                  </a:cubicBezTo>
                  <a:lnTo>
                    <a:pt x="6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47;p32">
              <a:extLst>
                <a:ext uri="{FF2B5EF4-FFF2-40B4-BE49-F238E27FC236}">
                  <a16:creationId xmlns:a16="http://schemas.microsoft.com/office/drawing/2014/main" id="{A95ED879-F585-BAB6-7AAE-218B45237A42}"/>
                </a:ext>
              </a:extLst>
            </p:cNvPr>
            <p:cNvSpPr/>
            <p:nvPr/>
          </p:nvSpPr>
          <p:spPr>
            <a:xfrm>
              <a:off x="-561854" y="4395634"/>
              <a:ext cx="37612" cy="30321"/>
            </a:xfrm>
            <a:custGeom>
              <a:avLst/>
              <a:gdLst/>
              <a:ahLst/>
              <a:cxnLst/>
              <a:rect l="l" t="t" r="r" b="b"/>
              <a:pathLst>
                <a:path w="650" h="524" extrusionOk="0">
                  <a:moveTo>
                    <a:pt x="406" y="0"/>
                  </a:moveTo>
                  <a:lnTo>
                    <a:pt x="383" y="35"/>
                  </a:lnTo>
                  <a:cubicBezTo>
                    <a:pt x="337" y="81"/>
                    <a:pt x="302" y="104"/>
                    <a:pt x="279" y="151"/>
                  </a:cubicBezTo>
                  <a:cubicBezTo>
                    <a:pt x="117" y="336"/>
                    <a:pt x="1" y="510"/>
                    <a:pt x="13" y="521"/>
                  </a:cubicBezTo>
                  <a:cubicBezTo>
                    <a:pt x="14" y="523"/>
                    <a:pt x="16" y="524"/>
                    <a:pt x="18" y="524"/>
                  </a:cubicBezTo>
                  <a:cubicBezTo>
                    <a:pt x="54" y="524"/>
                    <a:pt x="186" y="371"/>
                    <a:pt x="348" y="209"/>
                  </a:cubicBezTo>
                  <a:cubicBezTo>
                    <a:pt x="376" y="172"/>
                    <a:pt x="396" y="150"/>
                    <a:pt x="415" y="119"/>
                  </a:cubicBezTo>
                  <a:lnTo>
                    <a:pt x="415" y="119"/>
                  </a:lnTo>
                  <a:cubicBezTo>
                    <a:pt x="528" y="211"/>
                    <a:pt x="613" y="268"/>
                    <a:pt x="634" y="268"/>
                  </a:cubicBezTo>
                  <a:cubicBezTo>
                    <a:pt x="636" y="268"/>
                    <a:pt x="637" y="267"/>
                    <a:pt x="638" y="267"/>
                  </a:cubicBezTo>
                  <a:cubicBezTo>
                    <a:pt x="650" y="255"/>
                    <a:pt x="568" y="151"/>
                    <a:pt x="441" y="3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48;p32">
              <a:extLst>
                <a:ext uri="{FF2B5EF4-FFF2-40B4-BE49-F238E27FC236}">
                  <a16:creationId xmlns:a16="http://schemas.microsoft.com/office/drawing/2014/main" id="{C6D61BB4-E17B-383B-ABC0-E7C57F6AB137}"/>
                </a:ext>
              </a:extLst>
            </p:cNvPr>
            <p:cNvSpPr/>
            <p:nvPr/>
          </p:nvSpPr>
          <p:spPr>
            <a:xfrm>
              <a:off x="-1503429" y="4539718"/>
              <a:ext cx="203106" cy="5381"/>
            </a:xfrm>
            <a:custGeom>
              <a:avLst/>
              <a:gdLst/>
              <a:ahLst/>
              <a:cxnLst/>
              <a:rect l="l" t="t" r="r" b="b"/>
              <a:pathLst>
                <a:path w="3510" h="93" extrusionOk="0">
                  <a:moveTo>
                    <a:pt x="1749" y="0"/>
                  </a:moveTo>
                  <a:cubicBezTo>
                    <a:pt x="788" y="0"/>
                    <a:pt x="1" y="35"/>
                    <a:pt x="1" y="47"/>
                  </a:cubicBezTo>
                  <a:cubicBezTo>
                    <a:pt x="1" y="81"/>
                    <a:pt x="800" y="93"/>
                    <a:pt x="1749" y="93"/>
                  </a:cubicBezTo>
                  <a:cubicBezTo>
                    <a:pt x="2722" y="93"/>
                    <a:pt x="3510" y="58"/>
                    <a:pt x="3510" y="47"/>
                  </a:cubicBezTo>
                  <a:cubicBezTo>
                    <a:pt x="3510" y="23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49;p32">
              <a:extLst>
                <a:ext uri="{FF2B5EF4-FFF2-40B4-BE49-F238E27FC236}">
                  <a16:creationId xmlns:a16="http://schemas.microsoft.com/office/drawing/2014/main" id="{D7EB3F5A-7B52-B0D3-AE89-492791F27F1A}"/>
                </a:ext>
              </a:extLst>
            </p:cNvPr>
            <p:cNvSpPr/>
            <p:nvPr/>
          </p:nvSpPr>
          <p:spPr>
            <a:xfrm>
              <a:off x="-1557069" y="4529013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47" y="35"/>
                    <a:pt x="250" y="45"/>
                    <a:pt x="522" y="77"/>
                  </a:cubicBezTo>
                  <a:lnTo>
                    <a:pt x="522" y="77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70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35"/>
                  </a:cubicBezTo>
                  <a:cubicBezTo>
                    <a:pt x="47" y="34"/>
                    <a:pt x="46" y="33"/>
                    <a:pt x="45" y="33"/>
                  </a:cubicBezTo>
                  <a:cubicBezTo>
                    <a:pt x="33" y="33"/>
                    <a:pt x="12" y="237"/>
                    <a:pt x="1" y="556"/>
                  </a:cubicBezTo>
                  <a:lnTo>
                    <a:pt x="1" y="579"/>
                  </a:lnTo>
                  <a:lnTo>
                    <a:pt x="557" y="579"/>
                  </a:lnTo>
                  <a:lnTo>
                    <a:pt x="592" y="533"/>
                  </a:lnTo>
                  <a:lnTo>
                    <a:pt x="592" y="521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5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;p32">
              <a:extLst>
                <a:ext uri="{FF2B5EF4-FFF2-40B4-BE49-F238E27FC236}">
                  <a16:creationId xmlns:a16="http://schemas.microsoft.com/office/drawing/2014/main" id="{9B80C45D-2BE8-8DC7-9CA4-15313E213C60}"/>
                </a:ext>
              </a:extLst>
            </p:cNvPr>
            <p:cNvSpPr/>
            <p:nvPr/>
          </p:nvSpPr>
          <p:spPr>
            <a:xfrm>
              <a:off x="-1547637" y="4519581"/>
              <a:ext cx="34198" cy="28238"/>
            </a:xfrm>
            <a:custGeom>
              <a:avLst/>
              <a:gdLst/>
              <a:ahLst/>
              <a:cxnLst/>
              <a:rect l="l" t="t" r="r" b="b"/>
              <a:pathLst>
                <a:path w="591" h="488" extrusionOk="0">
                  <a:moveTo>
                    <a:pt x="577" y="0"/>
                  </a:moveTo>
                  <a:cubicBezTo>
                    <a:pt x="558" y="0"/>
                    <a:pt x="423" y="146"/>
                    <a:pt x="278" y="314"/>
                  </a:cubicBezTo>
                  <a:cubicBezTo>
                    <a:pt x="252" y="331"/>
                    <a:pt x="232" y="355"/>
                    <a:pt x="209" y="381"/>
                  </a:cubicBezTo>
                  <a:lnTo>
                    <a:pt x="209" y="381"/>
                  </a:lnTo>
                  <a:cubicBezTo>
                    <a:pt x="114" y="310"/>
                    <a:pt x="43" y="252"/>
                    <a:pt x="19" y="252"/>
                  </a:cubicBezTo>
                  <a:cubicBezTo>
                    <a:pt x="16" y="252"/>
                    <a:pt x="13" y="253"/>
                    <a:pt x="12" y="256"/>
                  </a:cubicBezTo>
                  <a:cubicBezTo>
                    <a:pt x="0" y="256"/>
                    <a:pt x="81" y="337"/>
                    <a:pt x="197" y="453"/>
                  </a:cubicBezTo>
                  <a:lnTo>
                    <a:pt x="232" y="487"/>
                  </a:lnTo>
                  <a:lnTo>
                    <a:pt x="255" y="453"/>
                  </a:lnTo>
                  <a:cubicBezTo>
                    <a:pt x="290" y="429"/>
                    <a:pt x="313" y="383"/>
                    <a:pt x="348" y="348"/>
                  </a:cubicBezTo>
                  <a:cubicBezTo>
                    <a:pt x="487" y="175"/>
                    <a:pt x="591" y="24"/>
                    <a:pt x="579" y="1"/>
                  </a:cubicBezTo>
                  <a:cubicBezTo>
                    <a:pt x="579" y="0"/>
                    <a:pt x="578" y="0"/>
                    <a:pt x="577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51;p32">
              <a:extLst>
                <a:ext uri="{FF2B5EF4-FFF2-40B4-BE49-F238E27FC236}">
                  <a16:creationId xmlns:a16="http://schemas.microsoft.com/office/drawing/2014/main" id="{A40C83AA-FC26-82B1-3DC1-58641D87D818}"/>
                </a:ext>
              </a:extLst>
            </p:cNvPr>
            <p:cNvSpPr/>
            <p:nvPr/>
          </p:nvSpPr>
          <p:spPr>
            <a:xfrm>
              <a:off x="-1543644" y="4480753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1" y="23"/>
                    <a:pt x="1" y="35"/>
                  </a:cubicBezTo>
                  <a:cubicBezTo>
                    <a:pt x="1" y="70"/>
                    <a:pt x="800" y="81"/>
                    <a:pt x="1749" y="81"/>
                  </a:cubicBezTo>
                  <a:cubicBezTo>
                    <a:pt x="2722" y="81"/>
                    <a:pt x="3510" y="58"/>
                    <a:pt x="3510" y="35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52;p32">
              <a:extLst>
                <a:ext uri="{FF2B5EF4-FFF2-40B4-BE49-F238E27FC236}">
                  <a16:creationId xmlns:a16="http://schemas.microsoft.com/office/drawing/2014/main" id="{297E5C97-DFFD-0ED3-C02A-7488CEEFA431}"/>
                </a:ext>
              </a:extLst>
            </p:cNvPr>
            <p:cNvSpPr/>
            <p:nvPr/>
          </p:nvSpPr>
          <p:spPr>
            <a:xfrm>
              <a:off x="-1597922" y="4468660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7"/>
                    <a:pt x="266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7"/>
                    <a:pt x="47" y="35"/>
                  </a:cubicBezTo>
                  <a:close/>
                  <a:moveTo>
                    <a:pt x="568" y="1"/>
                  </a:moveTo>
                  <a:cubicBezTo>
                    <a:pt x="232" y="1"/>
                    <a:pt x="24" y="12"/>
                    <a:pt x="47" y="35"/>
                  </a:cubicBezTo>
                  <a:cubicBezTo>
                    <a:pt x="47" y="35"/>
                    <a:pt x="24" y="232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33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76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3;p32">
              <a:extLst>
                <a:ext uri="{FF2B5EF4-FFF2-40B4-BE49-F238E27FC236}">
                  <a16:creationId xmlns:a16="http://schemas.microsoft.com/office/drawing/2014/main" id="{8FF967B4-EE1A-42B5-39D9-168D2697C514}"/>
                </a:ext>
              </a:extLst>
            </p:cNvPr>
            <p:cNvSpPr/>
            <p:nvPr/>
          </p:nvSpPr>
          <p:spPr>
            <a:xfrm>
              <a:off x="-1587853" y="4460501"/>
              <a:ext cx="34198" cy="27659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571" y="0"/>
                  </a:moveTo>
                  <a:cubicBezTo>
                    <a:pt x="527" y="0"/>
                    <a:pt x="408" y="142"/>
                    <a:pt x="278" y="304"/>
                  </a:cubicBezTo>
                  <a:cubicBezTo>
                    <a:pt x="251" y="322"/>
                    <a:pt x="231" y="347"/>
                    <a:pt x="207" y="379"/>
                  </a:cubicBezTo>
                  <a:lnTo>
                    <a:pt x="207" y="379"/>
                  </a:lnTo>
                  <a:cubicBezTo>
                    <a:pt x="108" y="298"/>
                    <a:pt x="35" y="245"/>
                    <a:pt x="16" y="245"/>
                  </a:cubicBezTo>
                  <a:cubicBezTo>
                    <a:pt x="14" y="245"/>
                    <a:pt x="13" y="245"/>
                    <a:pt x="12" y="246"/>
                  </a:cubicBezTo>
                  <a:cubicBezTo>
                    <a:pt x="0" y="246"/>
                    <a:pt x="81" y="327"/>
                    <a:pt x="197" y="443"/>
                  </a:cubicBezTo>
                  <a:lnTo>
                    <a:pt x="232" y="478"/>
                  </a:lnTo>
                  <a:lnTo>
                    <a:pt x="255" y="443"/>
                  </a:lnTo>
                  <a:cubicBezTo>
                    <a:pt x="290" y="420"/>
                    <a:pt x="313" y="373"/>
                    <a:pt x="348" y="350"/>
                  </a:cubicBezTo>
                  <a:cubicBezTo>
                    <a:pt x="487" y="176"/>
                    <a:pt x="591" y="14"/>
                    <a:pt x="579" y="3"/>
                  </a:cubicBezTo>
                  <a:cubicBezTo>
                    <a:pt x="577" y="1"/>
                    <a:pt x="574" y="0"/>
                    <a:pt x="571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4;p32">
              <a:extLst>
                <a:ext uri="{FF2B5EF4-FFF2-40B4-BE49-F238E27FC236}">
                  <a16:creationId xmlns:a16="http://schemas.microsoft.com/office/drawing/2014/main" id="{00C1850A-3629-EEAB-1A2B-BAF56220EA6B}"/>
                </a:ext>
              </a:extLst>
            </p:cNvPr>
            <p:cNvSpPr/>
            <p:nvPr/>
          </p:nvSpPr>
          <p:spPr>
            <a:xfrm>
              <a:off x="-1557069" y="4413688"/>
              <a:ext cx="203164" cy="4803"/>
            </a:xfrm>
            <a:custGeom>
              <a:avLst/>
              <a:gdLst/>
              <a:ahLst/>
              <a:cxnLst/>
              <a:rect l="l" t="t" r="r" b="b"/>
              <a:pathLst>
                <a:path w="3511" h="83" extrusionOk="0">
                  <a:moveTo>
                    <a:pt x="1750" y="1"/>
                  </a:moveTo>
                  <a:cubicBezTo>
                    <a:pt x="777" y="1"/>
                    <a:pt x="1" y="24"/>
                    <a:pt x="1" y="36"/>
                  </a:cubicBezTo>
                  <a:cubicBezTo>
                    <a:pt x="1" y="59"/>
                    <a:pt x="789" y="70"/>
                    <a:pt x="1750" y="82"/>
                  </a:cubicBezTo>
                  <a:cubicBezTo>
                    <a:pt x="2723" y="82"/>
                    <a:pt x="3510" y="70"/>
                    <a:pt x="3510" y="36"/>
                  </a:cubicBezTo>
                  <a:cubicBezTo>
                    <a:pt x="3510" y="13"/>
                    <a:pt x="2723" y="1"/>
                    <a:pt x="17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5;p32">
              <a:extLst>
                <a:ext uri="{FF2B5EF4-FFF2-40B4-BE49-F238E27FC236}">
                  <a16:creationId xmlns:a16="http://schemas.microsoft.com/office/drawing/2014/main" id="{F36BE45F-5FEC-54A4-45AE-5C7D7F469140}"/>
                </a:ext>
              </a:extLst>
            </p:cNvPr>
            <p:cNvSpPr/>
            <p:nvPr/>
          </p:nvSpPr>
          <p:spPr>
            <a:xfrm>
              <a:off x="-1611346" y="4401652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35"/>
                  </a:moveTo>
                  <a:cubicBezTo>
                    <a:pt x="58" y="46"/>
                    <a:pt x="245" y="58"/>
                    <a:pt x="522" y="80"/>
                  </a:cubicBezTo>
                  <a:lnTo>
                    <a:pt x="522" y="80"/>
                  </a:lnTo>
                  <a:lnTo>
                    <a:pt x="522" y="302"/>
                  </a:lnTo>
                  <a:lnTo>
                    <a:pt x="522" y="429"/>
                  </a:lnTo>
                  <a:lnTo>
                    <a:pt x="522" y="510"/>
                  </a:lnTo>
                  <a:lnTo>
                    <a:pt x="522" y="522"/>
                  </a:lnTo>
                  <a:lnTo>
                    <a:pt x="70" y="522"/>
                  </a:lnTo>
                  <a:cubicBezTo>
                    <a:pt x="69" y="229"/>
                    <a:pt x="58" y="46"/>
                    <a:pt x="47" y="35"/>
                  </a:cubicBezTo>
                  <a:close/>
                  <a:moveTo>
                    <a:pt x="568" y="0"/>
                  </a:moveTo>
                  <a:cubicBezTo>
                    <a:pt x="232" y="0"/>
                    <a:pt x="24" y="12"/>
                    <a:pt x="47" y="35"/>
                  </a:cubicBezTo>
                  <a:cubicBezTo>
                    <a:pt x="46" y="34"/>
                    <a:pt x="45" y="33"/>
                    <a:pt x="44" y="33"/>
                  </a:cubicBezTo>
                  <a:cubicBezTo>
                    <a:pt x="23" y="33"/>
                    <a:pt x="12" y="238"/>
                    <a:pt x="1" y="556"/>
                  </a:cubicBezTo>
                  <a:lnTo>
                    <a:pt x="1" y="580"/>
                  </a:lnTo>
                  <a:lnTo>
                    <a:pt x="545" y="580"/>
                  </a:lnTo>
                  <a:lnTo>
                    <a:pt x="592" y="533"/>
                  </a:lnTo>
                  <a:lnTo>
                    <a:pt x="592" y="522"/>
                  </a:lnTo>
                  <a:lnTo>
                    <a:pt x="592" y="510"/>
                  </a:lnTo>
                  <a:lnTo>
                    <a:pt x="592" y="475"/>
                  </a:lnTo>
                  <a:lnTo>
                    <a:pt x="592" y="406"/>
                  </a:lnTo>
                  <a:lnTo>
                    <a:pt x="592" y="278"/>
                  </a:lnTo>
                  <a:lnTo>
                    <a:pt x="592" y="35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6;p32">
              <a:extLst>
                <a:ext uri="{FF2B5EF4-FFF2-40B4-BE49-F238E27FC236}">
                  <a16:creationId xmlns:a16="http://schemas.microsoft.com/office/drawing/2014/main" id="{4DF4B51C-90B8-1BD3-9802-E0C8156F4C6B}"/>
                </a:ext>
              </a:extLst>
            </p:cNvPr>
            <p:cNvSpPr/>
            <p:nvPr/>
          </p:nvSpPr>
          <p:spPr>
            <a:xfrm>
              <a:off x="-1601914" y="4393435"/>
              <a:ext cx="34198" cy="27717"/>
            </a:xfrm>
            <a:custGeom>
              <a:avLst/>
              <a:gdLst/>
              <a:ahLst/>
              <a:cxnLst/>
              <a:rect l="l" t="t" r="r" b="b"/>
              <a:pathLst>
                <a:path w="591" h="479" extrusionOk="0">
                  <a:moveTo>
                    <a:pt x="572" y="1"/>
                  </a:moveTo>
                  <a:cubicBezTo>
                    <a:pt x="537" y="1"/>
                    <a:pt x="417" y="133"/>
                    <a:pt x="266" y="305"/>
                  </a:cubicBezTo>
                  <a:cubicBezTo>
                    <a:pt x="249" y="322"/>
                    <a:pt x="225" y="346"/>
                    <a:pt x="204" y="377"/>
                  </a:cubicBezTo>
                  <a:lnTo>
                    <a:pt x="204" y="377"/>
                  </a:lnTo>
                  <a:cubicBezTo>
                    <a:pt x="106" y="298"/>
                    <a:pt x="34" y="245"/>
                    <a:pt x="15" y="245"/>
                  </a:cubicBezTo>
                  <a:cubicBezTo>
                    <a:pt x="14" y="245"/>
                    <a:pt x="12" y="246"/>
                    <a:pt x="12" y="247"/>
                  </a:cubicBezTo>
                  <a:cubicBezTo>
                    <a:pt x="0" y="247"/>
                    <a:pt x="81" y="328"/>
                    <a:pt x="197" y="444"/>
                  </a:cubicBezTo>
                  <a:lnTo>
                    <a:pt x="232" y="478"/>
                  </a:lnTo>
                  <a:lnTo>
                    <a:pt x="255" y="444"/>
                  </a:lnTo>
                  <a:cubicBezTo>
                    <a:pt x="290" y="420"/>
                    <a:pt x="313" y="374"/>
                    <a:pt x="347" y="351"/>
                  </a:cubicBezTo>
                  <a:cubicBezTo>
                    <a:pt x="486" y="177"/>
                    <a:pt x="591" y="15"/>
                    <a:pt x="579" y="3"/>
                  </a:cubicBezTo>
                  <a:cubicBezTo>
                    <a:pt x="577" y="2"/>
                    <a:pt x="575" y="1"/>
                    <a:pt x="572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7;p32">
              <a:extLst>
                <a:ext uri="{FF2B5EF4-FFF2-40B4-BE49-F238E27FC236}">
                  <a16:creationId xmlns:a16="http://schemas.microsoft.com/office/drawing/2014/main" id="{6FCEB537-278D-AD8B-C3FC-B79174F82121}"/>
                </a:ext>
              </a:extLst>
            </p:cNvPr>
            <p:cNvSpPr/>
            <p:nvPr/>
          </p:nvSpPr>
          <p:spPr>
            <a:xfrm>
              <a:off x="-1571767" y="4344713"/>
              <a:ext cx="202412" cy="5381"/>
            </a:xfrm>
            <a:custGeom>
              <a:avLst/>
              <a:gdLst/>
              <a:ahLst/>
              <a:cxnLst/>
              <a:rect l="l" t="t" r="r" b="b"/>
              <a:pathLst>
                <a:path w="3498" h="93" extrusionOk="0">
                  <a:moveTo>
                    <a:pt x="1749" y="0"/>
                  </a:moveTo>
                  <a:cubicBezTo>
                    <a:pt x="776" y="0"/>
                    <a:pt x="0" y="35"/>
                    <a:pt x="0" y="46"/>
                  </a:cubicBezTo>
                  <a:cubicBezTo>
                    <a:pt x="0" y="58"/>
                    <a:pt x="776" y="70"/>
                    <a:pt x="1749" y="93"/>
                  </a:cubicBezTo>
                  <a:cubicBezTo>
                    <a:pt x="2722" y="93"/>
                    <a:pt x="3498" y="70"/>
                    <a:pt x="3498" y="46"/>
                  </a:cubicBezTo>
                  <a:cubicBezTo>
                    <a:pt x="3498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8;p32">
              <a:extLst>
                <a:ext uri="{FF2B5EF4-FFF2-40B4-BE49-F238E27FC236}">
                  <a16:creationId xmlns:a16="http://schemas.microsoft.com/office/drawing/2014/main" id="{349D6DA4-F04F-2506-209F-67EDEEB72A0F}"/>
                </a:ext>
              </a:extLst>
            </p:cNvPr>
            <p:cNvSpPr/>
            <p:nvPr/>
          </p:nvSpPr>
          <p:spPr>
            <a:xfrm>
              <a:off x="-1626738" y="4333314"/>
              <a:ext cx="34256" cy="33562"/>
            </a:xfrm>
            <a:custGeom>
              <a:avLst/>
              <a:gdLst/>
              <a:ahLst/>
              <a:cxnLst/>
              <a:rect l="l" t="t" r="r" b="b"/>
              <a:pathLst>
                <a:path w="592" h="580" extrusionOk="0">
                  <a:moveTo>
                    <a:pt x="47" y="23"/>
                  </a:moveTo>
                  <a:cubicBezTo>
                    <a:pt x="58" y="34"/>
                    <a:pt x="260" y="56"/>
                    <a:pt x="522" y="78"/>
                  </a:cubicBezTo>
                  <a:lnTo>
                    <a:pt x="522" y="78"/>
                  </a:lnTo>
                  <a:lnTo>
                    <a:pt x="522" y="301"/>
                  </a:lnTo>
                  <a:lnTo>
                    <a:pt x="522" y="429"/>
                  </a:lnTo>
                  <a:lnTo>
                    <a:pt x="522" y="498"/>
                  </a:lnTo>
                  <a:lnTo>
                    <a:pt x="522" y="521"/>
                  </a:lnTo>
                  <a:lnTo>
                    <a:pt x="70" y="521"/>
                  </a:lnTo>
                  <a:cubicBezTo>
                    <a:pt x="69" y="233"/>
                    <a:pt x="58" y="35"/>
                    <a:pt x="47" y="23"/>
                  </a:cubicBezTo>
                  <a:close/>
                  <a:moveTo>
                    <a:pt x="568" y="0"/>
                  </a:moveTo>
                  <a:cubicBezTo>
                    <a:pt x="233" y="0"/>
                    <a:pt x="36" y="12"/>
                    <a:pt x="47" y="23"/>
                  </a:cubicBezTo>
                  <a:lnTo>
                    <a:pt x="47" y="23"/>
                  </a:lnTo>
                  <a:cubicBezTo>
                    <a:pt x="46" y="33"/>
                    <a:pt x="33" y="226"/>
                    <a:pt x="0" y="544"/>
                  </a:cubicBezTo>
                  <a:lnTo>
                    <a:pt x="0" y="579"/>
                  </a:lnTo>
                  <a:lnTo>
                    <a:pt x="556" y="579"/>
                  </a:lnTo>
                  <a:lnTo>
                    <a:pt x="591" y="533"/>
                  </a:lnTo>
                  <a:lnTo>
                    <a:pt x="591" y="521"/>
                  </a:lnTo>
                  <a:lnTo>
                    <a:pt x="591" y="498"/>
                  </a:lnTo>
                  <a:lnTo>
                    <a:pt x="591" y="475"/>
                  </a:lnTo>
                  <a:lnTo>
                    <a:pt x="591" y="405"/>
                  </a:lnTo>
                  <a:lnTo>
                    <a:pt x="591" y="267"/>
                  </a:lnTo>
                  <a:lnTo>
                    <a:pt x="591" y="23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9;p32">
              <a:extLst>
                <a:ext uri="{FF2B5EF4-FFF2-40B4-BE49-F238E27FC236}">
                  <a16:creationId xmlns:a16="http://schemas.microsoft.com/office/drawing/2014/main" id="{7AC35E05-F0F3-D4F7-FF7D-EDA6B3227023}"/>
                </a:ext>
              </a:extLst>
            </p:cNvPr>
            <p:cNvSpPr/>
            <p:nvPr/>
          </p:nvSpPr>
          <p:spPr>
            <a:xfrm>
              <a:off x="-1617364" y="4324519"/>
              <a:ext cx="34256" cy="27602"/>
            </a:xfrm>
            <a:custGeom>
              <a:avLst/>
              <a:gdLst/>
              <a:ahLst/>
              <a:cxnLst/>
              <a:rect l="l" t="t" r="r" b="b"/>
              <a:pathLst>
                <a:path w="592" h="477" extrusionOk="0">
                  <a:moveTo>
                    <a:pt x="578" y="1"/>
                  </a:moveTo>
                  <a:cubicBezTo>
                    <a:pt x="557" y="1"/>
                    <a:pt x="434" y="125"/>
                    <a:pt x="279" y="303"/>
                  </a:cubicBezTo>
                  <a:cubicBezTo>
                    <a:pt x="252" y="329"/>
                    <a:pt x="232" y="349"/>
                    <a:pt x="209" y="378"/>
                  </a:cubicBezTo>
                  <a:lnTo>
                    <a:pt x="209" y="378"/>
                  </a:lnTo>
                  <a:cubicBezTo>
                    <a:pt x="110" y="297"/>
                    <a:pt x="44" y="244"/>
                    <a:pt x="18" y="244"/>
                  </a:cubicBezTo>
                  <a:cubicBezTo>
                    <a:pt x="16" y="244"/>
                    <a:pt x="14" y="244"/>
                    <a:pt x="12" y="245"/>
                  </a:cubicBezTo>
                  <a:cubicBezTo>
                    <a:pt x="1" y="245"/>
                    <a:pt x="93" y="337"/>
                    <a:pt x="209" y="453"/>
                  </a:cubicBezTo>
                  <a:lnTo>
                    <a:pt x="232" y="476"/>
                  </a:lnTo>
                  <a:lnTo>
                    <a:pt x="267" y="453"/>
                  </a:lnTo>
                  <a:cubicBezTo>
                    <a:pt x="290" y="419"/>
                    <a:pt x="325" y="384"/>
                    <a:pt x="348" y="349"/>
                  </a:cubicBezTo>
                  <a:cubicBezTo>
                    <a:pt x="499" y="175"/>
                    <a:pt x="591" y="13"/>
                    <a:pt x="580" y="2"/>
                  </a:cubicBezTo>
                  <a:cubicBezTo>
                    <a:pt x="579" y="1"/>
                    <a:pt x="579" y="1"/>
                    <a:pt x="578" y="1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60;p32">
              <a:extLst>
                <a:ext uri="{FF2B5EF4-FFF2-40B4-BE49-F238E27FC236}">
                  <a16:creationId xmlns:a16="http://schemas.microsoft.com/office/drawing/2014/main" id="{BE256260-F207-D20A-F711-D720F691B19B}"/>
                </a:ext>
              </a:extLst>
            </p:cNvPr>
            <p:cNvSpPr/>
            <p:nvPr/>
          </p:nvSpPr>
          <p:spPr>
            <a:xfrm>
              <a:off x="-1610652" y="4277012"/>
              <a:ext cx="203106" cy="4745"/>
            </a:xfrm>
            <a:custGeom>
              <a:avLst/>
              <a:gdLst/>
              <a:ahLst/>
              <a:cxnLst/>
              <a:rect l="l" t="t" r="r" b="b"/>
              <a:pathLst>
                <a:path w="3510" h="82" extrusionOk="0">
                  <a:moveTo>
                    <a:pt x="1749" y="0"/>
                  </a:moveTo>
                  <a:cubicBezTo>
                    <a:pt x="788" y="0"/>
                    <a:pt x="0" y="23"/>
                    <a:pt x="0" y="47"/>
                  </a:cubicBezTo>
                  <a:cubicBezTo>
                    <a:pt x="0" y="58"/>
                    <a:pt x="788" y="70"/>
                    <a:pt x="1749" y="81"/>
                  </a:cubicBezTo>
                  <a:cubicBezTo>
                    <a:pt x="2722" y="81"/>
                    <a:pt x="3510" y="70"/>
                    <a:pt x="3510" y="47"/>
                  </a:cubicBezTo>
                  <a:cubicBezTo>
                    <a:pt x="3510" y="12"/>
                    <a:pt x="2722" y="0"/>
                    <a:pt x="1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61;p32">
              <a:extLst>
                <a:ext uri="{FF2B5EF4-FFF2-40B4-BE49-F238E27FC236}">
                  <a16:creationId xmlns:a16="http://schemas.microsoft.com/office/drawing/2014/main" id="{2A4A86CA-0B6B-9B82-67F5-8CC6E66C3D23}"/>
                </a:ext>
              </a:extLst>
            </p:cNvPr>
            <p:cNvSpPr/>
            <p:nvPr/>
          </p:nvSpPr>
          <p:spPr>
            <a:xfrm>
              <a:off x="-1664929" y="4264918"/>
              <a:ext cx="34198" cy="33562"/>
            </a:xfrm>
            <a:custGeom>
              <a:avLst/>
              <a:gdLst/>
              <a:ahLst/>
              <a:cxnLst/>
              <a:rect l="l" t="t" r="r" b="b"/>
              <a:pathLst>
                <a:path w="591" h="580" extrusionOk="0">
                  <a:moveTo>
                    <a:pt x="47" y="36"/>
                  </a:moveTo>
                  <a:lnTo>
                    <a:pt x="47" y="36"/>
                  </a:lnTo>
                  <a:cubicBezTo>
                    <a:pt x="58" y="47"/>
                    <a:pt x="266" y="58"/>
                    <a:pt x="521" y="90"/>
                  </a:cubicBezTo>
                  <a:lnTo>
                    <a:pt x="521" y="90"/>
                  </a:lnTo>
                  <a:lnTo>
                    <a:pt x="521" y="302"/>
                  </a:lnTo>
                  <a:lnTo>
                    <a:pt x="521" y="441"/>
                  </a:lnTo>
                  <a:lnTo>
                    <a:pt x="521" y="510"/>
                  </a:lnTo>
                  <a:lnTo>
                    <a:pt x="521" y="522"/>
                  </a:lnTo>
                  <a:lnTo>
                    <a:pt x="70" y="522"/>
                  </a:lnTo>
                  <a:cubicBezTo>
                    <a:pt x="69" y="240"/>
                    <a:pt x="58" y="47"/>
                    <a:pt x="47" y="36"/>
                  </a:cubicBezTo>
                  <a:close/>
                  <a:moveTo>
                    <a:pt x="568" y="1"/>
                  </a:moveTo>
                  <a:cubicBezTo>
                    <a:pt x="233" y="1"/>
                    <a:pt x="25" y="24"/>
                    <a:pt x="46" y="35"/>
                  </a:cubicBezTo>
                  <a:lnTo>
                    <a:pt x="46" y="35"/>
                  </a:lnTo>
                  <a:cubicBezTo>
                    <a:pt x="44" y="45"/>
                    <a:pt x="22" y="239"/>
                    <a:pt x="0" y="557"/>
                  </a:cubicBezTo>
                  <a:lnTo>
                    <a:pt x="0" y="580"/>
                  </a:lnTo>
                  <a:lnTo>
                    <a:pt x="545" y="580"/>
                  </a:lnTo>
                  <a:lnTo>
                    <a:pt x="591" y="545"/>
                  </a:lnTo>
                  <a:lnTo>
                    <a:pt x="591" y="522"/>
                  </a:lnTo>
                  <a:lnTo>
                    <a:pt x="591" y="510"/>
                  </a:lnTo>
                  <a:lnTo>
                    <a:pt x="591" y="487"/>
                  </a:lnTo>
                  <a:lnTo>
                    <a:pt x="591" y="406"/>
                  </a:lnTo>
                  <a:lnTo>
                    <a:pt x="591" y="279"/>
                  </a:lnTo>
                  <a:lnTo>
                    <a:pt x="591" y="36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62;p32">
              <a:extLst>
                <a:ext uri="{FF2B5EF4-FFF2-40B4-BE49-F238E27FC236}">
                  <a16:creationId xmlns:a16="http://schemas.microsoft.com/office/drawing/2014/main" id="{6FBB6522-254C-CE56-1376-38818C2023DA}"/>
                </a:ext>
              </a:extLst>
            </p:cNvPr>
            <p:cNvSpPr/>
            <p:nvPr/>
          </p:nvSpPr>
          <p:spPr>
            <a:xfrm>
              <a:off x="-1654860" y="4256875"/>
              <a:ext cx="34198" cy="27544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574" y="0"/>
                  </a:moveTo>
                  <a:cubicBezTo>
                    <a:pt x="534" y="0"/>
                    <a:pt x="411" y="124"/>
                    <a:pt x="278" y="302"/>
                  </a:cubicBezTo>
                  <a:cubicBezTo>
                    <a:pt x="251" y="329"/>
                    <a:pt x="231" y="349"/>
                    <a:pt x="208" y="377"/>
                  </a:cubicBezTo>
                  <a:lnTo>
                    <a:pt x="208" y="377"/>
                  </a:lnTo>
                  <a:cubicBezTo>
                    <a:pt x="108" y="297"/>
                    <a:pt x="35" y="243"/>
                    <a:pt x="15" y="243"/>
                  </a:cubicBezTo>
                  <a:cubicBezTo>
                    <a:pt x="14" y="243"/>
                    <a:pt x="12" y="243"/>
                    <a:pt x="12" y="244"/>
                  </a:cubicBezTo>
                  <a:cubicBezTo>
                    <a:pt x="0" y="244"/>
                    <a:pt x="81" y="337"/>
                    <a:pt x="197" y="452"/>
                  </a:cubicBezTo>
                  <a:lnTo>
                    <a:pt x="232" y="476"/>
                  </a:lnTo>
                  <a:lnTo>
                    <a:pt x="255" y="452"/>
                  </a:lnTo>
                  <a:cubicBezTo>
                    <a:pt x="290" y="418"/>
                    <a:pt x="313" y="371"/>
                    <a:pt x="347" y="348"/>
                  </a:cubicBezTo>
                  <a:cubicBezTo>
                    <a:pt x="486" y="175"/>
                    <a:pt x="591" y="12"/>
                    <a:pt x="579" y="1"/>
                  </a:cubicBezTo>
                  <a:cubicBezTo>
                    <a:pt x="578" y="0"/>
                    <a:pt x="576" y="0"/>
                    <a:pt x="574" y="0"/>
                  </a:cubicBezTo>
                  <a:close/>
                </a:path>
              </a:pathLst>
            </a:custGeom>
            <a:solidFill>
              <a:srgbClr val="FC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63;p32">
              <a:extLst>
                <a:ext uri="{FF2B5EF4-FFF2-40B4-BE49-F238E27FC236}">
                  <a16:creationId xmlns:a16="http://schemas.microsoft.com/office/drawing/2014/main" id="{AFA008CC-6C68-1224-699B-AB900732CB58}"/>
                </a:ext>
              </a:extLst>
            </p:cNvPr>
            <p:cNvSpPr/>
            <p:nvPr/>
          </p:nvSpPr>
          <p:spPr>
            <a:xfrm>
              <a:off x="-1013546" y="3938445"/>
              <a:ext cx="569739" cy="496771"/>
            </a:xfrm>
            <a:custGeom>
              <a:avLst/>
              <a:gdLst/>
              <a:ahLst/>
              <a:cxnLst/>
              <a:rect l="l" t="t" r="r" b="b"/>
              <a:pathLst>
                <a:path w="9846" h="8585" extrusionOk="0">
                  <a:moveTo>
                    <a:pt x="6361" y="1"/>
                  </a:moveTo>
                  <a:cubicBezTo>
                    <a:pt x="6302" y="1"/>
                    <a:pt x="6243" y="5"/>
                    <a:pt x="6186" y="14"/>
                  </a:cubicBezTo>
                  <a:lnTo>
                    <a:pt x="1761" y="14"/>
                  </a:lnTo>
                  <a:cubicBezTo>
                    <a:pt x="1217" y="26"/>
                    <a:pt x="777" y="26"/>
                    <a:pt x="464" y="26"/>
                  </a:cubicBezTo>
                  <a:lnTo>
                    <a:pt x="1" y="26"/>
                  </a:lnTo>
                  <a:cubicBezTo>
                    <a:pt x="1" y="26"/>
                    <a:pt x="24" y="26"/>
                    <a:pt x="12" y="60"/>
                  </a:cubicBezTo>
                  <a:lnTo>
                    <a:pt x="453" y="60"/>
                  </a:lnTo>
                  <a:cubicBezTo>
                    <a:pt x="754" y="60"/>
                    <a:pt x="1194" y="72"/>
                    <a:pt x="1738" y="72"/>
                  </a:cubicBezTo>
                  <a:cubicBezTo>
                    <a:pt x="2850" y="84"/>
                    <a:pt x="4390" y="84"/>
                    <a:pt x="6174" y="107"/>
                  </a:cubicBezTo>
                  <a:cubicBezTo>
                    <a:pt x="6228" y="100"/>
                    <a:pt x="6283" y="97"/>
                    <a:pt x="6338" y="97"/>
                  </a:cubicBezTo>
                  <a:cubicBezTo>
                    <a:pt x="6576" y="97"/>
                    <a:pt x="6817" y="158"/>
                    <a:pt x="7043" y="280"/>
                  </a:cubicBezTo>
                  <a:cubicBezTo>
                    <a:pt x="7321" y="419"/>
                    <a:pt x="7564" y="639"/>
                    <a:pt x="7737" y="894"/>
                  </a:cubicBezTo>
                  <a:cubicBezTo>
                    <a:pt x="8050" y="1358"/>
                    <a:pt x="8201" y="1902"/>
                    <a:pt x="8293" y="2400"/>
                  </a:cubicBezTo>
                  <a:cubicBezTo>
                    <a:pt x="8398" y="2909"/>
                    <a:pt x="8490" y="3419"/>
                    <a:pt x="8548" y="3894"/>
                  </a:cubicBezTo>
                  <a:cubicBezTo>
                    <a:pt x="8676" y="4855"/>
                    <a:pt x="8757" y="5724"/>
                    <a:pt x="8919" y="6430"/>
                  </a:cubicBezTo>
                  <a:cubicBezTo>
                    <a:pt x="9093" y="7137"/>
                    <a:pt x="9324" y="7693"/>
                    <a:pt x="9510" y="8052"/>
                  </a:cubicBezTo>
                  <a:cubicBezTo>
                    <a:pt x="9602" y="8226"/>
                    <a:pt x="9695" y="8365"/>
                    <a:pt x="9753" y="8457"/>
                  </a:cubicBezTo>
                  <a:cubicBezTo>
                    <a:pt x="9776" y="8503"/>
                    <a:pt x="9799" y="8527"/>
                    <a:pt x="9822" y="8561"/>
                  </a:cubicBezTo>
                  <a:lnTo>
                    <a:pt x="9845" y="8585"/>
                  </a:lnTo>
                  <a:cubicBezTo>
                    <a:pt x="9845" y="8585"/>
                    <a:pt x="9845" y="8573"/>
                    <a:pt x="9834" y="8538"/>
                  </a:cubicBezTo>
                  <a:cubicBezTo>
                    <a:pt x="9822" y="8515"/>
                    <a:pt x="9799" y="8480"/>
                    <a:pt x="9776" y="8446"/>
                  </a:cubicBezTo>
                  <a:cubicBezTo>
                    <a:pt x="9730" y="8341"/>
                    <a:pt x="9648" y="8214"/>
                    <a:pt x="9556" y="8017"/>
                  </a:cubicBezTo>
                  <a:cubicBezTo>
                    <a:pt x="9382" y="7658"/>
                    <a:pt x="9150" y="7114"/>
                    <a:pt x="9000" y="6396"/>
                  </a:cubicBezTo>
                  <a:cubicBezTo>
                    <a:pt x="8838" y="5689"/>
                    <a:pt x="8768" y="4820"/>
                    <a:pt x="8629" y="3871"/>
                  </a:cubicBezTo>
                  <a:cubicBezTo>
                    <a:pt x="8560" y="3384"/>
                    <a:pt x="8490" y="2898"/>
                    <a:pt x="8386" y="2377"/>
                  </a:cubicBezTo>
                  <a:cubicBezTo>
                    <a:pt x="8282" y="1856"/>
                    <a:pt x="8143" y="1300"/>
                    <a:pt x="7819" y="836"/>
                  </a:cubicBezTo>
                  <a:cubicBezTo>
                    <a:pt x="7633" y="570"/>
                    <a:pt x="7390" y="338"/>
                    <a:pt x="7100" y="188"/>
                  </a:cubicBezTo>
                  <a:cubicBezTo>
                    <a:pt x="6866" y="75"/>
                    <a:pt x="6610" y="1"/>
                    <a:pt x="6361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64;p32">
              <a:extLst>
                <a:ext uri="{FF2B5EF4-FFF2-40B4-BE49-F238E27FC236}">
                  <a16:creationId xmlns:a16="http://schemas.microsoft.com/office/drawing/2014/main" id="{37990C8A-3E31-8083-148C-C1584554CF79}"/>
                </a:ext>
              </a:extLst>
            </p:cNvPr>
            <p:cNvSpPr/>
            <p:nvPr/>
          </p:nvSpPr>
          <p:spPr>
            <a:xfrm>
              <a:off x="-1855246" y="3936536"/>
              <a:ext cx="1192308" cy="715848"/>
            </a:xfrm>
            <a:custGeom>
              <a:avLst/>
              <a:gdLst/>
              <a:ahLst/>
              <a:cxnLst/>
              <a:rect l="l" t="t" r="r" b="b"/>
              <a:pathLst>
                <a:path w="20605" h="12371" extrusionOk="0">
                  <a:moveTo>
                    <a:pt x="20604" y="12324"/>
                  </a:moveTo>
                  <a:cubicBezTo>
                    <a:pt x="20546" y="12335"/>
                    <a:pt x="20477" y="12335"/>
                    <a:pt x="20372" y="12347"/>
                  </a:cubicBezTo>
                  <a:cubicBezTo>
                    <a:pt x="20477" y="12347"/>
                    <a:pt x="20558" y="12335"/>
                    <a:pt x="20604" y="12324"/>
                  </a:cubicBezTo>
                  <a:close/>
                  <a:moveTo>
                    <a:pt x="14489" y="1"/>
                  </a:moveTo>
                  <a:cubicBezTo>
                    <a:pt x="14188" y="1"/>
                    <a:pt x="13898" y="105"/>
                    <a:pt x="13643" y="244"/>
                  </a:cubicBezTo>
                  <a:cubicBezTo>
                    <a:pt x="13319" y="406"/>
                    <a:pt x="13076" y="638"/>
                    <a:pt x="12844" y="904"/>
                  </a:cubicBezTo>
                  <a:cubicBezTo>
                    <a:pt x="12624" y="1159"/>
                    <a:pt x="12439" y="1460"/>
                    <a:pt x="12288" y="1784"/>
                  </a:cubicBezTo>
                  <a:cubicBezTo>
                    <a:pt x="12138" y="2097"/>
                    <a:pt x="12034" y="2433"/>
                    <a:pt x="11929" y="2780"/>
                  </a:cubicBezTo>
                  <a:cubicBezTo>
                    <a:pt x="11825" y="3116"/>
                    <a:pt x="11744" y="3464"/>
                    <a:pt x="11675" y="3823"/>
                  </a:cubicBezTo>
                  <a:cubicBezTo>
                    <a:pt x="11512" y="4552"/>
                    <a:pt x="11443" y="5270"/>
                    <a:pt x="11385" y="6023"/>
                  </a:cubicBezTo>
                  <a:cubicBezTo>
                    <a:pt x="11350" y="6405"/>
                    <a:pt x="11327" y="6776"/>
                    <a:pt x="11281" y="7158"/>
                  </a:cubicBezTo>
                  <a:cubicBezTo>
                    <a:pt x="11234" y="7529"/>
                    <a:pt x="11165" y="7888"/>
                    <a:pt x="11061" y="8270"/>
                  </a:cubicBezTo>
                  <a:cubicBezTo>
                    <a:pt x="10829" y="9081"/>
                    <a:pt x="10482" y="9880"/>
                    <a:pt x="10007" y="10540"/>
                  </a:cubicBezTo>
                  <a:cubicBezTo>
                    <a:pt x="9764" y="10876"/>
                    <a:pt x="9486" y="11177"/>
                    <a:pt x="9150" y="11409"/>
                  </a:cubicBezTo>
                  <a:cubicBezTo>
                    <a:pt x="8814" y="11640"/>
                    <a:pt x="8466" y="11860"/>
                    <a:pt x="8096" y="11988"/>
                  </a:cubicBezTo>
                  <a:cubicBezTo>
                    <a:pt x="7714" y="12138"/>
                    <a:pt x="7331" y="12208"/>
                    <a:pt x="6938" y="12231"/>
                  </a:cubicBezTo>
                  <a:cubicBezTo>
                    <a:pt x="6752" y="12266"/>
                    <a:pt x="6544" y="12277"/>
                    <a:pt x="6358" y="12277"/>
                  </a:cubicBezTo>
                  <a:cubicBezTo>
                    <a:pt x="6150" y="12266"/>
                    <a:pt x="5965" y="12231"/>
                    <a:pt x="5791" y="12162"/>
                  </a:cubicBezTo>
                  <a:cubicBezTo>
                    <a:pt x="5617" y="12092"/>
                    <a:pt x="5444" y="11999"/>
                    <a:pt x="5281" y="11907"/>
                  </a:cubicBezTo>
                  <a:cubicBezTo>
                    <a:pt x="5108" y="11803"/>
                    <a:pt x="4969" y="11698"/>
                    <a:pt x="4818" y="11571"/>
                  </a:cubicBezTo>
                  <a:cubicBezTo>
                    <a:pt x="4679" y="11444"/>
                    <a:pt x="4563" y="11305"/>
                    <a:pt x="4459" y="11154"/>
                  </a:cubicBezTo>
                  <a:cubicBezTo>
                    <a:pt x="4355" y="10992"/>
                    <a:pt x="4285" y="10818"/>
                    <a:pt x="4227" y="10644"/>
                  </a:cubicBezTo>
                  <a:cubicBezTo>
                    <a:pt x="4112" y="10297"/>
                    <a:pt x="3996" y="9949"/>
                    <a:pt x="3915" y="9602"/>
                  </a:cubicBezTo>
                  <a:cubicBezTo>
                    <a:pt x="3822" y="9255"/>
                    <a:pt x="3764" y="8907"/>
                    <a:pt x="3718" y="8560"/>
                  </a:cubicBezTo>
                  <a:cubicBezTo>
                    <a:pt x="3695" y="8386"/>
                    <a:pt x="3683" y="8212"/>
                    <a:pt x="3648" y="8038"/>
                  </a:cubicBezTo>
                  <a:cubicBezTo>
                    <a:pt x="3625" y="7865"/>
                    <a:pt x="3579" y="7691"/>
                    <a:pt x="3521" y="7529"/>
                  </a:cubicBezTo>
                  <a:cubicBezTo>
                    <a:pt x="3405" y="7216"/>
                    <a:pt x="3278" y="6892"/>
                    <a:pt x="3116" y="6602"/>
                  </a:cubicBezTo>
                  <a:cubicBezTo>
                    <a:pt x="2953" y="6313"/>
                    <a:pt x="2791" y="6035"/>
                    <a:pt x="2594" y="5780"/>
                  </a:cubicBezTo>
                  <a:cubicBezTo>
                    <a:pt x="2386" y="5537"/>
                    <a:pt x="2177" y="5282"/>
                    <a:pt x="1899" y="5143"/>
                  </a:cubicBezTo>
                  <a:cubicBezTo>
                    <a:pt x="1795" y="5086"/>
                    <a:pt x="1666" y="5044"/>
                    <a:pt x="1534" y="5044"/>
                  </a:cubicBezTo>
                  <a:cubicBezTo>
                    <a:pt x="1505" y="5044"/>
                    <a:pt x="1477" y="5046"/>
                    <a:pt x="1448" y="5050"/>
                  </a:cubicBezTo>
                  <a:lnTo>
                    <a:pt x="1332" y="5074"/>
                  </a:lnTo>
                  <a:cubicBezTo>
                    <a:pt x="1286" y="5085"/>
                    <a:pt x="1262" y="5085"/>
                    <a:pt x="1216" y="5097"/>
                  </a:cubicBezTo>
                  <a:cubicBezTo>
                    <a:pt x="1135" y="5131"/>
                    <a:pt x="1077" y="5155"/>
                    <a:pt x="996" y="5189"/>
                  </a:cubicBezTo>
                  <a:cubicBezTo>
                    <a:pt x="730" y="5317"/>
                    <a:pt x="510" y="5537"/>
                    <a:pt x="359" y="5780"/>
                  </a:cubicBezTo>
                  <a:cubicBezTo>
                    <a:pt x="58" y="6266"/>
                    <a:pt x="0" y="6834"/>
                    <a:pt x="70" y="7344"/>
                  </a:cubicBezTo>
                  <a:cubicBezTo>
                    <a:pt x="116" y="7598"/>
                    <a:pt x="174" y="7830"/>
                    <a:pt x="243" y="8062"/>
                  </a:cubicBezTo>
                  <a:cubicBezTo>
                    <a:pt x="324" y="8293"/>
                    <a:pt x="394" y="8513"/>
                    <a:pt x="475" y="8722"/>
                  </a:cubicBezTo>
                  <a:cubicBezTo>
                    <a:pt x="649" y="9127"/>
                    <a:pt x="811" y="9509"/>
                    <a:pt x="915" y="9880"/>
                  </a:cubicBezTo>
                  <a:cubicBezTo>
                    <a:pt x="1019" y="10239"/>
                    <a:pt x="1054" y="10586"/>
                    <a:pt x="1054" y="10899"/>
                  </a:cubicBezTo>
                  <a:cubicBezTo>
                    <a:pt x="1054" y="11223"/>
                    <a:pt x="996" y="11501"/>
                    <a:pt x="903" y="11710"/>
                  </a:cubicBezTo>
                  <a:cubicBezTo>
                    <a:pt x="799" y="11930"/>
                    <a:pt x="649" y="12081"/>
                    <a:pt x="521" y="12173"/>
                  </a:cubicBezTo>
                  <a:cubicBezTo>
                    <a:pt x="394" y="12266"/>
                    <a:pt x="278" y="12312"/>
                    <a:pt x="185" y="12335"/>
                  </a:cubicBezTo>
                  <a:cubicBezTo>
                    <a:pt x="104" y="12370"/>
                    <a:pt x="58" y="12370"/>
                    <a:pt x="58" y="12370"/>
                  </a:cubicBezTo>
                  <a:cubicBezTo>
                    <a:pt x="58" y="12370"/>
                    <a:pt x="104" y="12370"/>
                    <a:pt x="266" y="12335"/>
                  </a:cubicBezTo>
                  <a:cubicBezTo>
                    <a:pt x="336" y="12312"/>
                    <a:pt x="463" y="12277"/>
                    <a:pt x="591" y="12173"/>
                  </a:cubicBezTo>
                  <a:cubicBezTo>
                    <a:pt x="730" y="12092"/>
                    <a:pt x="880" y="11930"/>
                    <a:pt x="985" y="11710"/>
                  </a:cubicBezTo>
                  <a:cubicBezTo>
                    <a:pt x="1089" y="11501"/>
                    <a:pt x="1147" y="11223"/>
                    <a:pt x="1147" y="10899"/>
                  </a:cubicBezTo>
                  <a:cubicBezTo>
                    <a:pt x="1147" y="10586"/>
                    <a:pt x="1100" y="10239"/>
                    <a:pt x="996" y="9857"/>
                  </a:cubicBezTo>
                  <a:cubicBezTo>
                    <a:pt x="903" y="9486"/>
                    <a:pt x="741" y="9092"/>
                    <a:pt x="568" y="8687"/>
                  </a:cubicBezTo>
                  <a:cubicBezTo>
                    <a:pt x="475" y="8490"/>
                    <a:pt x="405" y="8270"/>
                    <a:pt x="336" y="8038"/>
                  </a:cubicBezTo>
                  <a:cubicBezTo>
                    <a:pt x="266" y="7818"/>
                    <a:pt x="185" y="7575"/>
                    <a:pt x="162" y="7332"/>
                  </a:cubicBezTo>
                  <a:cubicBezTo>
                    <a:pt x="104" y="6834"/>
                    <a:pt x="162" y="6290"/>
                    <a:pt x="452" y="5803"/>
                  </a:cubicBezTo>
                  <a:cubicBezTo>
                    <a:pt x="591" y="5572"/>
                    <a:pt x="799" y="5375"/>
                    <a:pt x="1054" y="5247"/>
                  </a:cubicBezTo>
                  <a:cubicBezTo>
                    <a:pt x="1213" y="5178"/>
                    <a:pt x="1389" y="5121"/>
                    <a:pt x="1561" y="5121"/>
                  </a:cubicBezTo>
                  <a:cubicBezTo>
                    <a:pt x="1677" y="5121"/>
                    <a:pt x="1792" y="5147"/>
                    <a:pt x="1899" y="5213"/>
                  </a:cubicBezTo>
                  <a:cubicBezTo>
                    <a:pt x="2154" y="5363"/>
                    <a:pt x="2374" y="5595"/>
                    <a:pt x="2560" y="5838"/>
                  </a:cubicBezTo>
                  <a:cubicBezTo>
                    <a:pt x="2757" y="6081"/>
                    <a:pt x="2907" y="6359"/>
                    <a:pt x="3069" y="6649"/>
                  </a:cubicBezTo>
                  <a:cubicBezTo>
                    <a:pt x="3359" y="7228"/>
                    <a:pt x="3625" y="7865"/>
                    <a:pt x="3660" y="8571"/>
                  </a:cubicBezTo>
                  <a:cubicBezTo>
                    <a:pt x="3706" y="8919"/>
                    <a:pt x="3764" y="9278"/>
                    <a:pt x="3857" y="9625"/>
                  </a:cubicBezTo>
                  <a:cubicBezTo>
                    <a:pt x="3938" y="9996"/>
                    <a:pt x="4042" y="10343"/>
                    <a:pt x="4170" y="10691"/>
                  </a:cubicBezTo>
                  <a:cubicBezTo>
                    <a:pt x="4227" y="10864"/>
                    <a:pt x="4297" y="11050"/>
                    <a:pt x="4401" y="11212"/>
                  </a:cubicBezTo>
                  <a:cubicBezTo>
                    <a:pt x="4505" y="11362"/>
                    <a:pt x="4633" y="11513"/>
                    <a:pt x="4783" y="11640"/>
                  </a:cubicBezTo>
                  <a:cubicBezTo>
                    <a:pt x="4922" y="11756"/>
                    <a:pt x="5084" y="11872"/>
                    <a:pt x="5247" y="11976"/>
                  </a:cubicBezTo>
                  <a:cubicBezTo>
                    <a:pt x="5397" y="12081"/>
                    <a:pt x="5571" y="12162"/>
                    <a:pt x="5768" y="12231"/>
                  </a:cubicBezTo>
                  <a:cubicBezTo>
                    <a:pt x="5942" y="12312"/>
                    <a:pt x="6138" y="12347"/>
                    <a:pt x="6347" y="12347"/>
                  </a:cubicBezTo>
                  <a:cubicBezTo>
                    <a:pt x="6544" y="12335"/>
                    <a:pt x="6729" y="12324"/>
                    <a:pt x="6938" y="12312"/>
                  </a:cubicBezTo>
                  <a:cubicBezTo>
                    <a:pt x="7343" y="12266"/>
                    <a:pt x="7748" y="12208"/>
                    <a:pt x="8119" y="12057"/>
                  </a:cubicBezTo>
                  <a:cubicBezTo>
                    <a:pt x="8501" y="11918"/>
                    <a:pt x="8860" y="11710"/>
                    <a:pt x="9196" y="11467"/>
                  </a:cubicBezTo>
                  <a:cubicBezTo>
                    <a:pt x="9532" y="11235"/>
                    <a:pt x="9821" y="10922"/>
                    <a:pt x="10065" y="10586"/>
                  </a:cubicBezTo>
                  <a:cubicBezTo>
                    <a:pt x="10551" y="9903"/>
                    <a:pt x="10899" y="9104"/>
                    <a:pt x="11130" y="8282"/>
                  </a:cubicBezTo>
                  <a:cubicBezTo>
                    <a:pt x="11223" y="7911"/>
                    <a:pt x="11304" y="7529"/>
                    <a:pt x="11350" y="7158"/>
                  </a:cubicBezTo>
                  <a:cubicBezTo>
                    <a:pt x="11397" y="6776"/>
                    <a:pt x="11420" y="6405"/>
                    <a:pt x="11454" y="6023"/>
                  </a:cubicBezTo>
                  <a:cubicBezTo>
                    <a:pt x="11512" y="5282"/>
                    <a:pt x="11582" y="4552"/>
                    <a:pt x="11732" y="3834"/>
                  </a:cubicBezTo>
                  <a:cubicBezTo>
                    <a:pt x="11802" y="3487"/>
                    <a:pt x="11883" y="3139"/>
                    <a:pt x="11987" y="2792"/>
                  </a:cubicBezTo>
                  <a:cubicBezTo>
                    <a:pt x="12091" y="2444"/>
                    <a:pt x="12196" y="2120"/>
                    <a:pt x="12335" y="1796"/>
                  </a:cubicBezTo>
                  <a:cubicBezTo>
                    <a:pt x="12485" y="1483"/>
                    <a:pt x="12671" y="1194"/>
                    <a:pt x="12891" y="927"/>
                  </a:cubicBezTo>
                  <a:cubicBezTo>
                    <a:pt x="13099" y="672"/>
                    <a:pt x="13365" y="441"/>
                    <a:pt x="13655" y="290"/>
                  </a:cubicBezTo>
                  <a:cubicBezTo>
                    <a:pt x="13898" y="151"/>
                    <a:pt x="14176" y="59"/>
                    <a:pt x="14466" y="59"/>
                  </a:cubicBezTo>
                  <a:cubicBezTo>
                    <a:pt x="14755" y="59"/>
                    <a:pt x="15033" y="163"/>
                    <a:pt x="15230" y="348"/>
                  </a:cubicBezTo>
                  <a:cubicBezTo>
                    <a:pt x="15439" y="522"/>
                    <a:pt x="15589" y="765"/>
                    <a:pt x="15705" y="1020"/>
                  </a:cubicBezTo>
                  <a:cubicBezTo>
                    <a:pt x="15821" y="1263"/>
                    <a:pt x="15913" y="1518"/>
                    <a:pt x="15995" y="1784"/>
                  </a:cubicBezTo>
                  <a:cubicBezTo>
                    <a:pt x="16342" y="2815"/>
                    <a:pt x="16550" y="3823"/>
                    <a:pt x="16689" y="4796"/>
                  </a:cubicBezTo>
                  <a:cubicBezTo>
                    <a:pt x="16840" y="5768"/>
                    <a:pt x="16910" y="6672"/>
                    <a:pt x="16967" y="7529"/>
                  </a:cubicBezTo>
                  <a:cubicBezTo>
                    <a:pt x="17025" y="8374"/>
                    <a:pt x="17130" y="9162"/>
                    <a:pt x="17350" y="9845"/>
                  </a:cubicBezTo>
                  <a:cubicBezTo>
                    <a:pt x="17558" y="10529"/>
                    <a:pt x="17894" y="11096"/>
                    <a:pt x="18288" y="11501"/>
                  </a:cubicBezTo>
                  <a:cubicBezTo>
                    <a:pt x="18682" y="11907"/>
                    <a:pt x="19110" y="12138"/>
                    <a:pt x="19492" y="12254"/>
                  </a:cubicBezTo>
                  <a:cubicBezTo>
                    <a:pt x="19748" y="12334"/>
                    <a:pt x="19971" y="12359"/>
                    <a:pt x="20153" y="12359"/>
                  </a:cubicBezTo>
                  <a:cubicBezTo>
                    <a:pt x="20235" y="12359"/>
                    <a:pt x="20308" y="12354"/>
                    <a:pt x="20372" y="12347"/>
                  </a:cubicBezTo>
                  <a:lnTo>
                    <a:pt x="20372" y="12347"/>
                  </a:lnTo>
                  <a:cubicBezTo>
                    <a:pt x="20326" y="12352"/>
                    <a:pt x="20274" y="12355"/>
                    <a:pt x="20218" y="12355"/>
                  </a:cubicBezTo>
                  <a:cubicBezTo>
                    <a:pt x="20026" y="12355"/>
                    <a:pt x="19782" y="12321"/>
                    <a:pt x="19504" y="12231"/>
                  </a:cubicBezTo>
                  <a:cubicBezTo>
                    <a:pt x="19145" y="12115"/>
                    <a:pt x="18705" y="11884"/>
                    <a:pt x="18334" y="11478"/>
                  </a:cubicBezTo>
                  <a:cubicBezTo>
                    <a:pt x="17952" y="11073"/>
                    <a:pt x="17616" y="10517"/>
                    <a:pt x="17419" y="9834"/>
                  </a:cubicBezTo>
                  <a:cubicBezTo>
                    <a:pt x="17199" y="9150"/>
                    <a:pt x="17118" y="8374"/>
                    <a:pt x="17060" y="7517"/>
                  </a:cubicBezTo>
                  <a:cubicBezTo>
                    <a:pt x="17002" y="6660"/>
                    <a:pt x="16921" y="5745"/>
                    <a:pt x="16794" y="4784"/>
                  </a:cubicBezTo>
                  <a:cubicBezTo>
                    <a:pt x="16655" y="3823"/>
                    <a:pt x="16446" y="2792"/>
                    <a:pt x="16099" y="1773"/>
                  </a:cubicBezTo>
                  <a:cubicBezTo>
                    <a:pt x="16018" y="1518"/>
                    <a:pt x="15913" y="1252"/>
                    <a:pt x="15798" y="997"/>
                  </a:cubicBezTo>
                  <a:cubicBezTo>
                    <a:pt x="15682" y="742"/>
                    <a:pt x="15520" y="499"/>
                    <a:pt x="15300" y="302"/>
                  </a:cubicBezTo>
                  <a:cubicBezTo>
                    <a:pt x="15091" y="117"/>
                    <a:pt x="14802" y="1"/>
                    <a:pt x="144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65;p32">
              <a:extLst>
                <a:ext uri="{FF2B5EF4-FFF2-40B4-BE49-F238E27FC236}">
                  <a16:creationId xmlns:a16="http://schemas.microsoft.com/office/drawing/2014/main" id="{D3305A43-D4CD-2B64-73AA-69A201F4D955}"/>
                </a:ext>
              </a:extLst>
            </p:cNvPr>
            <p:cNvSpPr/>
            <p:nvPr/>
          </p:nvSpPr>
          <p:spPr>
            <a:xfrm>
              <a:off x="-1770821" y="4225338"/>
              <a:ext cx="508055" cy="306395"/>
            </a:xfrm>
            <a:custGeom>
              <a:avLst/>
              <a:gdLst/>
              <a:ahLst/>
              <a:cxnLst/>
              <a:rect l="l" t="t" r="r" b="b"/>
              <a:pathLst>
                <a:path w="8780" h="5295" extrusionOk="0">
                  <a:moveTo>
                    <a:pt x="5204" y="1"/>
                  </a:moveTo>
                  <a:cubicBezTo>
                    <a:pt x="5102" y="1"/>
                    <a:pt x="5001" y="1"/>
                    <a:pt x="4899" y="1"/>
                  </a:cubicBezTo>
                  <a:cubicBezTo>
                    <a:pt x="4506" y="1"/>
                    <a:pt x="4112" y="36"/>
                    <a:pt x="3753" y="36"/>
                  </a:cubicBezTo>
                  <a:cubicBezTo>
                    <a:pt x="3035" y="48"/>
                    <a:pt x="2363" y="48"/>
                    <a:pt x="1819" y="59"/>
                  </a:cubicBezTo>
                  <a:cubicBezTo>
                    <a:pt x="1263" y="83"/>
                    <a:pt x="811" y="94"/>
                    <a:pt x="498" y="94"/>
                  </a:cubicBezTo>
                  <a:cubicBezTo>
                    <a:pt x="336" y="106"/>
                    <a:pt x="220" y="106"/>
                    <a:pt x="139" y="106"/>
                  </a:cubicBezTo>
                  <a:cubicBezTo>
                    <a:pt x="47" y="129"/>
                    <a:pt x="0" y="129"/>
                    <a:pt x="0" y="129"/>
                  </a:cubicBezTo>
                  <a:lnTo>
                    <a:pt x="1819" y="129"/>
                  </a:lnTo>
                  <a:cubicBezTo>
                    <a:pt x="2363" y="129"/>
                    <a:pt x="3012" y="106"/>
                    <a:pt x="3753" y="106"/>
                  </a:cubicBezTo>
                  <a:cubicBezTo>
                    <a:pt x="4112" y="106"/>
                    <a:pt x="4506" y="83"/>
                    <a:pt x="4899" y="83"/>
                  </a:cubicBezTo>
                  <a:cubicBezTo>
                    <a:pt x="5037" y="74"/>
                    <a:pt x="5177" y="69"/>
                    <a:pt x="5318" y="69"/>
                  </a:cubicBezTo>
                  <a:cubicBezTo>
                    <a:pt x="5582" y="69"/>
                    <a:pt x="5851" y="88"/>
                    <a:pt x="6116" y="140"/>
                  </a:cubicBezTo>
                  <a:cubicBezTo>
                    <a:pt x="6220" y="152"/>
                    <a:pt x="6312" y="187"/>
                    <a:pt x="6405" y="222"/>
                  </a:cubicBezTo>
                  <a:cubicBezTo>
                    <a:pt x="6486" y="256"/>
                    <a:pt x="6567" y="326"/>
                    <a:pt x="6637" y="395"/>
                  </a:cubicBezTo>
                  <a:cubicBezTo>
                    <a:pt x="6776" y="546"/>
                    <a:pt x="6892" y="696"/>
                    <a:pt x="6984" y="870"/>
                  </a:cubicBezTo>
                  <a:cubicBezTo>
                    <a:pt x="7170" y="1218"/>
                    <a:pt x="7274" y="1600"/>
                    <a:pt x="7332" y="1959"/>
                  </a:cubicBezTo>
                  <a:cubicBezTo>
                    <a:pt x="7401" y="2318"/>
                    <a:pt x="7436" y="2665"/>
                    <a:pt x="7494" y="2990"/>
                  </a:cubicBezTo>
                  <a:cubicBezTo>
                    <a:pt x="7552" y="3314"/>
                    <a:pt x="7610" y="3615"/>
                    <a:pt x="7691" y="3870"/>
                  </a:cubicBezTo>
                  <a:cubicBezTo>
                    <a:pt x="7795" y="4148"/>
                    <a:pt x="7922" y="4356"/>
                    <a:pt x="8050" y="4542"/>
                  </a:cubicBezTo>
                  <a:cubicBezTo>
                    <a:pt x="8189" y="4715"/>
                    <a:pt x="8316" y="4854"/>
                    <a:pt x="8420" y="4970"/>
                  </a:cubicBezTo>
                  <a:cubicBezTo>
                    <a:pt x="8536" y="5086"/>
                    <a:pt x="8617" y="5167"/>
                    <a:pt x="8675" y="5225"/>
                  </a:cubicBezTo>
                  <a:cubicBezTo>
                    <a:pt x="8710" y="5248"/>
                    <a:pt x="8733" y="5260"/>
                    <a:pt x="8745" y="5283"/>
                  </a:cubicBezTo>
                  <a:cubicBezTo>
                    <a:pt x="8768" y="5294"/>
                    <a:pt x="8779" y="5294"/>
                    <a:pt x="8779" y="5294"/>
                  </a:cubicBezTo>
                  <a:cubicBezTo>
                    <a:pt x="8779" y="5294"/>
                    <a:pt x="8733" y="5260"/>
                    <a:pt x="8687" y="5213"/>
                  </a:cubicBezTo>
                  <a:cubicBezTo>
                    <a:pt x="8629" y="5155"/>
                    <a:pt x="8548" y="5074"/>
                    <a:pt x="8444" y="4958"/>
                  </a:cubicBezTo>
                  <a:cubicBezTo>
                    <a:pt x="8339" y="4843"/>
                    <a:pt x="8223" y="4681"/>
                    <a:pt x="8096" y="4507"/>
                  </a:cubicBezTo>
                  <a:cubicBezTo>
                    <a:pt x="7969" y="4333"/>
                    <a:pt x="7841" y="4113"/>
                    <a:pt x="7749" y="3858"/>
                  </a:cubicBezTo>
                  <a:cubicBezTo>
                    <a:pt x="7668" y="3592"/>
                    <a:pt x="7610" y="3291"/>
                    <a:pt x="7563" y="2978"/>
                  </a:cubicBezTo>
                  <a:cubicBezTo>
                    <a:pt x="7517" y="2654"/>
                    <a:pt x="7471" y="2306"/>
                    <a:pt x="7413" y="1947"/>
                  </a:cubicBezTo>
                  <a:cubicBezTo>
                    <a:pt x="7355" y="1588"/>
                    <a:pt x="7262" y="1206"/>
                    <a:pt x="7065" y="847"/>
                  </a:cubicBezTo>
                  <a:cubicBezTo>
                    <a:pt x="6973" y="662"/>
                    <a:pt x="6857" y="488"/>
                    <a:pt x="6706" y="337"/>
                  </a:cubicBezTo>
                  <a:cubicBezTo>
                    <a:pt x="6660" y="314"/>
                    <a:pt x="6637" y="268"/>
                    <a:pt x="6590" y="233"/>
                  </a:cubicBezTo>
                  <a:cubicBezTo>
                    <a:pt x="6544" y="210"/>
                    <a:pt x="6486" y="164"/>
                    <a:pt x="6451" y="152"/>
                  </a:cubicBezTo>
                  <a:cubicBezTo>
                    <a:pt x="6359" y="106"/>
                    <a:pt x="6243" y="94"/>
                    <a:pt x="6139" y="59"/>
                  </a:cubicBezTo>
                  <a:cubicBezTo>
                    <a:pt x="5817" y="7"/>
                    <a:pt x="5509" y="1"/>
                    <a:pt x="5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66;p32">
              <a:extLst>
                <a:ext uri="{FF2B5EF4-FFF2-40B4-BE49-F238E27FC236}">
                  <a16:creationId xmlns:a16="http://schemas.microsoft.com/office/drawing/2014/main" id="{25F55CA8-ACC5-CF8E-FE0E-658C4709D37A}"/>
                </a:ext>
              </a:extLst>
            </p:cNvPr>
            <p:cNvSpPr/>
            <p:nvPr/>
          </p:nvSpPr>
          <p:spPr>
            <a:xfrm>
              <a:off x="497071" y="1948130"/>
              <a:ext cx="47623" cy="50979"/>
            </a:xfrm>
            <a:custGeom>
              <a:avLst/>
              <a:gdLst/>
              <a:ahLst/>
              <a:cxnLst/>
              <a:rect l="l" t="t" r="r" b="b"/>
              <a:pathLst>
                <a:path w="823" h="881" extrusionOk="0">
                  <a:moveTo>
                    <a:pt x="684" y="0"/>
                  </a:moveTo>
                  <a:cubicBezTo>
                    <a:pt x="626" y="0"/>
                    <a:pt x="568" y="12"/>
                    <a:pt x="521" y="47"/>
                  </a:cubicBezTo>
                  <a:cubicBezTo>
                    <a:pt x="220" y="197"/>
                    <a:pt x="0" y="533"/>
                    <a:pt x="0" y="881"/>
                  </a:cubicBezTo>
                  <a:lnTo>
                    <a:pt x="452" y="869"/>
                  </a:lnTo>
                  <a:cubicBezTo>
                    <a:pt x="406" y="684"/>
                    <a:pt x="475" y="475"/>
                    <a:pt x="626" y="359"/>
                  </a:cubicBezTo>
                  <a:cubicBezTo>
                    <a:pt x="684" y="313"/>
                    <a:pt x="730" y="290"/>
                    <a:pt x="765" y="244"/>
                  </a:cubicBezTo>
                  <a:cubicBezTo>
                    <a:pt x="811" y="197"/>
                    <a:pt x="823" y="139"/>
                    <a:pt x="811" y="81"/>
                  </a:cubicBezTo>
                  <a:cubicBezTo>
                    <a:pt x="799" y="24"/>
                    <a:pt x="741" y="0"/>
                    <a:pt x="684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67;p32">
              <a:extLst>
                <a:ext uri="{FF2B5EF4-FFF2-40B4-BE49-F238E27FC236}">
                  <a16:creationId xmlns:a16="http://schemas.microsoft.com/office/drawing/2014/main" id="{AFCC8862-AC10-33F7-A229-869618E8EA02}"/>
                </a:ext>
              </a:extLst>
            </p:cNvPr>
            <p:cNvSpPr/>
            <p:nvPr/>
          </p:nvSpPr>
          <p:spPr>
            <a:xfrm>
              <a:off x="-648940" y="1629122"/>
              <a:ext cx="1187621" cy="3026339"/>
            </a:xfrm>
            <a:custGeom>
              <a:avLst/>
              <a:gdLst/>
              <a:ahLst/>
              <a:cxnLst/>
              <a:rect l="l" t="t" r="r" b="b"/>
              <a:pathLst>
                <a:path w="20524" h="52300" extrusionOk="0">
                  <a:moveTo>
                    <a:pt x="19817" y="0"/>
                  </a:moveTo>
                  <a:lnTo>
                    <a:pt x="17072" y="186"/>
                  </a:lnTo>
                  <a:cubicBezTo>
                    <a:pt x="15694" y="290"/>
                    <a:pt x="14663" y="1483"/>
                    <a:pt x="14756" y="2861"/>
                  </a:cubicBezTo>
                  <a:cubicBezTo>
                    <a:pt x="14883" y="4818"/>
                    <a:pt x="14837" y="7459"/>
                    <a:pt x="13910" y="9092"/>
                  </a:cubicBezTo>
                  <a:cubicBezTo>
                    <a:pt x="12289" y="11883"/>
                    <a:pt x="9880" y="12370"/>
                    <a:pt x="10065" y="17975"/>
                  </a:cubicBezTo>
                  <a:cubicBezTo>
                    <a:pt x="10250" y="23569"/>
                    <a:pt x="10493" y="24160"/>
                    <a:pt x="9382" y="25608"/>
                  </a:cubicBezTo>
                  <a:cubicBezTo>
                    <a:pt x="8270" y="27056"/>
                    <a:pt x="5838" y="26303"/>
                    <a:pt x="4784" y="29604"/>
                  </a:cubicBezTo>
                  <a:cubicBezTo>
                    <a:pt x="3718" y="32893"/>
                    <a:pt x="4471" y="49362"/>
                    <a:pt x="2792" y="51099"/>
                  </a:cubicBezTo>
                  <a:cubicBezTo>
                    <a:pt x="2792" y="51099"/>
                    <a:pt x="1660" y="52193"/>
                    <a:pt x="368" y="52292"/>
                  </a:cubicBezTo>
                  <a:lnTo>
                    <a:pt x="8038" y="52292"/>
                  </a:lnTo>
                  <a:cubicBezTo>
                    <a:pt x="8710" y="52292"/>
                    <a:pt x="9382" y="52038"/>
                    <a:pt x="9868" y="51563"/>
                  </a:cubicBezTo>
                  <a:cubicBezTo>
                    <a:pt x="10216" y="51215"/>
                    <a:pt x="10505" y="50729"/>
                    <a:pt x="10505" y="50057"/>
                  </a:cubicBezTo>
                  <a:cubicBezTo>
                    <a:pt x="10505" y="48934"/>
                    <a:pt x="10887" y="32904"/>
                    <a:pt x="11513" y="31538"/>
                  </a:cubicBezTo>
                  <a:cubicBezTo>
                    <a:pt x="12127" y="30183"/>
                    <a:pt x="15358" y="28781"/>
                    <a:pt x="15856" y="25619"/>
                  </a:cubicBezTo>
                  <a:cubicBezTo>
                    <a:pt x="16342" y="22469"/>
                    <a:pt x="16169" y="17350"/>
                    <a:pt x="16169" y="16447"/>
                  </a:cubicBezTo>
                  <a:cubicBezTo>
                    <a:pt x="16169" y="15578"/>
                    <a:pt x="16342" y="13864"/>
                    <a:pt x="18010" y="11883"/>
                  </a:cubicBezTo>
                  <a:cubicBezTo>
                    <a:pt x="20523" y="8884"/>
                    <a:pt x="20176" y="5594"/>
                    <a:pt x="20257" y="4483"/>
                  </a:cubicBezTo>
                  <a:cubicBezTo>
                    <a:pt x="20315" y="3371"/>
                    <a:pt x="19817" y="0"/>
                    <a:pt x="19817" y="0"/>
                  </a:cubicBezTo>
                  <a:close/>
                  <a:moveTo>
                    <a:pt x="0" y="52292"/>
                  </a:moveTo>
                  <a:cubicBezTo>
                    <a:pt x="61" y="52297"/>
                    <a:pt x="122" y="52300"/>
                    <a:pt x="182" y="52300"/>
                  </a:cubicBezTo>
                  <a:cubicBezTo>
                    <a:pt x="245" y="52300"/>
                    <a:pt x="307" y="52297"/>
                    <a:pt x="368" y="52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68;p32">
              <a:extLst>
                <a:ext uri="{FF2B5EF4-FFF2-40B4-BE49-F238E27FC236}">
                  <a16:creationId xmlns:a16="http://schemas.microsoft.com/office/drawing/2014/main" id="{5F100B7D-0345-C8AA-A0F5-0C3292006381}"/>
                </a:ext>
              </a:extLst>
            </p:cNvPr>
            <p:cNvSpPr/>
            <p:nvPr/>
          </p:nvSpPr>
          <p:spPr>
            <a:xfrm>
              <a:off x="218279" y="1656666"/>
              <a:ext cx="299625" cy="177588"/>
            </a:xfrm>
            <a:custGeom>
              <a:avLst/>
              <a:gdLst/>
              <a:ahLst/>
              <a:cxnLst/>
              <a:rect l="l" t="t" r="r" b="b"/>
              <a:pathLst>
                <a:path w="5178" h="3069" extrusionOk="0">
                  <a:moveTo>
                    <a:pt x="2840" y="1"/>
                  </a:moveTo>
                  <a:cubicBezTo>
                    <a:pt x="1799" y="1"/>
                    <a:pt x="724" y="83"/>
                    <a:pt x="487" y="405"/>
                  </a:cubicBezTo>
                  <a:cubicBezTo>
                    <a:pt x="0" y="1076"/>
                    <a:pt x="0" y="1968"/>
                    <a:pt x="0" y="1968"/>
                  </a:cubicBezTo>
                  <a:cubicBezTo>
                    <a:pt x="70" y="1679"/>
                    <a:pt x="336" y="1459"/>
                    <a:pt x="626" y="1401"/>
                  </a:cubicBezTo>
                  <a:cubicBezTo>
                    <a:pt x="663" y="1395"/>
                    <a:pt x="700" y="1392"/>
                    <a:pt x="738" y="1392"/>
                  </a:cubicBezTo>
                  <a:cubicBezTo>
                    <a:pt x="993" y="1392"/>
                    <a:pt x="1249" y="1525"/>
                    <a:pt x="1390" y="1737"/>
                  </a:cubicBezTo>
                  <a:cubicBezTo>
                    <a:pt x="1622" y="2084"/>
                    <a:pt x="1575" y="2605"/>
                    <a:pt x="1900" y="2872"/>
                  </a:cubicBezTo>
                  <a:cubicBezTo>
                    <a:pt x="2097" y="3057"/>
                    <a:pt x="2398" y="3068"/>
                    <a:pt x="2664" y="3068"/>
                  </a:cubicBezTo>
                  <a:cubicBezTo>
                    <a:pt x="3521" y="3045"/>
                    <a:pt x="4355" y="2953"/>
                    <a:pt x="5177" y="2744"/>
                  </a:cubicBezTo>
                  <a:lnTo>
                    <a:pt x="4992" y="92"/>
                  </a:lnTo>
                  <a:cubicBezTo>
                    <a:pt x="4992" y="92"/>
                    <a:pt x="3935" y="1"/>
                    <a:pt x="28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69;p32">
              <a:extLst>
                <a:ext uri="{FF2B5EF4-FFF2-40B4-BE49-F238E27FC236}">
                  <a16:creationId xmlns:a16="http://schemas.microsoft.com/office/drawing/2014/main" id="{CAB4B1D4-5444-306D-4E37-D19D5124ABD5}"/>
                </a:ext>
              </a:extLst>
            </p:cNvPr>
            <p:cNvSpPr/>
            <p:nvPr/>
          </p:nvSpPr>
          <p:spPr>
            <a:xfrm>
              <a:off x="196174" y="1613961"/>
              <a:ext cx="434335" cy="235048"/>
            </a:xfrm>
            <a:custGeom>
              <a:avLst/>
              <a:gdLst/>
              <a:ahLst/>
              <a:cxnLst/>
              <a:rect l="l" t="t" r="r" b="b"/>
              <a:pathLst>
                <a:path w="7506" h="4062" extrusionOk="0">
                  <a:moveTo>
                    <a:pt x="5047" y="1"/>
                  </a:moveTo>
                  <a:cubicBezTo>
                    <a:pt x="4886" y="1"/>
                    <a:pt x="4724" y="4"/>
                    <a:pt x="4563" y="8"/>
                  </a:cubicBezTo>
                  <a:cubicBezTo>
                    <a:pt x="3614" y="42"/>
                    <a:pt x="2629" y="66"/>
                    <a:pt x="1760" y="483"/>
                  </a:cubicBezTo>
                  <a:cubicBezTo>
                    <a:pt x="892" y="888"/>
                    <a:pt x="0" y="1502"/>
                    <a:pt x="208" y="3714"/>
                  </a:cubicBezTo>
                  <a:lnTo>
                    <a:pt x="206" y="3783"/>
                  </a:lnTo>
                  <a:lnTo>
                    <a:pt x="206" y="3783"/>
                  </a:lnTo>
                  <a:cubicBezTo>
                    <a:pt x="238" y="3302"/>
                    <a:pt x="346" y="2855"/>
                    <a:pt x="463" y="2359"/>
                  </a:cubicBezTo>
                  <a:cubicBezTo>
                    <a:pt x="637" y="1664"/>
                    <a:pt x="1123" y="1143"/>
                    <a:pt x="1714" y="1050"/>
                  </a:cubicBezTo>
                  <a:cubicBezTo>
                    <a:pt x="1749" y="1045"/>
                    <a:pt x="1784" y="1043"/>
                    <a:pt x="1818" y="1043"/>
                  </a:cubicBezTo>
                  <a:cubicBezTo>
                    <a:pt x="2534" y="1043"/>
                    <a:pt x="3208" y="2023"/>
                    <a:pt x="3208" y="2023"/>
                  </a:cubicBezTo>
                  <a:cubicBezTo>
                    <a:pt x="3208" y="2023"/>
                    <a:pt x="6115" y="1606"/>
                    <a:pt x="7505" y="1502"/>
                  </a:cubicBezTo>
                  <a:cubicBezTo>
                    <a:pt x="7401" y="1143"/>
                    <a:pt x="6683" y="216"/>
                    <a:pt x="6162" y="100"/>
                  </a:cubicBezTo>
                  <a:cubicBezTo>
                    <a:pt x="5797" y="19"/>
                    <a:pt x="5422" y="1"/>
                    <a:pt x="5047" y="1"/>
                  </a:cubicBezTo>
                  <a:close/>
                  <a:moveTo>
                    <a:pt x="206" y="3783"/>
                  </a:moveTo>
                  <a:cubicBezTo>
                    <a:pt x="200" y="3874"/>
                    <a:pt x="197" y="3967"/>
                    <a:pt x="197" y="4061"/>
                  </a:cubicBezTo>
                  <a:lnTo>
                    <a:pt x="206" y="37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70;p32">
              <a:extLst>
                <a:ext uri="{FF2B5EF4-FFF2-40B4-BE49-F238E27FC236}">
                  <a16:creationId xmlns:a16="http://schemas.microsoft.com/office/drawing/2014/main" id="{3CDF513E-EAC6-01B1-C440-B0171CEB0741}"/>
                </a:ext>
              </a:extLst>
            </p:cNvPr>
            <p:cNvSpPr/>
            <p:nvPr/>
          </p:nvSpPr>
          <p:spPr>
            <a:xfrm>
              <a:off x="322782" y="1623914"/>
              <a:ext cx="211844" cy="26039"/>
            </a:xfrm>
            <a:custGeom>
              <a:avLst/>
              <a:gdLst/>
              <a:ahLst/>
              <a:cxnLst/>
              <a:rect l="l" t="t" r="r" b="b"/>
              <a:pathLst>
                <a:path w="3661" h="450" extrusionOk="0">
                  <a:moveTo>
                    <a:pt x="3622" y="1"/>
                  </a:moveTo>
                  <a:cubicBezTo>
                    <a:pt x="3597" y="1"/>
                    <a:pt x="3562" y="4"/>
                    <a:pt x="3522" y="9"/>
                  </a:cubicBezTo>
                  <a:cubicBezTo>
                    <a:pt x="3418" y="9"/>
                    <a:pt x="3290" y="33"/>
                    <a:pt x="3128" y="33"/>
                  </a:cubicBezTo>
                  <a:cubicBezTo>
                    <a:pt x="2792" y="44"/>
                    <a:pt x="2329" y="67"/>
                    <a:pt x="1831" y="125"/>
                  </a:cubicBezTo>
                  <a:cubicBezTo>
                    <a:pt x="1321" y="183"/>
                    <a:pt x="870" y="241"/>
                    <a:pt x="534" y="322"/>
                  </a:cubicBezTo>
                  <a:cubicBezTo>
                    <a:pt x="360" y="345"/>
                    <a:pt x="233" y="380"/>
                    <a:pt x="152" y="403"/>
                  </a:cubicBezTo>
                  <a:cubicBezTo>
                    <a:pt x="47" y="438"/>
                    <a:pt x="1" y="449"/>
                    <a:pt x="1" y="449"/>
                  </a:cubicBezTo>
                  <a:cubicBezTo>
                    <a:pt x="1" y="449"/>
                    <a:pt x="59" y="438"/>
                    <a:pt x="152" y="415"/>
                  </a:cubicBezTo>
                  <a:cubicBezTo>
                    <a:pt x="267" y="403"/>
                    <a:pt x="395" y="380"/>
                    <a:pt x="534" y="345"/>
                  </a:cubicBezTo>
                  <a:cubicBezTo>
                    <a:pt x="858" y="287"/>
                    <a:pt x="1321" y="229"/>
                    <a:pt x="1831" y="172"/>
                  </a:cubicBezTo>
                  <a:cubicBezTo>
                    <a:pt x="2329" y="114"/>
                    <a:pt x="2792" y="90"/>
                    <a:pt x="3128" y="56"/>
                  </a:cubicBezTo>
                  <a:cubicBezTo>
                    <a:pt x="3279" y="44"/>
                    <a:pt x="3406" y="44"/>
                    <a:pt x="3522" y="33"/>
                  </a:cubicBezTo>
                  <a:cubicBezTo>
                    <a:pt x="3603" y="33"/>
                    <a:pt x="3661" y="9"/>
                    <a:pt x="3661" y="9"/>
                  </a:cubicBezTo>
                  <a:cubicBezTo>
                    <a:pt x="3661" y="4"/>
                    <a:pt x="3646" y="1"/>
                    <a:pt x="36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71;p32">
              <a:extLst>
                <a:ext uri="{FF2B5EF4-FFF2-40B4-BE49-F238E27FC236}">
                  <a16:creationId xmlns:a16="http://schemas.microsoft.com/office/drawing/2014/main" id="{8D175091-267B-28B8-3FC5-59FD8ED97BA6}"/>
                </a:ext>
              </a:extLst>
            </p:cNvPr>
            <p:cNvSpPr/>
            <p:nvPr/>
          </p:nvSpPr>
          <p:spPr>
            <a:xfrm>
              <a:off x="-306497" y="3463376"/>
              <a:ext cx="319762" cy="47796"/>
            </a:xfrm>
            <a:custGeom>
              <a:avLst/>
              <a:gdLst/>
              <a:ahLst/>
              <a:cxnLst/>
              <a:rect l="l" t="t" r="r" b="b"/>
              <a:pathLst>
                <a:path w="5526" h="826" extrusionOk="0">
                  <a:moveTo>
                    <a:pt x="5521" y="0"/>
                  </a:moveTo>
                  <a:cubicBezTo>
                    <a:pt x="5441" y="0"/>
                    <a:pt x="4223" y="159"/>
                    <a:pt x="2757" y="383"/>
                  </a:cubicBezTo>
                  <a:cubicBezTo>
                    <a:pt x="1240" y="615"/>
                    <a:pt x="1" y="812"/>
                    <a:pt x="1" y="823"/>
                  </a:cubicBezTo>
                  <a:cubicBezTo>
                    <a:pt x="1" y="825"/>
                    <a:pt x="6" y="825"/>
                    <a:pt x="16" y="825"/>
                  </a:cubicBezTo>
                  <a:cubicBezTo>
                    <a:pt x="161" y="825"/>
                    <a:pt x="1348" y="669"/>
                    <a:pt x="2769" y="453"/>
                  </a:cubicBezTo>
                  <a:cubicBezTo>
                    <a:pt x="4286" y="221"/>
                    <a:pt x="5525" y="12"/>
                    <a:pt x="5525" y="1"/>
                  </a:cubicBezTo>
                  <a:cubicBezTo>
                    <a:pt x="5525" y="1"/>
                    <a:pt x="5524" y="0"/>
                    <a:pt x="55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72;p32">
              <a:extLst>
                <a:ext uri="{FF2B5EF4-FFF2-40B4-BE49-F238E27FC236}">
                  <a16:creationId xmlns:a16="http://schemas.microsoft.com/office/drawing/2014/main" id="{8972BF22-80D1-A9B2-7FC6-EBEC021C6E3C}"/>
                </a:ext>
              </a:extLst>
            </p:cNvPr>
            <p:cNvSpPr/>
            <p:nvPr/>
          </p:nvSpPr>
          <p:spPr>
            <a:xfrm>
              <a:off x="-263619" y="3426516"/>
              <a:ext cx="293607" cy="5671"/>
            </a:xfrm>
            <a:custGeom>
              <a:avLst/>
              <a:gdLst/>
              <a:ahLst/>
              <a:cxnLst/>
              <a:rect l="l" t="t" r="r" b="b"/>
              <a:pathLst>
                <a:path w="5074" h="98" extrusionOk="0">
                  <a:moveTo>
                    <a:pt x="2537" y="1"/>
                  </a:moveTo>
                  <a:cubicBezTo>
                    <a:pt x="1136" y="12"/>
                    <a:pt x="1" y="47"/>
                    <a:pt x="1" y="59"/>
                  </a:cubicBezTo>
                  <a:cubicBezTo>
                    <a:pt x="1" y="85"/>
                    <a:pt x="639" y="98"/>
                    <a:pt x="1550" y="98"/>
                  </a:cubicBezTo>
                  <a:cubicBezTo>
                    <a:pt x="1853" y="98"/>
                    <a:pt x="2187" y="96"/>
                    <a:pt x="2537" y="94"/>
                  </a:cubicBezTo>
                  <a:cubicBezTo>
                    <a:pt x="3939" y="70"/>
                    <a:pt x="5074" y="47"/>
                    <a:pt x="5074" y="36"/>
                  </a:cubicBezTo>
                  <a:cubicBezTo>
                    <a:pt x="5074" y="12"/>
                    <a:pt x="3939" y="1"/>
                    <a:pt x="2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73;p32">
              <a:extLst>
                <a:ext uri="{FF2B5EF4-FFF2-40B4-BE49-F238E27FC236}">
                  <a16:creationId xmlns:a16="http://schemas.microsoft.com/office/drawing/2014/main" id="{39DF609A-33CA-7DE6-A171-9E4226101B52}"/>
                </a:ext>
              </a:extLst>
            </p:cNvPr>
            <p:cNvSpPr/>
            <p:nvPr/>
          </p:nvSpPr>
          <p:spPr>
            <a:xfrm>
              <a:off x="-628167" y="1834195"/>
              <a:ext cx="837769" cy="2821497"/>
            </a:xfrm>
            <a:custGeom>
              <a:avLst/>
              <a:gdLst/>
              <a:ahLst/>
              <a:cxnLst/>
              <a:rect l="l" t="t" r="r" b="b"/>
              <a:pathLst>
                <a:path w="14478" h="48760" extrusionOk="0">
                  <a:moveTo>
                    <a:pt x="14443" y="0"/>
                  </a:moveTo>
                  <a:lnTo>
                    <a:pt x="14443" y="139"/>
                  </a:lnTo>
                  <a:cubicBezTo>
                    <a:pt x="14454" y="232"/>
                    <a:pt x="14454" y="371"/>
                    <a:pt x="14454" y="545"/>
                  </a:cubicBezTo>
                  <a:cubicBezTo>
                    <a:pt x="14454" y="915"/>
                    <a:pt x="14454" y="1448"/>
                    <a:pt x="14408" y="2132"/>
                  </a:cubicBezTo>
                  <a:cubicBezTo>
                    <a:pt x="14362" y="2826"/>
                    <a:pt x="14281" y="3660"/>
                    <a:pt x="13980" y="4587"/>
                  </a:cubicBezTo>
                  <a:cubicBezTo>
                    <a:pt x="13899" y="4819"/>
                    <a:pt x="13817" y="5050"/>
                    <a:pt x="13702" y="5282"/>
                  </a:cubicBezTo>
                  <a:cubicBezTo>
                    <a:pt x="13644" y="5398"/>
                    <a:pt x="13586" y="5513"/>
                    <a:pt x="13516" y="5629"/>
                  </a:cubicBezTo>
                  <a:lnTo>
                    <a:pt x="13296" y="5977"/>
                  </a:lnTo>
                  <a:cubicBezTo>
                    <a:pt x="12995" y="6440"/>
                    <a:pt x="12625" y="6903"/>
                    <a:pt x="12219" y="7367"/>
                  </a:cubicBezTo>
                  <a:cubicBezTo>
                    <a:pt x="11814" y="7830"/>
                    <a:pt x="11385" y="8328"/>
                    <a:pt x="11003" y="8872"/>
                  </a:cubicBezTo>
                  <a:cubicBezTo>
                    <a:pt x="10632" y="9417"/>
                    <a:pt x="10308" y="10065"/>
                    <a:pt x="10100" y="10760"/>
                  </a:cubicBezTo>
                  <a:cubicBezTo>
                    <a:pt x="9984" y="11107"/>
                    <a:pt x="9903" y="11467"/>
                    <a:pt x="9833" y="11826"/>
                  </a:cubicBezTo>
                  <a:cubicBezTo>
                    <a:pt x="9787" y="12185"/>
                    <a:pt x="9729" y="12567"/>
                    <a:pt x="9718" y="12949"/>
                  </a:cubicBezTo>
                  <a:cubicBezTo>
                    <a:pt x="9706" y="13146"/>
                    <a:pt x="9694" y="13331"/>
                    <a:pt x="9694" y="13528"/>
                  </a:cubicBezTo>
                  <a:lnTo>
                    <a:pt x="9694" y="14130"/>
                  </a:lnTo>
                  <a:cubicBezTo>
                    <a:pt x="9694" y="14513"/>
                    <a:pt x="9706" y="14918"/>
                    <a:pt x="9718" y="15323"/>
                  </a:cubicBezTo>
                  <a:cubicBezTo>
                    <a:pt x="9752" y="16134"/>
                    <a:pt x="9787" y="16968"/>
                    <a:pt x="9822" y="17813"/>
                  </a:cubicBezTo>
                  <a:cubicBezTo>
                    <a:pt x="9833" y="18242"/>
                    <a:pt x="9845" y="18670"/>
                    <a:pt x="9845" y="19111"/>
                  </a:cubicBezTo>
                  <a:cubicBezTo>
                    <a:pt x="9845" y="19539"/>
                    <a:pt x="9845" y="19979"/>
                    <a:pt x="9775" y="20408"/>
                  </a:cubicBezTo>
                  <a:cubicBezTo>
                    <a:pt x="9752" y="20628"/>
                    <a:pt x="9694" y="20848"/>
                    <a:pt x="9613" y="21045"/>
                  </a:cubicBezTo>
                  <a:cubicBezTo>
                    <a:pt x="9532" y="21253"/>
                    <a:pt x="9440" y="21450"/>
                    <a:pt x="9312" y="21635"/>
                  </a:cubicBezTo>
                  <a:cubicBezTo>
                    <a:pt x="9254" y="21728"/>
                    <a:pt x="9196" y="21832"/>
                    <a:pt x="9127" y="21913"/>
                  </a:cubicBezTo>
                  <a:lnTo>
                    <a:pt x="9023" y="22041"/>
                  </a:lnTo>
                  <a:cubicBezTo>
                    <a:pt x="8976" y="22087"/>
                    <a:pt x="8953" y="22133"/>
                    <a:pt x="8907" y="22180"/>
                  </a:cubicBezTo>
                  <a:lnTo>
                    <a:pt x="8791" y="22307"/>
                  </a:lnTo>
                  <a:lnTo>
                    <a:pt x="8664" y="22411"/>
                  </a:lnTo>
                  <a:cubicBezTo>
                    <a:pt x="8617" y="22434"/>
                    <a:pt x="8571" y="22481"/>
                    <a:pt x="8536" y="22504"/>
                  </a:cubicBezTo>
                  <a:lnTo>
                    <a:pt x="8386" y="22597"/>
                  </a:lnTo>
                  <a:cubicBezTo>
                    <a:pt x="8015" y="22828"/>
                    <a:pt x="7575" y="22990"/>
                    <a:pt x="7146" y="23164"/>
                  </a:cubicBezTo>
                  <a:cubicBezTo>
                    <a:pt x="6706" y="23338"/>
                    <a:pt x="6278" y="23523"/>
                    <a:pt x="5896" y="23813"/>
                  </a:cubicBezTo>
                  <a:cubicBezTo>
                    <a:pt x="5513" y="24102"/>
                    <a:pt x="5189" y="24450"/>
                    <a:pt x="4957" y="24855"/>
                  </a:cubicBezTo>
                  <a:cubicBezTo>
                    <a:pt x="4911" y="24901"/>
                    <a:pt x="4876" y="24959"/>
                    <a:pt x="4853" y="25006"/>
                  </a:cubicBezTo>
                  <a:lnTo>
                    <a:pt x="4784" y="25156"/>
                  </a:lnTo>
                  <a:lnTo>
                    <a:pt x="4622" y="25481"/>
                  </a:lnTo>
                  <a:cubicBezTo>
                    <a:pt x="4540" y="25701"/>
                    <a:pt x="4448" y="25909"/>
                    <a:pt x="4378" y="26129"/>
                  </a:cubicBezTo>
                  <a:cubicBezTo>
                    <a:pt x="4239" y="26581"/>
                    <a:pt x="4170" y="27032"/>
                    <a:pt x="4112" y="27473"/>
                  </a:cubicBezTo>
                  <a:cubicBezTo>
                    <a:pt x="4054" y="27924"/>
                    <a:pt x="4008" y="28376"/>
                    <a:pt x="3985" y="28804"/>
                  </a:cubicBezTo>
                  <a:cubicBezTo>
                    <a:pt x="3846" y="30577"/>
                    <a:pt x="3799" y="32279"/>
                    <a:pt x="3741" y="33901"/>
                  </a:cubicBezTo>
                  <a:cubicBezTo>
                    <a:pt x="3649" y="37143"/>
                    <a:pt x="3579" y="40085"/>
                    <a:pt x="3405" y="42529"/>
                  </a:cubicBezTo>
                  <a:cubicBezTo>
                    <a:pt x="3313" y="43768"/>
                    <a:pt x="3220" y="44880"/>
                    <a:pt x="3046" y="45830"/>
                  </a:cubicBezTo>
                  <a:cubicBezTo>
                    <a:pt x="2954" y="46316"/>
                    <a:pt x="2861" y="46745"/>
                    <a:pt x="2699" y="47139"/>
                  </a:cubicBezTo>
                  <a:cubicBezTo>
                    <a:pt x="2629" y="47324"/>
                    <a:pt x="2525" y="47498"/>
                    <a:pt x="2375" y="47625"/>
                  </a:cubicBezTo>
                  <a:cubicBezTo>
                    <a:pt x="2247" y="47741"/>
                    <a:pt x="2108" y="47857"/>
                    <a:pt x="1958" y="47961"/>
                  </a:cubicBezTo>
                  <a:cubicBezTo>
                    <a:pt x="1413" y="48355"/>
                    <a:pt x="904" y="48552"/>
                    <a:pt x="556" y="48656"/>
                  </a:cubicBezTo>
                  <a:cubicBezTo>
                    <a:pt x="383" y="48714"/>
                    <a:pt x="232" y="48725"/>
                    <a:pt x="151" y="48748"/>
                  </a:cubicBezTo>
                  <a:cubicBezTo>
                    <a:pt x="47" y="48748"/>
                    <a:pt x="0" y="48760"/>
                    <a:pt x="0" y="48760"/>
                  </a:cubicBezTo>
                  <a:cubicBezTo>
                    <a:pt x="0" y="48760"/>
                    <a:pt x="47" y="48760"/>
                    <a:pt x="163" y="48748"/>
                  </a:cubicBezTo>
                  <a:cubicBezTo>
                    <a:pt x="244" y="48748"/>
                    <a:pt x="394" y="48714"/>
                    <a:pt x="568" y="48667"/>
                  </a:cubicBezTo>
                  <a:cubicBezTo>
                    <a:pt x="915" y="48575"/>
                    <a:pt x="1425" y="48378"/>
                    <a:pt x="1981" y="47972"/>
                  </a:cubicBezTo>
                  <a:cubicBezTo>
                    <a:pt x="2131" y="47880"/>
                    <a:pt x="2270" y="47776"/>
                    <a:pt x="2421" y="47648"/>
                  </a:cubicBezTo>
                  <a:cubicBezTo>
                    <a:pt x="2560" y="47509"/>
                    <a:pt x="2664" y="47324"/>
                    <a:pt x="2757" y="47139"/>
                  </a:cubicBezTo>
                  <a:cubicBezTo>
                    <a:pt x="2931" y="46745"/>
                    <a:pt x="3023" y="46293"/>
                    <a:pt x="3116" y="45818"/>
                  </a:cubicBezTo>
                  <a:cubicBezTo>
                    <a:pt x="3290" y="44845"/>
                    <a:pt x="3405" y="43745"/>
                    <a:pt x="3498" y="42517"/>
                  </a:cubicBezTo>
                  <a:cubicBezTo>
                    <a:pt x="3683" y="40074"/>
                    <a:pt x="3753" y="37132"/>
                    <a:pt x="3857" y="33889"/>
                  </a:cubicBezTo>
                  <a:cubicBezTo>
                    <a:pt x="3915" y="32267"/>
                    <a:pt x="3973" y="30565"/>
                    <a:pt x="4100" y="28793"/>
                  </a:cubicBezTo>
                  <a:cubicBezTo>
                    <a:pt x="4135" y="28341"/>
                    <a:pt x="4170" y="27913"/>
                    <a:pt x="4228" y="27461"/>
                  </a:cubicBezTo>
                  <a:cubicBezTo>
                    <a:pt x="4286" y="27009"/>
                    <a:pt x="4344" y="26558"/>
                    <a:pt x="4471" y="26129"/>
                  </a:cubicBezTo>
                  <a:cubicBezTo>
                    <a:pt x="4552" y="25909"/>
                    <a:pt x="4622" y="25712"/>
                    <a:pt x="4714" y="25492"/>
                  </a:cubicBezTo>
                  <a:lnTo>
                    <a:pt x="4865" y="25191"/>
                  </a:lnTo>
                  <a:lnTo>
                    <a:pt x="4946" y="25029"/>
                  </a:lnTo>
                  <a:cubicBezTo>
                    <a:pt x="4969" y="24982"/>
                    <a:pt x="5004" y="24925"/>
                    <a:pt x="5027" y="24878"/>
                  </a:cubicBezTo>
                  <a:cubicBezTo>
                    <a:pt x="5259" y="24496"/>
                    <a:pt x="5583" y="24149"/>
                    <a:pt x="5953" y="23871"/>
                  </a:cubicBezTo>
                  <a:cubicBezTo>
                    <a:pt x="6336" y="23593"/>
                    <a:pt x="6753" y="23396"/>
                    <a:pt x="7181" y="23222"/>
                  </a:cubicBezTo>
                  <a:cubicBezTo>
                    <a:pt x="7610" y="23048"/>
                    <a:pt x="8050" y="22898"/>
                    <a:pt x="8444" y="22655"/>
                  </a:cubicBezTo>
                  <a:lnTo>
                    <a:pt x="8594" y="22562"/>
                  </a:lnTo>
                  <a:cubicBezTo>
                    <a:pt x="8629" y="22539"/>
                    <a:pt x="8675" y="22492"/>
                    <a:pt x="8721" y="22469"/>
                  </a:cubicBezTo>
                  <a:lnTo>
                    <a:pt x="8849" y="22353"/>
                  </a:lnTo>
                  <a:lnTo>
                    <a:pt x="8965" y="22214"/>
                  </a:lnTo>
                  <a:cubicBezTo>
                    <a:pt x="9011" y="22180"/>
                    <a:pt x="9034" y="22133"/>
                    <a:pt x="9081" y="22087"/>
                  </a:cubicBezTo>
                  <a:lnTo>
                    <a:pt x="9185" y="21960"/>
                  </a:lnTo>
                  <a:cubicBezTo>
                    <a:pt x="9243" y="21867"/>
                    <a:pt x="9312" y="21786"/>
                    <a:pt x="9370" y="21682"/>
                  </a:cubicBezTo>
                  <a:cubicBezTo>
                    <a:pt x="9486" y="21496"/>
                    <a:pt x="9590" y="21276"/>
                    <a:pt x="9671" y="21079"/>
                  </a:cubicBezTo>
                  <a:cubicBezTo>
                    <a:pt x="9752" y="20859"/>
                    <a:pt x="9810" y="20639"/>
                    <a:pt x="9833" y="20419"/>
                  </a:cubicBezTo>
                  <a:cubicBezTo>
                    <a:pt x="9903" y="19991"/>
                    <a:pt x="9903" y="19539"/>
                    <a:pt x="9903" y="19111"/>
                  </a:cubicBezTo>
                  <a:cubicBezTo>
                    <a:pt x="9903" y="18670"/>
                    <a:pt x="9891" y="18242"/>
                    <a:pt x="9880" y="17813"/>
                  </a:cubicBezTo>
                  <a:cubicBezTo>
                    <a:pt x="9845" y="16979"/>
                    <a:pt x="9810" y="16134"/>
                    <a:pt x="9775" y="15323"/>
                  </a:cubicBezTo>
                  <a:cubicBezTo>
                    <a:pt x="9775" y="14918"/>
                    <a:pt x="9752" y="14524"/>
                    <a:pt x="9752" y="14130"/>
                  </a:cubicBezTo>
                  <a:lnTo>
                    <a:pt x="9752" y="13528"/>
                  </a:lnTo>
                  <a:cubicBezTo>
                    <a:pt x="9752" y="13343"/>
                    <a:pt x="9764" y="13146"/>
                    <a:pt x="9775" y="12949"/>
                  </a:cubicBezTo>
                  <a:cubicBezTo>
                    <a:pt x="9775" y="12567"/>
                    <a:pt x="9845" y="12208"/>
                    <a:pt x="9891" y="11826"/>
                  </a:cubicBezTo>
                  <a:cubicBezTo>
                    <a:pt x="9984" y="11467"/>
                    <a:pt x="10042" y="11107"/>
                    <a:pt x="10158" y="10760"/>
                  </a:cubicBezTo>
                  <a:cubicBezTo>
                    <a:pt x="10366" y="10065"/>
                    <a:pt x="10690" y="9440"/>
                    <a:pt x="11061" y="8884"/>
                  </a:cubicBezTo>
                  <a:cubicBezTo>
                    <a:pt x="11443" y="8339"/>
                    <a:pt x="11860" y="7841"/>
                    <a:pt x="12266" y="7378"/>
                  </a:cubicBezTo>
                  <a:cubicBezTo>
                    <a:pt x="12671" y="6915"/>
                    <a:pt x="13030" y="6452"/>
                    <a:pt x="13343" y="5988"/>
                  </a:cubicBezTo>
                  <a:lnTo>
                    <a:pt x="13551" y="5641"/>
                  </a:lnTo>
                  <a:cubicBezTo>
                    <a:pt x="13632" y="5525"/>
                    <a:pt x="13690" y="5409"/>
                    <a:pt x="13748" y="5293"/>
                  </a:cubicBezTo>
                  <a:cubicBezTo>
                    <a:pt x="13841" y="5050"/>
                    <a:pt x="13945" y="4819"/>
                    <a:pt x="14014" y="4587"/>
                  </a:cubicBezTo>
                  <a:cubicBezTo>
                    <a:pt x="14304" y="3660"/>
                    <a:pt x="14397" y="2803"/>
                    <a:pt x="14443" y="2132"/>
                  </a:cubicBezTo>
                  <a:cubicBezTo>
                    <a:pt x="14478" y="1448"/>
                    <a:pt x="14478" y="915"/>
                    <a:pt x="14466" y="545"/>
                  </a:cubicBezTo>
                  <a:cubicBezTo>
                    <a:pt x="14454" y="186"/>
                    <a:pt x="14443" y="0"/>
                    <a:pt x="144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5" name="Google Shape;574;p32">
              <a:extLst>
                <a:ext uri="{FF2B5EF4-FFF2-40B4-BE49-F238E27FC236}">
                  <a16:creationId xmlns:a16="http://schemas.microsoft.com/office/drawing/2014/main" id="{240EF96B-5FA6-537F-5D70-D0603D7683A9}"/>
                </a:ext>
              </a:extLst>
            </p:cNvPr>
            <p:cNvSpPr/>
            <p:nvPr/>
          </p:nvSpPr>
          <p:spPr>
            <a:xfrm>
              <a:off x="-173813" y="1611010"/>
              <a:ext cx="804960" cy="3044046"/>
            </a:xfrm>
            <a:custGeom>
              <a:avLst/>
              <a:gdLst/>
              <a:ahLst/>
              <a:cxnLst/>
              <a:rect l="l" t="t" r="r" b="b"/>
              <a:pathLst>
                <a:path w="13911" h="52606" extrusionOk="0">
                  <a:moveTo>
                    <a:pt x="6589" y="3814"/>
                  </a:moveTo>
                  <a:lnTo>
                    <a:pt x="6591" y="3846"/>
                  </a:lnTo>
                  <a:cubicBezTo>
                    <a:pt x="6591" y="3846"/>
                    <a:pt x="6591" y="3836"/>
                    <a:pt x="6589" y="3814"/>
                  </a:cubicBezTo>
                  <a:close/>
                  <a:moveTo>
                    <a:pt x="11200" y="1"/>
                  </a:moveTo>
                  <a:cubicBezTo>
                    <a:pt x="10853" y="1"/>
                    <a:pt x="10529" y="24"/>
                    <a:pt x="10204" y="47"/>
                  </a:cubicBezTo>
                  <a:cubicBezTo>
                    <a:pt x="9556" y="93"/>
                    <a:pt x="8977" y="221"/>
                    <a:pt x="8456" y="406"/>
                  </a:cubicBezTo>
                  <a:cubicBezTo>
                    <a:pt x="7946" y="615"/>
                    <a:pt x="7483" y="858"/>
                    <a:pt x="7182" y="1194"/>
                  </a:cubicBezTo>
                  <a:cubicBezTo>
                    <a:pt x="6880" y="1530"/>
                    <a:pt x="6718" y="1912"/>
                    <a:pt x="6649" y="2248"/>
                  </a:cubicBezTo>
                  <a:cubicBezTo>
                    <a:pt x="6614" y="2421"/>
                    <a:pt x="6568" y="2583"/>
                    <a:pt x="6556" y="2722"/>
                  </a:cubicBezTo>
                  <a:cubicBezTo>
                    <a:pt x="6545" y="2873"/>
                    <a:pt x="6545" y="3000"/>
                    <a:pt x="6545" y="3116"/>
                  </a:cubicBezTo>
                  <a:cubicBezTo>
                    <a:pt x="6556" y="3348"/>
                    <a:pt x="6556" y="3533"/>
                    <a:pt x="6568" y="3649"/>
                  </a:cubicBezTo>
                  <a:cubicBezTo>
                    <a:pt x="6581" y="3730"/>
                    <a:pt x="6587" y="3784"/>
                    <a:pt x="6589" y="3814"/>
                  </a:cubicBezTo>
                  <a:lnTo>
                    <a:pt x="6589" y="3814"/>
                  </a:lnTo>
                  <a:lnTo>
                    <a:pt x="6579" y="3626"/>
                  </a:lnTo>
                  <a:cubicBezTo>
                    <a:pt x="6568" y="3510"/>
                    <a:pt x="6568" y="3325"/>
                    <a:pt x="6556" y="3093"/>
                  </a:cubicBezTo>
                  <a:cubicBezTo>
                    <a:pt x="6545" y="2977"/>
                    <a:pt x="6556" y="2838"/>
                    <a:pt x="6568" y="2699"/>
                  </a:cubicBezTo>
                  <a:cubicBezTo>
                    <a:pt x="6579" y="2549"/>
                    <a:pt x="6626" y="2410"/>
                    <a:pt x="6660" y="2236"/>
                  </a:cubicBezTo>
                  <a:cubicBezTo>
                    <a:pt x="6730" y="1900"/>
                    <a:pt x="6892" y="1530"/>
                    <a:pt x="7193" y="1194"/>
                  </a:cubicBezTo>
                  <a:cubicBezTo>
                    <a:pt x="7494" y="858"/>
                    <a:pt x="7946" y="626"/>
                    <a:pt x="8456" y="429"/>
                  </a:cubicBezTo>
                  <a:cubicBezTo>
                    <a:pt x="8954" y="232"/>
                    <a:pt x="9556" y="117"/>
                    <a:pt x="10193" y="59"/>
                  </a:cubicBezTo>
                  <a:cubicBezTo>
                    <a:pt x="10506" y="35"/>
                    <a:pt x="10830" y="24"/>
                    <a:pt x="11177" y="24"/>
                  </a:cubicBezTo>
                  <a:cubicBezTo>
                    <a:pt x="11525" y="24"/>
                    <a:pt x="11872" y="35"/>
                    <a:pt x="12220" y="140"/>
                  </a:cubicBezTo>
                  <a:cubicBezTo>
                    <a:pt x="12393" y="174"/>
                    <a:pt x="12567" y="256"/>
                    <a:pt x="12741" y="325"/>
                  </a:cubicBezTo>
                  <a:cubicBezTo>
                    <a:pt x="12891" y="406"/>
                    <a:pt x="13054" y="522"/>
                    <a:pt x="13204" y="638"/>
                  </a:cubicBezTo>
                  <a:cubicBezTo>
                    <a:pt x="13343" y="777"/>
                    <a:pt x="13494" y="904"/>
                    <a:pt x="13609" y="1066"/>
                  </a:cubicBezTo>
                  <a:cubicBezTo>
                    <a:pt x="13719" y="1209"/>
                    <a:pt x="13829" y="1372"/>
                    <a:pt x="13850" y="1556"/>
                  </a:cubicBezTo>
                  <a:lnTo>
                    <a:pt x="13850" y="1556"/>
                  </a:lnTo>
                  <a:cubicBezTo>
                    <a:pt x="13190" y="1616"/>
                    <a:pt x="12507" y="1763"/>
                    <a:pt x="11803" y="1842"/>
                  </a:cubicBezTo>
                  <a:lnTo>
                    <a:pt x="11768" y="1842"/>
                  </a:lnTo>
                  <a:lnTo>
                    <a:pt x="11768" y="1877"/>
                  </a:lnTo>
                  <a:cubicBezTo>
                    <a:pt x="11861" y="2583"/>
                    <a:pt x="11942" y="3302"/>
                    <a:pt x="11988" y="4078"/>
                  </a:cubicBezTo>
                  <a:cubicBezTo>
                    <a:pt x="12000" y="4263"/>
                    <a:pt x="12000" y="4460"/>
                    <a:pt x="12000" y="4657"/>
                  </a:cubicBezTo>
                  <a:cubicBezTo>
                    <a:pt x="12000" y="4842"/>
                    <a:pt x="11988" y="5027"/>
                    <a:pt x="11988" y="5236"/>
                  </a:cubicBezTo>
                  <a:cubicBezTo>
                    <a:pt x="11988" y="5641"/>
                    <a:pt x="11988" y="6023"/>
                    <a:pt x="11953" y="6429"/>
                  </a:cubicBezTo>
                  <a:cubicBezTo>
                    <a:pt x="11895" y="7239"/>
                    <a:pt x="11780" y="8073"/>
                    <a:pt x="11536" y="8884"/>
                  </a:cubicBezTo>
                  <a:cubicBezTo>
                    <a:pt x="11305" y="9695"/>
                    <a:pt x="10946" y="10505"/>
                    <a:pt x="10448" y="11235"/>
                  </a:cubicBezTo>
                  <a:cubicBezTo>
                    <a:pt x="9973" y="11988"/>
                    <a:pt x="9313" y="12625"/>
                    <a:pt x="8861" y="13459"/>
                  </a:cubicBezTo>
                  <a:cubicBezTo>
                    <a:pt x="8386" y="14270"/>
                    <a:pt x="8050" y="15173"/>
                    <a:pt x="7946" y="16134"/>
                  </a:cubicBezTo>
                  <a:cubicBezTo>
                    <a:pt x="7900" y="16609"/>
                    <a:pt x="7934" y="17107"/>
                    <a:pt x="7934" y="17582"/>
                  </a:cubicBezTo>
                  <a:cubicBezTo>
                    <a:pt x="7934" y="18057"/>
                    <a:pt x="7946" y="18555"/>
                    <a:pt x="7946" y="19041"/>
                  </a:cubicBezTo>
                  <a:cubicBezTo>
                    <a:pt x="7958" y="20026"/>
                    <a:pt x="7946" y="21022"/>
                    <a:pt x="7923" y="22029"/>
                  </a:cubicBezTo>
                  <a:cubicBezTo>
                    <a:pt x="7876" y="23188"/>
                    <a:pt x="7819" y="24346"/>
                    <a:pt x="7668" y="25458"/>
                  </a:cubicBezTo>
                  <a:cubicBezTo>
                    <a:pt x="7610" y="26025"/>
                    <a:pt x="7483" y="26558"/>
                    <a:pt x="7286" y="27079"/>
                  </a:cubicBezTo>
                  <a:cubicBezTo>
                    <a:pt x="7066" y="27600"/>
                    <a:pt x="6776" y="28064"/>
                    <a:pt x="6440" y="28492"/>
                  </a:cubicBezTo>
                  <a:cubicBezTo>
                    <a:pt x="5780" y="29349"/>
                    <a:pt x="4935" y="30044"/>
                    <a:pt x="4159" y="30750"/>
                  </a:cubicBezTo>
                  <a:cubicBezTo>
                    <a:pt x="4054" y="30843"/>
                    <a:pt x="3962" y="30947"/>
                    <a:pt x="3869" y="31028"/>
                  </a:cubicBezTo>
                  <a:cubicBezTo>
                    <a:pt x="3777" y="31133"/>
                    <a:pt x="3695" y="31214"/>
                    <a:pt x="3603" y="31318"/>
                  </a:cubicBezTo>
                  <a:lnTo>
                    <a:pt x="3487" y="31480"/>
                  </a:lnTo>
                  <a:cubicBezTo>
                    <a:pt x="3441" y="31526"/>
                    <a:pt x="3406" y="31584"/>
                    <a:pt x="3371" y="31642"/>
                  </a:cubicBezTo>
                  <a:lnTo>
                    <a:pt x="3267" y="31816"/>
                  </a:lnTo>
                  <a:cubicBezTo>
                    <a:pt x="3244" y="31874"/>
                    <a:pt x="3232" y="31943"/>
                    <a:pt x="3197" y="32001"/>
                  </a:cubicBezTo>
                  <a:cubicBezTo>
                    <a:pt x="3070" y="32511"/>
                    <a:pt x="3024" y="33009"/>
                    <a:pt x="2966" y="33519"/>
                  </a:cubicBezTo>
                  <a:cubicBezTo>
                    <a:pt x="2780" y="35522"/>
                    <a:pt x="2688" y="37433"/>
                    <a:pt x="2607" y="39228"/>
                  </a:cubicBezTo>
                  <a:cubicBezTo>
                    <a:pt x="2514" y="41024"/>
                    <a:pt x="2456" y="42680"/>
                    <a:pt x="2421" y="44209"/>
                  </a:cubicBezTo>
                  <a:cubicBezTo>
                    <a:pt x="2364" y="45726"/>
                    <a:pt x="2329" y="47104"/>
                    <a:pt x="2306" y="48320"/>
                  </a:cubicBezTo>
                  <a:cubicBezTo>
                    <a:pt x="2282" y="48922"/>
                    <a:pt x="2282" y="49490"/>
                    <a:pt x="2271" y="50011"/>
                  </a:cubicBezTo>
                  <a:cubicBezTo>
                    <a:pt x="2271" y="50266"/>
                    <a:pt x="2282" y="50521"/>
                    <a:pt x="2248" y="50752"/>
                  </a:cubicBezTo>
                  <a:cubicBezTo>
                    <a:pt x="2213" y="50984"/>
                    <a:pt x="2132" y="51181"/>
                    <a:pt x="2028" y="51366"/>
                  </a:cubicBezTo>
                  <a:cubicBezTo>
                    <a:pt x="1819" y="51748"/>
                    <a:pt x="1530" y="52003"/>
                    <a:pt x="1263" y="52177"/>
                  </a:cubicBezTo>
                  <a:cubicBezTo>
                    <a:pt x="985" y="52374"/>
                    <a:pt x="719" y="52455"/>
                    <a:pt x="510" y="52513"/>
                  </a:cubicBezTo>
                  <a:cubicBezTo>
                    <a:pt x="290" y="52571"/>
                    <a:pt x="117" y="52582"/>
                    <a:pt x="1" y="52605"/>
                  </a:cubicBezTo>
                  <a:cubicBezTo>
                    <a:pt x="117" y="52605"/>
                    <a:pt x="290" y="52582"/>
                    <a:pt x="510" y="52524"/>
                  </a:cubicBezTo>
                  <a:cubicBezTo>
                    <a:pt x="719" y="52490"/>
                    <a:pt x="997" y="52385"/>
                    <a:pt x="1275" y="52212"/>
                  </a:cubicBezTo>
                  <a:cubicBezTo>
                    <a:pt x="1553" y="52038"/>
                    <a:pt x="1842" y="51772"/>
                    <a:pt x="2051" y="51401"/>
                  </a:cubicBezTo>
                  <a:cubicBezTo>
                    <a:pt x="2167" y="51216"/>
                    <a:pt x="2248" y="50996"/>
                    <a:pt x="2282" y="50764"/>
                  </a:cubicBezTo>
                  <a:cubicBezTo>
                    <a:pt x="2329" y="50532"/>
                    <a:pt x="2317" y="50289"/>
                    <a:pt x="2329" y="50023"/>
                  </a:cubicBezTo>
                  <a:cubicBezTo>
                    <a:pt x="2340" y="49513"/>
                    <a:pt x="2364" y="48957"/>
                    <a:pt x="2375" y="48343"/>
                  </a:cubicBezTo>
                  <a:cubicBezTo>
                    <a:pt x="2398" y="47127"/>
                    <a:pt x="2433" y="45749"/>
                    <a:pt x="2491" y="44232"/>
                  </a:cubicBezTo>
                  <a:cubicBezTo>
                    <a:pt x="2549" y="42715"/>
                    <a:pt x="2607" y="41047"/>
                    <a:pt x="2688" y="39252"/>
                  </a:cubicBezTo>
                  <a:cubicBezTo>
                    <a:pt x="2780" y="37468"/>
                    <a:pt x="2885" y="35545"/>
                    <a:pt x="3070" y="33553"/>
                  </a:cubicBezTo>
                  <a:cubicBezTo>
                    <a:pt x="3116" y="33055"/>
                    <a:pt x="3174" y="32534"/>
                    <a:pt x="3290" y="32048"/>
                  </a:cubicBezTo>
                  <a:cubicBezTo>
                    <a:pt x="3302" y="31990"/>
                    <a:pt x="3313" y="31932"/>
                    <a:pt x="3348" y="31874"/>
                  </a:cubicBezTo>
                  <a:lnTo>
                    <a:pt x="3429" y="31712"/>
                  </a:lnTo>
                  <a:cubicBezTo>
                    <a:pt x="3464" y="31654"/>
                    <a:pt x="3487" y="31596"/>
                    <a:pt x="3533" y="31550"/>
                  </a:cubicBezTo>
                  <a:lnTo>
                    <a:pt x="3649" y="31387"/>
                  </a:lnTo>
                  <a:cubicBezTo>
                    <a:pt x="3730" y="31295"/>
                    <a:pt x="3823" y="31202"/>
                    <a:pt x="3904" y="31098"/>
                  </a:cubicBezTo>
                  <a:cubicBezTo>
                    <a:pt x="3997" y="31017"/>
                    <a:pt x="4078" y="30913"/>
                    <a:pt x="4182" y="30832"/>
                  </a:cubicBezTo>
                  <a:cubicBezTo>
                    <a:pt x="4969" y="30113"/>
                    <a:pt x="5803" y="29419"/>
                    <a:pt x="6487" y="28550"/>
                  </a:cubicBezTo>
                  <a:cubicBezTo>
                    <a:pt x="6823" y="28121"/>
                    <a:pt x="7124" y="27647"/>
                    <a:pt x="7344" y="27125"/>
                  </a:cubicBezTo>
                  <a:cubicBezTo>
                    <a:pt x="7552" y="26604"/>
                    <a:pt x="7691" y="26048"/>
                    <a:pt x="7749" y="25481"/>
                  </a:cubicBezTo>
                  <a:cubicBezTo>
                    <a:pt x="7888" y="24369"/>
                    <a:pt x="7946" y="23211"/>
                    <a:pt x="7992" y="22053"/>
                  </a:cubicBezTo>
                  <a:cubicBezTo>
                    <a:pt x="8015" y="21045"/>
                    <a:pt x="8015" y="20037"/>
                    <a:pt x="8015" y="19053"/>
                  </a:cubicBezTo>
                  <a:cubicBezTo>
                    <a:pt x="8015" y="18566"/>
                    <a:pt x="8004" y="18092"/>
                    <a:pt x="8004" y="17594"/>
                  </a:cubicBezTo>
                  <a:cubicBezTo>
                    <a:pt x="7992" y="17107"/>
                    <a:pt x="7958" y="16621"/>
                    <a:pt x="8015" y="16146"/>
                  </a:cubicBezTo>
                  <a:cubicBezTo>
                    <a:pt x="8108" y="15208"/>
                    <a:pt x="8456" y="14304"/>
                    <a:pt x="8919" y="13517"/>
                  </a:cubicBezTo>
                  <a:cubicBezTo>
                    <a:pt x="9371" y="12706"/>
                    <a:pt x="10031" y="12046"/>
                    <a:pt x="10506" y="11293"/>
                  </a:cubicBezTo>
                  <a:cubicBezTo>
                    <a:pt x="11004" y="10540"/>
                    <a:pt x="11363" y="9753"/>
                    <a:pt x="11606" y="8919"/>
                  </a:cubicBezTo>
                  <a:cubicBezTo>
                    <a:pt x="11861" y="8096"/>
                    <a:pt x="11976" y="7274"/>
                    <a:pt x="12034" y="6463"/>
                  </a:cubicBezTo>
                  <a:cubicBezTo>
                    <a:pt x="12046" y="6058"/>
                    <a:pt x="12058" y="5653"/>
                    <a:pt x="12058" y="5259"/>
                  </a:cubicBezTo>
                  <a:cubicBezTo>
                    <a:pt x="12058" y="5074"/>
                    <a:pt x="12069" y="4888"/>
                    <a:pt x="12069" y="4680"/>
                  </a:cubicBezTo>
                  <a:cubicBezTo>
                    <a:pt x="12069" y="4494"/>
                    <a:pt x="12069" y="4286"/>
                    <a:pt x="12058" y="4101"/>
                  </a:cubicBezTo>
                  <a:cubicBezTo>
                    <a:pt x="12012" y="3359"/>
                    <a:pt x="11932" y="2628"/>
                    <a:pt x="11842" y="1931"/>
                  </a:cubicBezTo>
                  <a:lnTo>
                    <a:pt x="11842" y="1931"/>
                  </a:lnTo>
                  <a:cubicBezTo>
                    <a:pt x="12550" y="1839"/>
                    <a:pt x="13236" y="1703"/>
                    <a:pt x="13887" y="1645"/>
                  </a:cubicBezTo>
                  <a:lnTo>
                    <a:pt x="13911" y="1645"/>
                  </a:lnTo>
                  <a:lnTo>
                    <a:pt x="13911" y="1611"/>
                  </a:lnTo>
                  <a:cubicBezTo>
                    <a:pt x="13911" y="1495"/>
                    <a:pt x="13864" y="1391"/>
                    <a:pt x="13830" y="1309"/>
                  </a:cubicBezTo>
                  <a:cubicBezTo>
                    <a:pt x="13783" y="1205"/>
                    <a:pt x="13725" y="1136"/>
                    <a:pt x="13667" y="1043"/>
                  </a:cubicBezTo>
                  <a:cubicBezTo>
                    <a:pt x="13552" y="893"/>
                    <a:pt x="13401" y="754"/>
                    <a:pt x="13262" y="626"/>
                  </a:cubicBezTo>
                  <a:cubicBezTo>
                    <a:pt x="13111" y="499"/>
                    <a:pt x="12961" y="395"/>
                    <a:pt x="12787" y="313"/>
                  </a:cubicBezTo>
                  <a:cubicBezTo>
                    <a:pt x="12613" y="232"/>
                    <a:pt x="12440" y="163"/>
                    <a:pt x="12266" y="117"/>
                  </a:cubicBezTo>
                  <a:cubicBezTo>
                    <a:pt x="11895" y="24"/>
                    <a:pt x="11548" y="1"/>
                    <a:pt x="1120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96" name="Google Shape;575;p32">
              <a:extLst>
                <a:ext uri="{FF2B5EF4-FFF2-40B4-BE49-F238E27FC236}">
                  <a16:creationId xmlns:a16="http://schemas.microsoft.com/office/drawing/2014/main" id="{B739531B-D676-EAE1-063F-082A0C5CEBF1}"/>
                </a:ext>
              </a:extLst>
            </p:cNvPr>
            <p:cNvSpPr/>
            <p:nvPr/>
          </p:nvSpPr>
          <p:spPr>
            <a:xfrm>
              <a:off x="221635" y="1671768"/>
              <a:ext cx="408874" cy="80027"/>
            </a:xfrm>
            <a:custGeom>
              <a:avLst/>
              <a:gdLst/>
              <a:ahLst/>
              <a:cxnLst/>
              <a:rect l="l" t="t" r="r" b="b"/>
              <a:pathLst>
                <a:path w="7066" h="1383" extrusionOk="0">
                  <a:moveTo>
                    <a:pt x="1369" y="0"/>
                  </a:moveTo>
                  <a:cubicBezTo>
                    <a:pt x="1233" y="0"/>
                    <a:pt x="1103" y="21"/>
                    <a:pt x="985" y="63"/>
                  </a:cubicBezTo>
                  <a:cubicBezTo>
                    <a:pt x="776" y="144"/>
                    <a:pt x="602" y="259"/>
                    <a:pt x="487" y="387"/>
                  </a:cubicBezTo>
                  <a:cubicBezTo>
                    <a:pt x="243" y="642"/>
                    <a:pt x="139" y="908"/>
                    <a:pt x="70" y="1093"/>
                  </a:cubicBezTo>
                  <a:cubicBezTo>
                    <a:pt x="35" y="1198"/>
                    <a:pt x="23" y="1267"/>
                    <a:pt x="12" y="1313"/>
                  </a:cubicBezTo>
                  <a:cubicBezTo>
                    <a:pt x="0" y="1360"/>
                    <a:pt x="0" y="1383"/>
                    <a:pt x="0" y="1383"/>
                  </a:cubicBezTo>
                  <a:cubicBezTo>
                    <a:pt x="0" y="1383"/>
                    <a:pt x="12" y="1360"/>
                    <a:pt x="23" y="1313"/>
                  </a:cubicBezTo>
                  <a:cubicBezTo>
                    <a:pt x="35" y="1267"/>
                    <a:pt x="70" y="1198"/>
                    <a:pt x="93" y="1105"/>
                  </a:cubicBezTo>
                  <a:cubicBezTo>
                    <a:pt x="174" y="931"/>
                    <a:pt x="290" y="676"/>
                    <a:pt x="533" y="433"/>
                  </a:cubicBezTo>
                  <a:cubicBezTo>
                    <a:pt x="649" y="317"/>
                    <a:pt x="811" y="202"/>
                    <a:pt x="996" y="144"/>
                  </a:cubicBezTo>
                  <a:cubicBezTo>
                    <a:pt x="1110" y="94"/>
                    <a:pt x="1242" y="70"/>
                    <a:pt x="1377" y="70"/>
                  </a:cubicBezTo>
                  <a:cubicBezTo>
                    <a:pt x="1462" y="70"/>
                    <a:pt x="1548" y="80"/>
                    <a:pt x="1633" y="97"/>
                  </a:cubicBezTo>
                  <a:cubicBezTo>
                    <a:pt x="1853" y="144"/>
                    <a:pt x="2062" y="271"/>
                    <a:pt x="2235" y="445"/>
                  </a:cubicBezTo>
                  <a:cubicBezTo>
                    <a:pt x="2409" y="619"/>
                    <a:pt x="2571" y="839"/>
                    <a:pt x="2722" y="1059"/>
                  </a:cubicBezTo>
                  <a:lnTo>
                    <a:pt x="2733" y="1070"/>
                  </a:lnTo>
                  <a:lnTo>
                    <a:pt x="2757" y="1070"/>
                  </a:lnTo>
                  <a:cubicBezTo>
                    <a:pt x="2838" y="1059"/>
                    <a:pt x="2919" y="1059"/>
                    <a:pt x="2988" y="1035"/>
                  </a:cubicBezTo>
                  <a:cubicBezTo>
                    <a:pt x="4123" y="908"/>
                    <a:pt x="5131" y="781"/>
                    <a:pt x="5872" y="688"/>
                  </a:cubicBezTo>
                  <a:cubicBezTo>
                    <a:pt x="6231" y="653"/>
                    <a:pt x="6521" y="607"/>
                    <a:pt x="6741" y="572"/>
                  </a:cubicBezTo>
                  <a:cubicBezTo>
                    <a:pt x="6833" y="561"/>
                    <a:pt x="6914" y="561"/>
                    <a:pt x="6972" y="549"/>
                  </a:cubicBezTo>
                  <a:cubicBezTo>
                    <a:pt x="7030" y="549"/>
                    <a:pt x="7065" y="526"/>
                    <a:pt x="7065" y="526"/>
                  </a:cubicBezTo>
                  <a:lnTo>
                    <a:pt x="6961" y="526"/>
                  </a:lnTo>
                  <a:cubicBezTo>
                    <a:pt x="6903" y="526"/>
                    <a:pt x="6833" y="526"/>
                    <a:pt x="6729" y="549"/>
                  </a:cubicBezTo>
                  <a:cubicBezTo>
                    <a:pt x="6509" y="561"/>
                    <a:pt x="6220" y="584"/>
                    <a:pt x="5861" y="630"/>
                  </a:cubicBezTo>
                  <a:cubicBezTo>
                    <a:pt x="5108" y="723"/>
                    <a:pt x="4088" y="839"/>
                    <a:pt x="2977" y="966"/>
                  </a:cubicBezTo>
                  <a:cubicBezTo>
                    <a:pt x="2902" y="977"/>
                    <a:pt x="2828" y="977"/>
                    <a:pt x="2763" y="986"/>
                  </a:cubicBezTo>
                  <a:lnTo>
                    <a:pt x="2763" y="986"/>
                  </a:lnTo>
                  <a:cubicBezTo>
                    <a:pt x="2617" y="764"/>
                    <a:pt x="2460" y="554"/>
                    <a:pt x="2282" y="387"/>
                  </a:cubicBezTo>
                  <a:cubicBezTo>
                    <a:pt x="2108" y="213"/>
                    <a:pt x="1876" y="63"/>
                    <a:pt x="1645" y="28"/>
                  </a:cubicBezTo>
                  <a:cubicBezTo>
                    <a:pt x="1552" y="9"/>
                    <a:pt x="1459" y="0"/>
                    <a:pt x="1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76;p32">
              <a:extLst>
                <a:ext uri="{FF2B5EF4-FFF2-40B4-BE49-F238E27FC236}">
                  <a16:creationId xmlns:a16="http://schemas.microsoft.com/office/drawing/2014/main" id="{7F7D31EE-7D3D-EB32-1DA7-201D36FCA7F2}"/>
                </a:ext>
              </a:extLst>
            </p:cNvPr>
            <p:cNvSpPr/>
            <p:nvPr/>
          </p:nvSpPr>
          <p:spPr>
            <a:xfrm>
              <a:off x="439438" y="1992918"/>
              <a:ext cx="83789" cy="52599"/>
            </a:xfrm>
            <a:custGeom>
              <a:avLst/>
              <a:gdLst/>
              <a:ahLst/>
              <a:cxnLst/>
              <a:rect l="l" t="t" r="r" b="b"/>
              <a:pathLst>
                <a:path w="1448" h="909" extrusionOk="0">
                  <a:moveTo>
                    <a:pt x="1382" y="0"/>
                  </a:moveTo>
                  <a:cubicBezTo>
                    <a:pt x="1377" y="0"/>
                    <a:pt x="1372" y="1"/>
                    <a:pt x="1367" y="2"/>
                  </a:cubicBezTo>
                  <a:cubicBezTo>
                    <a:pt x="1031" y="153"/>
                    <a:pt x="660" y="280"/>
                    <a:pt x="324" y="431"/>
                  </a:cubicBezTo>
                  <a:cubicBezTo>
                    <a:pt x="243" y="454"/>
                    <a:pt x="139" y="500"/>
                    <a:pt x="81" y="570"/>
                  </a:cubicBezTo>
                  <a:cubicBezTo>
                    <a:pt x="23" y="639"/>
                    <a:pt x="0" y="755"/>
                    <a:pt x="58" y="836"/>
                  </a:cubicBezTo>
                  <a:cubicBezTo>
                    <a:pt x="96" y="890"/>
                    <a:pt x="154" y="909"/>
                    <a:pt x="219" y="909"/>
                  </a:cubicBezTo>
                  <a:cubicBezTo>
                    <a:pt x="293" y="909"/>
                    <a:pt x="378" y="884"/>
                    <a:pt x="452" y="859"/>
                  </a:cubicBezTo>
                  <a:lnTo>
                    <a:pt x="1321" y="524"/>
                  </a:lnTo>
                  <a:cubicBezTo>
                    <a:pt x="1390" y="512"/>
                    <a:pt x="1436" y="442"/>
                    <a:pt x="1436" y="373"/>
                  </a:cubicBezTo>
                  <a:lnTo>
                    <a:pt x="1448" y="49"/>
                  </a:lnTo>
                  <a:cubicBezTo>
                    <a:pt x="1448" y="29"/>
                    <a:pt x="1413" y="0"/>
                    <a:pt x="1382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77;p32">
              <a:extLst>
                <a:ext uri="{FF2B5EF4-FFF2-40B4-BE49-F238E27FC236}">
                  <a16:creationId xmlns:a16="http://schemas.microsoft.com/office/drawing/2014/main" id="{9F0E3BAC-0B5E-F7CB-B01A-E50DBF7BB321}"/>
                </a:ext>
              </a:extLst>
            </p:cNvPr>
            <p:cNvSpPr/>
            <p:nvPr/>
          </p:nvSpPr>
          <p:spPr>
            <a:xfrm>
              <a:off x="437412" y="2023817"/>
              <a:ext cx="89170" cy="51905"/>
            </a:xfrm>
            <a:custGeom>
              <a:avLst/>
              <a:gdLst/>
              <a:ahLst/>
              <a:cxnLst/>
              <a:rect l="l" t="t" r="r" b="b"/>
              <a:pathLst>
                <a:path w="1541" h="897" extrusionOk="0">
                  <a:moveTo>
                    <a:pt x="1375" y="1"/>
                  </a:moveTo>
                  <a:cubicBezTo>
                    <a:pt x="1361" y="1"/>
                    <a:pt x="1346" y="4"/>
                    <a:pt x="1332" y="13"/>
                  </a:cubicBezTo>
                  <a:cubicBezTo>
                    <a:pt x="1008" y="152"/>
                    <a:pt x="649" y="279"/>
                    <a:pt x="336" y="418"/>
                  </a:cubicBezTo>
                  <a:cubicBezTo>
                    <a:pt x="255" y="441"/>
                    <a:pt x="151" y="488"/>
                    <a:pt x="93" y="557"/>
                  </a:cubicBezTo>
                  <a:cubicBezTo>
                    <a:pt x="35" y="627"/>
                    <a:pt x="0" y="742"/>
                    <a:pt x="58" y="823"/>
                  </a:cubicBezTo>
                  <a:cubicBezTo>
                    <a:pt x="101" y="877"/>
                    <a:pt x="162" y="896"/>
                    <a:pt x="228" y="896"/>
                  </a:cubicBezTo>
                  <a:cubicBezTo>
                    <a:pt x="303" y="896"/>
                    <a:pt x="384" y="871"/>
                    <a:pt x="452" y="847"/>
                  </a:cubicBezTo>
                  <a:cubicBezTo>
                    <a:pt x="661" y="777"/>
                    <a:pt x="1008" y="650"/>
                    <a:pt x="1263" y="545"/>
                  </a:cubicBezTo>
                  <a:cubicBezTo>
                    <a:pt x="1437" y="488"/>
                    <a:pt x="1541" y="302"/>
                    <a:pt x="1495" y="129"/>
                  </a:cubicBezTo>
                  <a:lnTo>
                    <a:pt x="1483" y="82"/>
                  </a:lnTo>
                  <a:cubicBezTo>
                    <a:pt x="1465" y="38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78;p32">
              <a:extLst>
                <a:ext uri="{FF2B5EF4-FFF2-40B4-BE49-F238E27FC236}">
                  <a16:creationId xmlns:a16="http://schemas.microsoft.com/office/drawing/2014/main" id="{BAD80B6E-A775-C879-9531-ED471D065730}"/>
                </a:ext>
              </a:extLst>
            </p:cNvPr>
            <p:cNvSpPr/>
            <p:nvPr/>
          </p:nvSpPr>
          <p:spPr>
            <a:xfrm>
              <a:off x="432031" y="2056048"/>
              <a:ext cx="87203" cy="53814"/>
            </a:xfrm>
            <a:custGeom>
              <a:avLst/>
              <a:gdLst/>
              <a:ahLst/>
              <a:cxnLst/>
              <a:rect l="l" t="t" r="r" b="b"/>
              <a:pathLst>
                <a:path w="1507" h="930" extrusionOk="0">
                  <a:moveTo>
                    <a:pt x="1449" y="0"/>
                  </a:moveTo>
                  <a:lnTo>
                    <a:pt x="1449" y="0"/>
                  </a:lnTo>
                  <a:cubicBezTo>
                    <a:pt x="1078" y="139"/>
                    <a:pt x="696" y="301"/>
                    <a:pt x="325" y="452"/>
                  </a:cubicBezTo>
                  <a:cubicBezTo>
                    <a:pt x="244" y="475"/>
                    <a:pt x="140" y="521"/>
                    <a:pt x="82" y="591"/>
                  </a:cubicBezTo>
                  <a:cubicBezTo>
                    <a:pt x="24" y="660"/>
                    <a:pt x="1" y="776"/>
                    <a:pt x="59" y="857"/>
                  </a:cubicBezTo>
                  <a:cubicBezTo>
                    <a:pt x="96" y="911"/>
                    <a:pt x="154" y="930"/>
                    <a:pt x="218" y="930"/>
                  </a:cubicBezTo>
                  <a:cubicBezTo>
                    <a:pt x="291" y="930"/>
                    <a:pt x="373" y="905"/>
                    <a:pt x="441" y="880"/>
                  </a:cubicBezTo>
                  <a:cubicBezTo>
                    <a:pt x="638" y="811"/>
                    <a:pt x="881" y="707"/>
                    <a:pt x="1113" y="625"/>
                  </a:cubicBezTo>
                  <a:cubicBezTo>
                    <a:pt x="1367" y="521"/>
                    <a:pt x="1506" y="266"/>
                    <a:pt x="1449" y="0"/>
                  </a:cubicBezTo>
                  <a:close/>
                </a:path>
              </a:pathLst>
            </a:custGeom>
            <a:solidFill>
              <a:srgbClr val="F8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79;p32">
              <a:extLst>
                <a:ext uri="{FF2B5EF4-FFF2-40B4-BE49-F238E27FC236}">
                  <a16:creationId xmlns:a16="http://schemas.microsoft.com/office/drawing/2014/main" id="{C780FA4B-355D-2D9C-9870-DCB79A654C10}"/>
                </a:ext>
              </a:extLst>
            </p:cNvPr>
            <p:cNvSpPr/>
            <p:nvPr/>
          </p:nvSpPr>
          <p:spPr>
            <a:xfrm>
              <a:off x="33979" y="2453405"/>
              <a:ext cx="276132" cy="97965"/>
            </a:xfrm>
            <a:custGeom>
              <a:avLst/>
              <a:gdLst/>
              <a:ahLst/>
              <a:cxnLst/>
              <a:rect l="l" t="t" r="r" b="b"/>
              <a:pathLst>
                <a:path w="4772" h="1693" extrusionOk="0">
                  <a:moveTo>
                    <a:pt x="4769" y="0"/>
                  </a:moveTo>
                  <a:cubicBezTo>
                    <a:pt x="4708" y="0"/>
                    <a:pt x="3656" y="362"/>
                    <a:pt x="2374" y="812"/>
                  </a:cubicBezTo>
                  <a:cubicBezTo>
                    <a:pt x="1054" y="1287"/>
                    <a:pt x="0" y="1680"/>
                    <a:pt x="0" y="1692"/>
                  </a:cubicBezTo>
                  <a:cubicBezTo>
                    <a:pt x="0" y="1692"/>
                    <a:pt x="0" y="1692"/>
                    <a:pt x="1" y="1692"/>
                  </a:cubicBezTo>
                  <a:cubicBezTo>
                    <a:pt x="34" y="1692"/>
                    <a:pt x="1109" y="1337"/>
                    <a:pt x="2398" y="881"/>
                  </a:cubicBezTo>
                  <a:cubicBezTo>
                    <a:pt x="3718" y="406"/>
                    <a:pt x="4772" y="13"/>
                    <a:pt x="4772" y="1"/>
                  </a:cubicBezTo>
                  <a:cubicBezTo>
                    <a:pt x="4772" y="0"/>
                    <a:pt x="477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80;p32">
              <a:extLst>
                <a:ext uri="{FF2B5EF4-FFF2-40B4-BE49-F238E27FC236}">
                  <a16:creationId xmlns:a16="http://schemas.microsoft.com/office/drawing/2014/main" id="{44068D1F-43AD-907E-378A-E820DB6B0615}"/>
                </a:ext>
              </a:extLst>
            </p:cNvPr>
            <p:cNvSpPr/>
            <p:nvPr/>
          </p:nvSpPr>
          <p:spPr>
            <a:xfrm>
              <a:off x="117073" y="2486967"/>
              <a:ext cx="160865" cy="95246"/>
            </a:xfrm>
            <a:custGeom>
              <a:avLst/>
              <a:gdLst/>
              <a:ahLst/>
              <a:cxnLst/>
              <a:rect l="l" t="t" r="r" b="b"/>
              <a:pathLst>
                <a:path w="2780" h="1646" extrusionOk="0">
                  <a:moveTo>
                    <a:pt x="2780" y="0"/>
                  </a:moveTo>
                  <a:cubicBezTo>
                    <a:pt x="2757" y="0"/>
                    <a:pt x="2618" y="81"/>
                    <a:pt x="2375" y="243"/>
                  </a:cubicBezTo>
                  <a:cubicBezTo>
                    <a:pt x="2097" y="406"/>
                    <a:pt x="1761" y="602"/>
                    <a:pt x="1390" y="823"/>
                  </a:cubicBezTo>
                  <a:cubicBezTo>
                    <a:pt x="1008" y="1031"/>
                    <a:pt x="672" y="1239"/>
                    <a:pt x="406" y="1402"/>
                  </a:cubicBezTo>
                  <a:cubicBezTo>
                    <a:pt x="139" y="1541"/>
                    <a:pt x="0" y="1633"/>
                    <a:pt x="0" y="1645"/>
                  </a:cubicBezTo>
                  <a:cubicBezTo>
                    <a:pt x="0" y="1646"/>
                    <a:pt x="1" y="1646"/>
                    <a:pt x="2" y="1646"/>
                  </a:cubicBezTo>
                  <a:cubicBezTo>
                    <a:pt x="20" y="1646"/>
                    <a:pt x="168" y="1567"/>
                    <a:pt x="417" y="1448"/>
                  </a:cubicBezTo>
                  <a:cubicBezTo>
                    <a:pt x="672" y="1297"/>
                    <a:pt x="1043" y="1112"/>
                    <a:pt x="1413" y="880"/>
                  </a:cubicBezTo>
                  <a:cubicBezTo>
                    <a:pt x="1807" y="649"/>
                    <a:pt x="2143" y="429"/>
                    <a:pt x="2386" y="267"/>
                  </a:cubicBezTo>
                  <a:cubicBezTo>
                    <a:pt x="2629" y="116"/>
                    <a:pt x="2780" y="12"/>
                    <a:pt x="27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Frame 210">
            <a:extLst>
              <a:ext uri="{FF2B5EF4-FFF2-40B4-BE49-F238E27FC236}">
                <a16:creationId xmlns:a16="http://schemas.microsoft.com/office/drawing/2014/main" id="{C66CC72D-B7DF-ACBA-38D2-189C4FA86130}"/>
              </a:ext>
            </a:extLst>
          </p:cNvPr>
          <p:cNvSpPr/>
          <p:nvPr/>
        </p:nvSpPr>
        <p:spPr>
          <a:xfrm>
            <a:off x="-6299781" y="-7086600"/>
            <a:ext cx="24719280" cy="21031200"/>
          </a:xfrm>
          <a:prstGeom prst="frame">
            <a:avLst>
              <a:gd name="adj1" fmla="val 31559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02" name="Frame 301">
            <a:extLst>
              <a:ext uri="{FF2B5EF4-FFF2-40B4-BE49-F238E27FC236}">
                <a16:creationId xmlns:a16="http://schemas.microsoft.com/office/drawing/2014/main" id="{DCA53E5A-919C-F100-1BF8-02EF9F3ED979}"/>
              </a:ext>
            </a:extLst>
          </p:cNvPr>
          <p:cNvSpPr/>
          <p:nvPr/>
        </p:nvSpPr>
        <p:spPr>
          <a:xfrm>
            <a:off x="-9363541" y="-9953265"/>
            <a:ext cx="32461026" cy="26822400"/>
          </a:xfrm>
          <a:prstGeom prst="frame">
            <a:avLst>
              <a:gd name="adj1" fmla="val 102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03" name="Frame 302">
            <a:extLst>
              <a:ext uri="{FF2B5EF4-FFF2-40B4-BE49-F238E27FC236}">
                <a16:creationId xmlns:a16="http://schemas.microsoft.com/office/drawing/2014/main" id="{9253DCF3-557B-ECC0-35FF-AFBB74D7AFFF}"/>
              </a:ext>
            </a:extLst>
          </p:cNvPr>
          <p:cNvSpPr/>
          <p:nvPr/>
        </p:nvSpPr>
        <p:spPr>
          <a:xfrm>
            <a:off x="-3673019" y="-3390900"/>
            <a:ext cx="21663660" cy="17364435"/>
          </a:xfrm>
          <a:prstGeom prst="frame">
            <a:avLst>
              <a:gd name="adj1" fmla="val 0"/>
            </a:avLst>
          </a:prstGeom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Earth">
                <a:extLst>
                  <a:ext uri="{FF2B5EF4-FFF2-40B4-BE49-F238E27FC236}">
                    <a16:creationId xmlns:a16="http://schemas.microsoft.com/office/drawing/2014/main" id="{156C980E-E1D0-550C-0D2A-4C79B49A3B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084912"/>
                  </p:ext>
                </p:extLst>
              </p:nvPr>
            </p:nvGraphicFramePr>
            <p:xfrm>
              <a:off x="-15994293" y="-876280"/>
              <a:ext cx="8210350" cy="840084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210350" cy="840084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8663285" ay="-1088900" az="-1004541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4934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Earth">
                <a:extLst>
                  <a:ext uri="{FF2B5EF4-FFF2-40B4-BE49-F238E27FC236}">
                    <a16:creationId xmlns:a16="http://schemas.microsoft.com/office/drawing/2014/main" id="{156C980E-E1D0-550C-0D2A-4C79B49A3B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5994293" y="-876280"/>
                <a:ext cx="8210350" cy="8400844"/>
              </a:xfrm>
              <a:prstGeom prst="rect">
                <a:avLst/>
              </a:prstGeom>
            </p:spPr>
          </p:pic>
        </mc:Fallback>
      </mc:AlternateContent>
      <p:sp>
        <p:nvSpPr>
          <p:cNvPr id="5" name="Google Shape;388;p27">
            <a:extLst>
              <a:ext uri="{FF2B5EF4-FFF2-40B4-BE49-F238E27FC236}">
                <a16:creationId xmlns:a16="http://schemas.microsoft.com/office/drawing/2014/main" id="{99B5E6D7-DA96-8BDD-7C55-0743CB45BA7A}"/>
              </a:ext>
            </a:extLst>
          </p:cNvPr>
          <p:cNvSpPr txBox="1"/>
          <p:nvPr/>
        </p:nvSpPr>
        <p:spPr>
          <a:xfrm>
            <a:off x="3475882" y="5619083"/>
            <a:ext cx="729703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40414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dataset consists of 2,00,000 rows and 9 columns</a:t>
            </a:r>
            <a:endParaRPr lang="en-US" sz="2400" dirty="0">
              <a:solidFill>
                <a:srgbClr val="404140"/>
              </a:solidFill>
              <a:latin typeface="Fira Sans Extra Condensed" panose="020B0503050000020004" pitchFamily="34" charset="0"/>
              <a:ea typeface="Yu Gothic UI Semibold" panose="020B0700000000000000" pitchFamily="34" charset="-128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56123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1306</Words>
  <Application>Microsoft Office PowerPoint</Application>
  <PresentationFormat>Widescreen</PresentationFormat>
  <Paragraphs>228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Microsoft YaHei UI</vt:lpstr>
      <vt:lpstr>Yu Gothic UI Semibold</vt:lpstr>
      <vt:lpstr>Aptos Narrow</vt:lpstr>
      <vt:lpstr>Arial</vt:lpstr>
      <vt:lpstr>Avenir Next LT Pro</vt:lpstr>
      <vt:lpstr>Bahnschrift Condensed</vt:lpstr>
      <vt:lpstr>Bahnschrift SemiCondensed</vt:lpstr>
      <vt:lpstr>Bahnschrift SemiLight</vt:lpstr>
      <vt:lpstr>Bell MT</vt:lpstr>
      <vt:lpstr>Calibri</vt:lpstr>
      <vt:lpstr>Calibri Light</vt:lpstr>
      <vt:lpstr>Fira Sans Extra Condensed</vt:lpstr>
      <vt:lpstr>Helvetica Neue</vt:lpstr>
      <vt:lpstr>Segoe UI Semibold</vt:lpstr>
      <vt:lpstr>Times New Roman</vt:lpstr>
      <vt:lpstr>Wingdings</vt:lpstr>
      <vt:lpstr>Office Theme</vt:lpstr>
      <vt:lpstr>SRINIVAS INSTITUTE OF TECHNOLOGY</vt:lpstr>
      <vt:lpstr>SRINIVAS INSTITUTE OF TECHNOLOGY</vt:lpstr>
      <vt:lpstr>PowerPoint Presentation</vt:lpstr>
      <vt:lpstr>PowerPoint Presentation</vt:lpstr>
      <vt:lpstr>Description: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Gagan K</dc:creator>
  <cp:lastModifiedBy>Gagan K</cp:lastModifiedBy>
  <cp:revision>1</cp:revision>
  <dcterms:created xsi:type="dcterms:W3CDTF">2023-07-30T07:13:08Z</dcterms:created>
  <dcterms:modified xsi:type="dcterms:W3CDTF">2023-07-31T07:06:25Z</dcterms:modified>
</cp:coreProperties>
</file>

<file path=docProps/thumbnail.jpeg>
</file>